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6"/>
    <p:sldMasterId id="2147483660" r:id="rId7"/>
    <p:sldMasterId id="2147483662" r:id="rId8"/>
  </p:sldMasterIdLst>
  <p:notesMasterIdLst>
    <p:notesMasterId r:id="rId18"/>
  </p:notesMasterIdLst>
  <p:handoutMasterIdLst>
    <p:handoutMasterId r:id="rId19"/>
  </p:handoutMasterIdLst>
  <p:sldIdLst>
    <p:sldId id="258" r:id="rId9"/>
    <p:sldId id="2147377562" r:id="rId10"/>
    <p:sldId id="2147377558" r:id="rId11"/>
    <p:sldId id="2147377556" r:id="rId12"/>
    <p:sldId id="2147377561" r:id="rId13"/>
    <p:sldId id="2147377557" r:id="rId14"/>
    <p:sldId id="2147377560" r:id="rId15"/>
    <p:sldId id="2147377554" r:id="rId16"/>
    <p:sldId id="259" r:id="rId17"/>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F01B628-0A95-2684-FC82-1F7E34E4D69B}" name="Amy Jennings" initials="AJ" userId="S::Amy.Jennings@ofgem.gov.uk::88b9758a-d58d-4703-8aa4-73464afeeba9" providerId="AD"/>
  <p188:author id="{33F60962-B79D-AC82-CD90-444CBDBDFF1C}" name="Jemma Baker1" initials="JB" userId="S::Jemma.Baker1@ofgem.gov.uk::0f0551fc-f952-4d9a-a26d-3e74ebf3af27" providerId="AD"/>
  <p188:author id="{990A9FA9-0DCC-DA9B-7141-F10DD2093023}" name="Holly Jalota" initials="HJ" userId="S::Holly.Jalota@ofgem.gov.uk::151c0755-ebdb-4543-b130-909b4e7f85d6" providerId="AD"/>
  <p188:author id="{93D944AE-28AC-C4C3-BB85-F94148CFF652}" name="Amy Jennings" initials="AJ" userId="S::amy.jennings@ofgem.gov.uk::88b9758a-d58d-4703-8aa4-73464afeeba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95965"/>
    <a:srgbClr val="F47B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2DC373-8B79-474E-9EF6-682153E52446}" v="21895" dt="2024-04-10T12:33:40.423"/>
    <p1510:client id="{98F37FE7-2BA4-7913-60EE-8F1369D928BE}" v="8" dt="2024-04-09T14:49:50.9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403" y="58"/>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 Target="slides/slide5.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2.xml"/><Relationship Id="rId12" Type="http://schemas.openxmlformats.org/officeDocument/2006/relationships/slide" Target="slides/slide4.xml"/><Relationship Id="rId17" Type="http://schemas.openxmlformats.org/officeDocument/2006/relationships/slide" Target="slides/slide9.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3.xml"/><Relationship Id="rId24" Type="http://schemas.microsoft.com/office/2016/11/relationships/changesInfo" Target="changesInfos/changesInfo1.xml"/><Relationship Id="rId5" Type="http://schemas.openxmlformats.org/officeDocument/2006/relationships/customXml" Target="../customXml/item5.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y Jennings" userId="S::amy.jennings@ofgem.gov.uk::88b9758a-d58d-4703-8aa4-73464afeeba9" providerId="AD" clId="Web-{84837FB8-9FCB-E4E6-96CD-BE4268E159DF}"/>
    <pc:docChg chg="addSld modSld sldOrd">
      <pc:chgData name="Amy Jennings" userId="S::amy.jennings@ofgem.gov.uk::88b9758a-d58d-4703-8aa4-73464afeeba9" providerId="AD" clId="Web-{84837FB8-9FCB-E4E6-96CD-BE4268E159DF}" dt="2024-03-26T11:39:04.802" v="179"/>
      <pc:docMkLst>
        <pc:docMk/>
      </pc:docMkLst>
      <pc:sldChg chg="addSp delSp modSp">
        <pc:chgData name="Amy Jennings" userId="S::amy.jennings@ofgem.gov.uk::88b9758a-d58d-4703-8aa4-73464afeeba9" providerId="AD" clId="Web-{84837FB8-9FCB-E4E6-96CD-BE4268E159DF}" dt="2024-03-26T11:39:04.802" v="179"/>
        <pc:sldMkLst>
          <pc:docMk/>
          <pc:sldMk cId="3325023335" sldId="2147377553"/>
        </pc:sldMkLst>
        <pc:graphicFrameChg chg="add del mod modGraphic">
          <ac:chgData name="Amy Jennings" userId="S::amy.jennings@ofgem.gov.uk::88b9758a-d58d-4703-8aa4-73464afeeba9" providerId="AD" clId="Web-{84837FB8-9FCB-E4E6-96CD-BE4268E159DF}" dt="2024-03-26T11:39:04.802" v="179"/>
          <ac:graphicFrameMkLst>
            <pc:docMk/>
            <pc:sldMk cId="3325023335" sldId="2147377553"/>
            <ac:graphicFrameMk id="5" creationId="{97FC6891-1287-8C91-2B36-906CB0F142F9}"/>
          </ac:graphicFrameMkLst>
        </pc:graphicFrameChg>
      </pc:sldChg>
      <pc:sldChg chg="delSp modSp add ord replId">
        <pc:chgData name="Amy Jennings" userId="S::amy.jennings@ofgem.gov.uk::88b9758a-d58d-4703-8aa4-73464afeeba9" providerId="AD" clId="Web-{84837FB8-9FCB-E4E6-96CD-BE4268E159DF}" dt="2024-03-26T11:36:17.165" v="177"/>
        <pc:sldMkLst>
          <pc:docMk/>
          <pc:sldMk cId="3678226250" sldId="2147377558"/>
        </pc:sldMkLst>
        <pc:spChg chg="mod">
          <ac:chgData name="Amy Jennings" userId="S::amy.jennings@ofgem.gov.uk::88b9758a-d58d-4703-8aa4-73464afeeba9" providerId="AD" clId="Web-{84837FB8-9FCB-E4E6-96CD-BE4268E159DF}" dt="2024-03-26T11:36:06.117" v="176" actId="20577"/>
          <ac:spMkLst>
            <pc:docMk/>
            <pc:sldMk cId="3678226250" sldId="2147377558"/>
            <ac:spMk id="4" creationId="{7A58DA57-0AA7-318D-7B24-E4FB91B22F37}"/>
          </ac:spMkLst>
        </pc:spChg>
        <pc:spChg chg="mod">
          <ac:chgData name="Amy Jennings" userId="S::amy.jennings@ofgem.gov.uk::88b9758a-d58d-4703-8aa4-73464afeeba9" providerId="AD" clId="Web-{84837FB8-9FCB-E4E6-96CD-BE4268E159DF}" dt="2024-03-26T11:18:57.216" v="14" actId="20577"/>
          <ac:spMkLst>
            <pc:docMk/>
            <pc:sldMk cId="3678226250" sldId="2147377558"/>
            <ac:spMk id="5" creationId="{A62E25D8-AE6F-BD67-70A3-AE3AFC9FCF1A}"/>
          </ac:spMkLst>
        </pc:spChg>
        <pc:spChg chg="mod">
          <ac:chgData name="Amy Jennings" userId="S::amy.jennings@ofgem.gov.uk::88b9758a-d58d-4703-8aa4-73464afeeba9" providerId="AD" clId="Web-{84837FB8-9FCB-E4E6-96CD-BE4268E159DF}" dt="2024-03-26T11:32:35.899" v="134" actId="20577"/>
          <ac:spMkLst>
            <pc:docMk/>
            <pc:sldMk cId="3678226250" sldId="2147377558"/>
            <ac:spMk id="6" creationId="{FD77A02E-559B-E53C-065A-7A2F62F69792}"/>
          </ac:spMkLst>
        </pc:spChg>
        <pc:spChg chg="mod">
          <ac:chgData name="Amy Jennings" userId="S::amy.jennings@ofgem.gov.uk::88b9758a-d58d-4703-8aa4-73464afeeba9" providerId="AD" clId="Web-{84837FB8-9FCB-E4E6-96CD-BE4268E159DF}" dt="2024-03-26T11:20:16.987" v="66" actId="20577"/>
          <ac:spMkLst>
            <pc:docMk/>
            <pc:sldMk cId="3678226250" sldId="2147377558"/>
            <ac:spMk id="7" creationId="{ADA2AC58-E98A-3D51-E7D1-35E9D5E7A900}"/>
          </ac:spMkLst>
        </pc:spChg>
        <pc:spChg chg="mod">
          <ac:chgData name="Amy Jennings" userId="S::amy.jennings@ofgem.gov.uk::88b9758a-d58d-4703-8aa4-73464afeeba9" providerId="AD" clId="Web-{84837FB8-9FCB-E4E6-96CD-BE4268E159DF}" dt="2024-03-26T11:35:35.115" v="151" actId="20577"/>
          <ac:spMkLst>
            <pc:docMk/>
            <pc:sldMk cId="3678226250" sldId="2147377558"/>
            <ac:spMk id="9" creationId="{4D2342B2-C1F5-7EAE-923D-08CFE289D44B}"/>
          </ac:spMkLst>
        </pc:spChg>
        <pc:spChg chg="mod">
          <ac:chgData name="Amy Jennings" userId="S::amy.jennings@ofgem.gov.uk::88b9758a-d58d-4703-8aa4-73464afeeba9" providerId="AD" clId="Web-{84837FB8-9FCB-E4E6-96CD-BE4268E159DF}" dt="2024-03-26T11:34:05.062" v="137" actId="20577"/>
          <ac:spMkLst>
            <pc:docMk/>
            <pc:sldMk cId="3678226250" sldId="2147377558"/>
            <ac:spMk id="10" creationId="{2EFDF9E4-DE7F-9B17-FA47-FEEC9ABDA9F2}"/>
          </ac:spMkLst>
        </pc:spChg>
        <pc:spChg chg="del mod">
          <ac:chgData name="Amy Jennings" userId="S::amy.jennings@ofgem.gov.uk::88b9758a-d58d-4703-8aa4-73464afeeba9" providerId="AD" clId="Web-{84837FB8-9FCB-E4E6-96CD-BE4268E159DF}" dt="2024-03-26T11:20:45.005" v="90"/>
          <ac:spMkLst>
            <pc:docMk/>
            <pc:sldMk cId="3678226250" sldId="2147377558"/>
            <ac:spMk id="18" creationId="{B8CE8063-3B17-279A-2A59-411DF84E401C}"/>
          </ac:spMkLst>
        </pc:spChg>
        <pc:picChg chg="del">
          <ac:chgData name="Amy Jennings" userId="S::amy.jennings@ofgem.gov.uk::88b9758a-d58d-4703-8aa4-73464afeeba9" providerId="AD" clId="Web-{84837FB8-9FCB-E4E6-96CD-BE4268E159DF}" dt="2024-03-26T11:31:13.706" v="91"/>
          <ac:picMkLst>
            <pc:docMk/>
            <pc:sldMk cId="3678226250" sldId="2147377558"/>
            <ac:picMk id="36" creationId="{3C35BAB0-F9E7-A14F-606D-8B704B6D856E}"/>
          </ac:picMkLst>
        </pc:picChg>
      </pc:sldChg>
    </pc:docChg>
  </pc:docChgLst>
  <pc:docChgLst>
    <pc:chgData name="Kate Addiscott" userId="S::kate.addiscott@ofgem.gov.uk::4c56a566-892d-46ed-873b-f5ae8a7c9856" providerId="AD" clId="Web-{E1788EC5-B374-6602-FAD0-F22A0077787E}"/>
    <pc:docChg chg="delSld modSld">
      <pc:chgData name="Kate Addiscott" userId="S::kate.addiscott@ofgem.gov.uk::4c56a566-892d-46ed-873b-f5ae8a7c9856" providerId="AD" clId="Web-{E1788EC5-B374-6602-FAD0-F22A0077787E}" dt="2024-04-08T15:40:21.083" v="28"/>
      <pc:docMkLst>
        <pc:docMk/>
      </pc:docMkLst>
      <pc:sldChg chg="del">
        <pc:chgData name="Kate Addiscott" userId="S::kate.addiscott@ofgem.gov.uk::4c56a566-892d-46ed-873b-f5ae8a7c9856" providerId="AD" clId="Web-{E1788EC5-B374-6602-FAD0-F22A0077787E}" dt="2024-04-08T15:40:21.083" v="28"/>
        <pc:sldMkLst>
          <pc:docMk/>
          <pc:sldMk cId="3740104122" sldId="2147377327"/>
        </pc:sldMkLst>
      </pc:sldChg>
      <pc:sldChg chg="del">
        <pc:chgData name="Kate Addiscott" userId="S::kate.addiscott@ofgem.gov.uk::4c56a566-892d-46ed-873b-f5ae8a7c9856" providerId="AD" clId="Web-{E1788EC5-B374-6602-FAD0-F22A0077787E}" dt="2024-04-08T15:40:19.395" v="26"/>
        <pc:sldMkLst>
          <pc:docMk/>
          <pc:sldMk cId="1040801973" sldId="2147377548"/>
        </pc:sldMkLst>
      </pc:sldChg>
      <pc:sldChg chg="del">
        <pc:chgData name="Kate Addiscott" userId="S::kate.addiscott@ofgem.gov.uk::4c56a566-892d-46ed-873b-f5ae8a7c9856" providerId="AD" clId="Web-{E1788EC5-B374-6602-FAD0-F22A0077787E}" dt="2024-04-08T15:40:18.364" v="25"/>
        <pc:sldMkLst>
          <pc:docMk/>
          <pc:sldMk cId="2688869901" sldId="2147377552"/>
        </pc:sldMkLst>
      </pc:sldChg>
      <pc:sldChg chg="modSp">
        <pc:chgData name="Kate Addiscott" userId="S::kate.addiscott@ofgem.gov.uk::4c56a566-892d-46ed-873b-f5ae8a7c9856" providerId="AD" clId="Web-{E1788EC5-B374-6602-FAD0-F22A0077787E}" dt="2024-04-08T15:37:33.712" v="23" actId="20577"/>
        <pc:sldMkLst>
          <pc:docMk/>
          <pc:sldMk cId="425115055" sldId="2147377554"/>
        </pc:sldMkLst>
        <pc:spChg chg="mod">
          <ac:chgData name="Kate Addiscott" userId="S::kate.addiscott@ofgem.gov.uk::4c56a566-892d-46ed-873b-f5ae8a7c9856" providerId="AD" clId="Web-{E1788EC5-B374-6602-FAD0-F22A0077787E}" dt="2024-04-08T15:37:33.712" v="23" actId="20577"/>
          <ac:spMkLst>
            <pc:docMk/>
            <pc:sldMk cId="425115055" sldId="2147377554"/>
            <ac:spMk id="4" creationId="{9E0660AA-2E6E-8E23-3926-8997822591F0}"/>
          </ac:spMkLst>
        </pc:spChg>
        <pc:spChg chg="mod">
          <ac:chgData name="Kate Addiscott" userId="S::kate.addiscott@ofgem.gov.uk::4c56a566-892d-46ed-873b-f5ae8a7c9856" providerId="AD" clId="Web-{E1788EC5-B374-6602-FAD0-F22A0077787E}" dt="2024-04-08T15:37:05.413" v="0" actId="20577"/>
          <ac:spMkLst>
            <pc:docMk/>
            <pc:sldMk cId="425115055" sldId="2147377554"/>
            <ac:spMk id="9" creationId="{DF6FA9C4-0845-D380-08F3-C81F4C30E8E4}"/>
          </ac:spMkLst>
        </pc:spChg>
      </pc:sldChg>
      <pc:sldChg chg="del">
        <pc:chgData name="Kate Addiscott" userId="S::kate.addiscott@ofgem.gov.uk::4c56a566-892d-46ed-873b-f5ae8a7c9856" providerId="AD" clId="Web-{E1788EC5-B374-6602-FAD0-F22A0077787E}" dt="2024-04-08T15:40:14.785" v="24"/>
        <pc:sldMkLst>
          <pc:docMk/>
          <pc:sldMk cId="3865206102" sldId="2147377555"/>
        </pc:sldMkLst>
      </pc:sldChg>
      <pc:sldChg chg="del">
        <pc:chgData name="Kate Addiscott" userId="S::kate.addiscott@ofgem.gov.uk::4c56a566-892d-46ed-873b-f5ae8a7c9856" providerId="AD" clId="Web-{E1788EC5-B374-6602-FAD0-F22A0077787E}" dt="2024-04-08T15:40:20.348" v="27"/>
        <pc:sldMkLst>
          <pc:docMk/>
          <pc:sldMk cId="3339440601" sldId="2147377559"/>
        </pc:sldMkLst>
      </pc:sldChg>
    </pc:docChg>
  </pc:docChgLst>
  <pc:docChgLst>
    <pc:chgData name="Kate Addiscott" userId="S::kate.addiscott@ofgem.gov.uk::4c56a566-892d-46ed-873b-f5ae8a7c9856" providerId="AD" clId="Web-{EED44EAE-76AF-7592-0977-5B04768EF845}"/>
    <pc:docChg chg="modSld">
      <pc:chgData name="Kate Addiscott" userId="S::kate.addiscott@ofgem.gov.uk::4c56a566-892d-46ed-873b-f5ae8a7c9856" providerId="AD" clId="Web-{EED44EAE-76AF-7592-0977-5B04768EF845}" dt="2024-04-04T13:27:19.054" v="132" actId="20577"/>
      <pc:docMkLst>
        <pc:docMk/>
      </pc:docMkLst>
      <pc:sldChg chg="addSp delSp modSp">
        <pc:chgData name="Kate Addiscott" userId="S::kate.addiscott@ofgem.gov.uk::4c56a566-892d-46ed-873b-f5ae8a7c9856" providerId="AD" clId="Web-{EED44EAE-76AF-7592-0977-5B04768EF845}" dt="2024-04-04T13:27:19.054" v="132" actId="20577"/>
        <pc:sldMkLst>
          <pc:docMk/>
          <pc:sldMk cId="425115055" sldId="2147377554"/>
        </pc:sldMkLst>
        <pc:spChg chg="mod">
          <ac:chgData name="Kate Addiscott" userId="S::kate.addiscott@ofgem.gov.uk::4c56a566-892d-46ed-873b-f5ae8a7c9856" providerId="AD" clId="Web-{EED44EAE-76AF-7592-0977-5B04768EF845}" dt="2024-04-04T13:24:40.034" v="102" actId="14100"/>
          <ac:spMkLst>
            <pc:docMk/>
            <pc:sldMk cId="425115055" sldId="2147377554"/>
            <ac:spMk id="4" creationId="{9E0660AA-2E6E-8E23-3926-8997822591F0}"/>
          </ac:spMkLst>
        </pc:spChg>
        <pc:spChg chg="add del mod">
          <ac:chgData name="Kate Addiscott" userId="S::kate.addiscott@ofgem.gov.uk::4c56a566-892d-46ed-873b-f5ae8a7c9856" providerId="AD" clId="Web-{EED44EAE-76AF-7592-0977-5B04768EF845}" dt="2024-04-04T13:22:51.469" v="67"/>
          <ac:spMkLst>
            <pc:docMk/>
            <pc:sldMk cId="425115055" sldId="2147377554"/>
            <ac:spMk id="5" creationId="{7F44286E-4C87-1BDE-9F2F-DAE1E889268F}"/>
          </ac:spMkLst>
        </pc:spChg>
        <pc:spChg chg="add del">
          <ac:chgData name="Kate Addiscott" userId="S::kate.addiscott@ofgem.gov.uk::4c56a566-892d-46ed-873b-f5ae8a7c9856" providerId="AD" clId="Web-{EED44EAE-76AF-7592-0977-5B04768EF845}" dt="2024-04-04T13:01:50.815" v="2"/>
          <ac:spMkLst>
            <pc:docMk/>
            <pc:sldMk cId="425115055" sldId="2147377554"/>
            <ac:spMk id="5" creationId="{C7DFE791-5BA8-F2A5-4FBE-71E2EAC11040}"/>
          </ac:spMkLst>
        </pc:spChg>
        <pc:spChg chg="mod">
          <ac:chgData name="Kate Addiscott" userId="S::kate.addiscott@ofgem.gov.uk::4c56a566-892d-46ed-873b-f5ae8a7c9856" providerId="AD" clId="Web-{EED44EAE-76AF-7592-0977-5B04768EF845}" dt="2024-04-04T13:25:38.817" v="116" actId="14100"/>
          <ac:spMkLst>
            <pc:docMk/>
            <pc:sldMk cId="425115055" sldId="2147377554"/>
            <ac:spMk id="6" creationId="{BCFB02FC-90C9-8F04-FE5E-874D0C13502A}"/>
          </ac:spMkLst>
        </pc:spChg>
        <pc:spChg chg="mod">
          <ac:chgData name="Kate Addiscott" userId="S::kate.addiscott@ofgem.gov.uk::4c56a566-892d-46ed-873b-f5ae8a7c9856" providerId="AD" clId="Web-{EED44EAE-76AF-7592-0977-5B04768EF845}" dt="2024-04-04T13:25:41.129" v="117" actId="14100"/>
          <ac:spMkLst>
            <pc:docMk/>
            <pc:sldMk cId="425115055" sldId="2147377554"/>
            <ac:spMk id="7" creationId="{BFF729B1-8388-2C09-DC2F-10B5358EBA69}"/>
          </ac:spMkLst>
        </pc:spChg>
        <pc:spChg chg="mod">
          <ac:chgData name="Kate Addiscott" userId="S::kate.addiscott@ofgem.gov.uk::4c56a566-892d-46ed-873b-f5ae8a7c9856" providerId="AD" clId="Web-{EED44EAE-76AF-7592-0977-5B04768EF845}" dt="2024-04-04T13:25:44.114" v="118" actId="14100"/>
          <ac:spMkLst>
            <pc:docMk/>
            <pc:sldMk cId="425115055" sldId="2147377554"/>
            <ac:spMk id="8" creationId="{85E4E02B-9CA1-56CF-5CDF-7F50DC50880A}"/>
          </ac:spMkLst>
        </pc:spChg>
        <pc:spChg chg="add del mod">
          <ac:chgData name="Kate Addiscott" userId="S::kate.addiscott@ofgem.gov.uk::4c56a566-892d-46ed-873b-f5ae8a7c9856" providerId="AD" clId="Web-{EED44EAE-76AF-7592-0977-5B04768EF845}" dt="2024-04-04T13:03:04.880" v="26"/>
          <ac:spMkLst>
            <pc:docMk/>
            <pc:sldMk cId="425115055" sldId="2147377554"/>
            <ac:spMk id="9" creationId="{3C4F8A30-D56C-815B-1752-A75A7E93AF79}"/>
          </ac:spMkLst>
        </pc:spChg>
        <pc:spChg chg="add mod">
          <ac:chgData name="Kate Addiscott" userId="S::kate.addiscott@ofgem.gov.uk::4c56a566-892d-46ed-873b-f5ae8a7c9856" providerId="AD" clId="Web-{EED44EAE-76AF-7592-0977-5B04768EF845}" dt="2024-04-04T13:23:16.266" v="77" actId="1076"/>
          <ac:spMkLst>
            <pc:docMk/>
            <pc:sldMk cId="425115055" sldId="2147377554"/>
            <ac:spMk id="9" creationId="{DF6FA9C4-0845-D380-08F3-C81F4C30E8E4}"/>
          </ac:spMkLst>
        </pc:spChg>
        <pc:spChg chg="add mod">
          <ac:chgData name="Kate Addiscott" userId="S::kate.addiscott@ofgem.gov.uk::4c56a566-892d-46ed-873b-f5ae8a7c9856" providerId="AD" clId="Web-{EED44EAE-76AF-7592-0977-5B04768EF845}" dt="2024-04-04T13:26:32.928" v="128" actId="20577"/>
          <ac:spMkLst>
            <pc:docMk/>
            <pc:sldMk cId="425115055" sldId="2147377554"/>
            <ac:spMk id="10" creationId="{A16B68D3-23A9-BCA4-A122-602FA86D9E6E}"/>
          </ac:spMkLst>
        </pc:spChg>
        <pc:spChg chg="add mod">
          <ac:chgData name="Kate Addiscott" userId="S::kate.addiscott@ofgem.gov.uk::4c56a566-892d-46ed-873b-f5ae8a7c9856" providerId="AD" clId="Web-{EED44EAE-76AF-7592-0977-5B04768EF845}" dt="2024-04-04T13:26:18.365" v="127" actId="1076"/>
          <ac:spMkLst>
            <pc:docMk/>
            <pc:sldMk cId="425115055" sldId="2147377554"/>
            <ac:spMk id="11" creationId="{C7816273-BF68-8434-8C0E-FDBD6711C556}"/>
          </ac:spMkLst>
        </pc:spChg>
        <pc:spChg chg="add mod">
          <ac:chgData name="Kate Addiscott" userId="S::kate.addiscott@ofgem.gov.uk::4c56a566-892d-46ed-873b-f5ae8a7c9856" providerId="AD" clId="Web-{EED44EAE-76AF-7592-0977-5B04768EF845}" dt="2024-04-04T13:27:15.007" v="131" actId="20577"/>
          <ac:spMkLst>
            <pc:docMk/>
            <pc:sldMk cId="425115055" sldId="2147377554"/>
            <ac:spMk id="12" creationId="{4FD8DD62-38E9-E6DF-AA26-B8B13E2C365D}"/>
          </ac:spMkLst>
        </pc:spChg>
        <pc:spChg chg="add mod">
          <ac:chgData name="Kate Addiscott" userId="S::kate.addiscott@ofgem.gov.uk::4c56a566-892d-46ed-873b-f5ae8a7c9856" providerId="AD" clId="Web-{EED44EAE-76AF-7592-0977-5B04768EF845}" dt="2024-04-04T13:27:19.054" v="132" actId="20577"/>
          <ac:spMkLst>
            <pc:docMk/>
            <pc:sldMk cId="425115055" sldId="2147377554"/>
            <ac:spMk id="13" creationId="{24EF4C62-62B5-D54C-EAB1-415CCF5B3D4C}"/>
          </ac:spMkLst>
        </pc:spChg>
        <pc:spChg chg="add mod">
          <ac:chgData name="Kate Addiscott" userId="S::kate.addiscott@ofgem.gov.uk::4c56a566-892d-46ed-873b-f5ae8a7c9856" providerId="AD" clId="Web-{EED44EAE-76AF-7592-0977-5B04768EF845}" dt="2024-04-04T13:25:36.067" v="115" actId="1076"/>
          <ac:spMkLst>
            <pc:docMk/>
            <pc:sldMk cId="425115055" sldId="2147377554"/>
            <ac:spMk id="14" creationId="{21A7EE42-D44F-21FD-4A18-1538E7DAF5DF}"/>
          </ac:spMkLst>
        </pc:spChg>
        <pc:spChg chg="add mod">
          <ac:chgData name="Kate Addiscott" userId="S::kate.addiscott@ofgem.gov.uk::4c56a566-892d-46ed-873b-f5ae8a7c9856" providerId="AD" clId="Web-{EED44EAE-76AF-7592-0977-5B04768EF845}" dt="2024-04-04T13:25:51.645" v="121" actId="1076"/>
          <ac:spMkLst>
            <pc:docMk/>
            <pc:sldMk cId="425115055" sldId="2147377554"/>
            <ac:spMk id="15" creationId="{5545AFFD-FE82-D5FB-2C18-7316CEF9ACC4}"/>
          </ac:spMkLst>
        </pc:spChg>
        <pc:spChg chg="add mod">
          <ac:chgData name="Kate Addiscott" userId="S::kate.addiscott@ofgem.gov.uk::4c56a566-892d-46ed-873b-f5ae8a7c9856" providerId="AD" clId="Web-{EED44EAE-76AF-7592-0977-5B04768EF845}" dt="2024-04-04T13:26:04.817" v="125" actId="1076"/>
          <ac:spMkLst>
            <pc:docMk/>
            <pc:sldMk cId="425115055" sldId="2147377554"/>
            <ac:spMk id="16" creationId="{A0FE7671-BE90-74AC-B16D-C915D629AA9F}"/>
          </ac:spMkLst>
        </pc:spChg>
      </pc:sldChg>
    </pc:docChg>
  </pc:docChgLst>
  <pc:docChgLst>
    <pc:chgData name="Holly Jalota" userId="151c0755-ebdb-4543-b130-909b4e7f85d6" providerId="ADAL" clId="{4E6DBD39-97BE-4BDD-9E71-D0567675637D}"/>
    <pc:docChg chg="undo custSel addSld delSld modSld sldOrd modHandout">
      <pc:chgData name="Holly Jalota" userId="151c0755-ebdb-4543-b130-909b4e7f85d6" providerId="ADAL" clId="{4E6DBD39-97BE-4BDD-9E71-D0567675637D}" dt="2024-03-25T16:21:48.441" v="6638" actId="948"/>
      <pc:docMkLst>
        <pc:docMk/>
      </pc:docMkLst>
      <pc:sldChg chg="addSp delSp modSp mod">
        <pc:chgData name="Holly Jalota" userId="151c0755-ebdb-4543-b130-909b4e7f85d6" providerId="ADAL" clId="{4E6DBD39-97BE-4BDD-9E71-D0567675637D}" dt="2024-03-25T16:21:48.277" v="6395" actId="948"/>
        <pc:sldMkLst>
          <pc:docMk/>
          <pc:sldMk cId="0" sldId="258"/>
        </pc:sldMkLst>
        <pc:spChg chg="del">
          <ac:chgData name="Holly Jalota" userId="151c0755-ebdb-4543-b130-909b4e7f85d6" providerId="ADAL" clId="{4E6DBD39-97BE-4BDD-9E71-D0567675637D}" dt="2024-03-25T12:31:02.626" v="29"/>
          <ac:spMkLst>
            <pc:docMk/>
            <pc:sldMk cId="0" sldId="258"/>
            <ac:spMk id="2" creationId="{BB60A0AA-55EF-3438-B397-C8A57D95BDC2}"/>
          </ac:spMkLst>
        </pc:spChg>
        <pc:spChg chg="mod">
          <ac:chgData name="Holly Jalota" userId="151c0755-ebdb-4543-b130-909b4e7f85d6" providerId="ADAL" clId="{4E6DBD39-97BE-4BDD-9E71-D0567675637D}" dt="2024-03-25T12:30:57.162" v="20" actId="20577"/>
          <ac:spMkLst>
            <pc:docMk/>
            <pc:sldMk cId="0" sldId="258"/>
            <ac:spMk id="3" creationId="{00000000-0000-0000-0000-000000000000}"/>
          </ac:spMkLst>
        </pc:spChg>
        <pc:spChg chg="mod">
          <ac:chgData name="Holly Jalota" userId="151c0755-ebdb-4543-b130-909b4e7f85d6" providerId="ADAL" clId="{4E6DBD39-97BE-4BDD-9E71-D0567675637D}" dt="2024-03-25T12:30:54.239" v="15" actId="20577"/>
          <ac:spMkLst>
            <pc:docMk/>
            <pc:sldMk cId="0" sldId="258"/>
            <ac:spMk id="4" creationId="{00000000-0000-0000-0000-000000000000}"/>
          </ac:spMkLst>
        </pc:spChg>
        <pc:spChg chg="add del mod replST">
          <ac:chgData name="Holly Jalota" userId="151c0755-ebdb-4543-b130-909b4e7f85d6" providerId="ADAL" clId="{4E6DBD39-97BE-4BDD-9E71-D0567675637D}" dt="2024-03-25T12:33:00.570" v="229"/>
          <ac:spMkLst>
            <pc:docMk/>
            <pc:sldMk cId="0" sldId="258"/>
            <ac:spMk id="5" creationId="{1F97BFDA-A4A2-617D-E5A4-17DB3402C421}"/>
          </ac:spMkLst>
        </pc:spChg>
        <pc:spChg chg="add del mod replST">
          <ac:chgData name="Holly Jalota" userId="151c0755-ebdb-4543-b130-909b4e7f85d6" providerId="ADAL" clId="{4E6DBD39-97BE-4BDD-9E71-D0567675637D}" dt="2024-03-25T12:33:09.976" v="400"/>
          <ac:spMkLst>
            <pc:docMk/>
            <pc:sldMk cId="0" sldId="258"/>
            <ac:spMk id="6" creationId="{0ED6782E-F3E6-4C72-7DC7-1CE53F338780}"/>
          </ac:spMkLst>
        </pc:spChg>
        <pc:spChg chg="add del mod replST">
          <ac:chgData name="Holly Jalota" userId="151c0755-ebdb-4543-b130-909b4e7f85d6" providerId="ADAL" clId="{4E6DBD39-97BE-4BDD-9E71-D0567675637D}" dt="2024-03-25T12:33:31.542" v="542"/>
          <ac:spMkLst>
            <pc:docMk/>
            <pc:sldMk cId="0" sldId="258"/>
            <ac:spMk id="8" creationId="{C7A4B43F-CD6A-2D8D-B3BE-76976E1B8E8E}"/>
          </ac:spMkLst>
        </pc:spChg>
        <pc:spChg chg="add del mod replST">
          <ac:chgData name="Holly Jalota" userId="151c0755-ebdb-4543-b130-909b4e7f85d6" providerId="ADAL" clId="{4E6DBD39-97BE-4BDD-9E71-D0567675637D}" dt="2024-03-25T12:33:41.112" v="746"/>
          <ac:spMkLst>
            <pc:docMk/>
            <pc:sldMk cId="0" sldId="258"/>
            <ac:spMk id="9" creationId="{9D91D241-ACC4-548A-8A85-C0E4FAA50ED5}"/>
          </ac:spMkLst>
        </pc:spChg>
        <pc:spChg chg="add del mod replST">
          <ac:chgData name="Holly Jalota" userId="151c0755-ebdb-4543-b130-909b4e7f85d6" providerId="ADAL" clId="{4E6DBD39-97BE-4BDD-9E71-D0567675637D}" dt="2024-03-25T12:33:52.508" v="915"/>
          <ac:spMkLst>
            <pc:docMk/>
            <pc:sldMk cId="0" sldId="258"/>
            <ac:spMk id="10" creationId="{BB8162CE-B5AD-1340-B443-FC330B0C1940}"/>
          </ac:spMkLst>
        </pc:spChg>
        <pc:spChg chg="add del mod replST">
          <ac:chgData name="Holly Jalota" userId="151c0755-ebdb-4543-b130-909b4e7f85d6" providerId="ADAL" clId="{4E6DBD39-97BE-4BDD-9E71-D0567675637D}" dt="2024-03-25T12:34:01.696" v="1142"/>
          <ac:spMkLst>
            <pc:docMk/>
            <pc:sldMk cId="0" sldId="258"/>
            <ac:spMk id="11" creationId="{E5B37DD2-8432-1633-0577-E01D464A2230}"/>
          </ac:spMkLst>
        </pc:spChg>
        <pc:spChg chg="add del mod replST">
          <ac:chgData name="Holly Jalota" userId="151c0755-ebdb-4543-b130-909b4e7f85d6" providerId="ADAL" clId="{4E6DBD39-97BE-4BDD-9E71-D0567675637D}" dt="2024-03-25T12:36:03.476" v="1338"/>
          <ac:spMkLst>
            <pc:docMk/>
            <pc:sldMk cId="0" sldId="258"/>
            <ac:spMk id="12" creationId="{189CFDE9-7607-7D62-1ABD-EB41A7286A07}"/>
          </ac:spMkLst>
        </pc:spChg>
        <pc:spChg chg="add del mod replST">
          <ac:chgData name="Holly Jalota" userId="151c0755-ebdb-4543-b130-909b4e7f85d6" providerId="ADAL" clId="{4E6DBD39-97BE-4BDD-9E71-D0567675637D}" dt="2024-03-25T12:37:17.908" v="1560"/>
          <ac:spMkLst>
            <pc:docMk/>
            <pc:sldMk cId="0" sldId="258"/>
            <ac:spMk id="13" creationId="{0FF983A0-E843-CBD0-AEBA-D65A0384409F}"/>
          </ac:spMkLst>
        </pc:spChg>
        <pc:spChg chg="add del mod replST">
          <ac:chgData name="Holly Jalota" userId="151c0755-ebdb-4543-b130-909b4e7f85d6" providerId="ADAL" clId="{4E6DBD39-97BE-4BDD-9E71-D0567675637D}" dt="2024-03-25T12:37:27.272" v="1824"/>
          <ac:spMkLst>
            <pc:docMk/>
            <pc:sldMk cId="0" sldId="258"/>
            <ac:spMk id="14" creationId="{572AD038-7DB7-3C0B-54BA-EB8AC94ADA4B}"/>
          </ac:spMkLst>
        </pc:spChg>
        <pc:spChg chg="add del mod replST">
          <ac:chgData name="Holly Jalota" userId="151c0755-ebdb-4543-b130-909b4e7f85d6" providerId="ADAL" clId="{4E6DBD39-97BE-4BDD-9E71-D0567675637D}" dt="2024-03-25T12:37:36.584" v="2080"/>
          <ac:spMkLst>
            <pc:docMk/>
            <pc:sldMk cId="0" sldId="258"/>
            <ac:spMk id="15" creationId="{8A659BFC-8917-4801-610D-A577124BA45A}"/>
          </ac:spMkLst>
        </pc:spChg>
        <pc:spChg chg="add del mod replST">
          <ac:chgData name="Holly Jalota" userId="151c0755-ebdb-4543-b130-909b4e7f85d6" providerId="ADAL" clId="{4E6DBD39-97BE-4BDD-9E71-D0567675637D}" dt="2024-03-25T12:37:45.856" v="2338"/>
          <ac:spMkLst>
            <pc:docMk/>
            <pc:sldMk cId="0" sldId="258"/>
            <ac:spMk id="16" creationId="{33552237-CFF0-526F-A38D-9275CD0FFFCD}"/>
          </ac:spMkLst>
        </pc:spChg>
        <pc:spChg chg="add del mod replST">
          <ac:chgData name="Holly Jalota" userId="151c0755-ebdb-4543-b130-909b4e7f85d6" providerId="ADAL" clId="{4E6DBD39-97BE-4BDD-9E71-D0567675637D}" dt="2024-03-25T12:37:55.184" v="2570"/>
          <ac:spMkLst>
            <pc:docMk/>
            <pc:sldMk cId="0" sldId="258"/>
            <ac:spMk id="17" creationId="{E0C52A47-3DAD-7B1E-6072-9C2B96A86157}"/>
          </ac:spMkLst>
        </pc:spChg>
        <pc:spChg chg="add del mod replST">
          <ac:chgData name="Holly Jalota" userId="151c0755-ebdb-4543-b130-909b4e7f85d6" providerId="ADAL" clId="{4E6DBD39-97BE-4BDD-9E71-D0567675637D}" dt="2024-03-25T12:38:05.902" v="2806"/>
          <ac:spMkLst>
            <pc:docMk/>
            <pc:sldMk cId="0" sldId="258"/>
            <ac:spMk id="18" creationId="{6A392B04-0156-C22B-796E-1761EE13FE41}"/>
          </ac:spMkLst>
        </pc:spChg>
        <pc:spChg chg="add del mod replST">
          <ac:chgData name="Holly Jalota" userId="151c0755-ebdb-4543-b130-909b4e7f85d6" providerId="ADAL" clId="{4E6DBD39-97BE-4BDD-9E71-D0567675637D}" dt="2024-03-25T12:38:15.301" v="3062"/>
          <ac:spMkLst>
            <pc:docMk/>
            <pc:sldMk cId="0" sldId="258"/>
            <ac:spMk id="19" creationId="{8F130683-FBDE-19F7-3B3B-EC173B6F31FF}"/>
          </ac:spMkLst>
        </pc:spChg>
        <pc:spChg chg="add del mod replST">
          <ac:chgData name="Holly Jalota" userId="151c0755-ebdb-4543-b130-909b4e7f85d6" providerId="ADAL" clId="{4E6DBD39-97BE-4BDD-9E71-D0567675637D}" dt="2024-03-25T12:38:24.611" v="3306"/>
          <ac:spMkLst>
            <pc:docMk/>
            <pc:sldMk cId="0" sldId="258"/>
            <ac:spMk id="20" creationId="{1018D004-867A-7C8A-9915-57D3A861CBB2}"/>
          </ac:spMkLst>
        </pc:spChg>
        <pc:spChg chg="add del mod replST">
          <ac:chgData name="Holly Jalota" userId="151c0755-ebdb-4543-b130-909b4e7f85d6" providerId="ADAL" clId="{4E6DBD39-97BE-4BDD-9E71-D0567675637D}" dt="2024-03-25T12:38:33.822" v="3584"/>
          <ac:spMkLst>
            <pc:docMk/>
            <pc:sldMk cId="0" sldId="258"/>
            <ac:spMk id="21" creationId="{20E83012-675B-C0C6-4AE3-ED5913E273A8}"/>
          </ac:spMkLst>
        </pc:spChg>
        <pc:spChg chg="add del mod replST">
          <ac:chgData name="Holly Jalota" userId="151c0755-ebdb-4543-b130-909b4e7f85d6" providerId="ADAL" clId="{4E6DBD39-97BE-4BDD-9E71-D0567675637D}" dt="2024-03-25T12:39:05.928" v="3816"/>
          <ac:spMkLst>
            <pc:docMk/>
            <pc:sldMk cId="0" sldId="258"/>
            <ac:spMk id="22" creationId="{0BCCCE03-6AF5-4343-A415-B27369492765}"/>
          </ac:spMkLst>
        </pc:spChg>
        <pc:spChg chg="add del mod replST">
          <ac:chgData name="Holly Jalota" userId="151c0755-ebdb-4543-b130-909b4e7f85d6" providerId="ADAL" clId="{4E6DBD39-97BE-4BDD-9E71-D0567675637D}" dt="2024-03-25T12:39:15.661" v="4056"/>
          <ac:spMkLst>
            <pc:docMk/>
            <pc:sldMk cId="0" sldId="258"/>
            <ac:spMk id="23" creationId="{9D27BFCA-CFA9-BA81-D554-E49198D345C2}"/>
          </ac:spMkLst>
        </pc:spChg>
        <pc:spChg chg="add del mod replST">
          <ac:chgData name="Holly Jalota" userId="151c0755-ebdb-4543-b130-909b4e7f85d6" providerId="ADAL" clId="{4E6DBD39-97BE-4BDD-9E71-D0567675637D}" dt="2024-03-25T12:39:25.886" v="4289"/>
          <ac:spMkLst>
            <pc:docMk/>
            <pc:sldMk cId="0" sldId="258"/>
            <ac:spMk id="25" creationId="{13F8A143-CB06-EB37-C2C4-661CF0CAE0BB}"/>
          </ac:spMkLst>
        </pc:spChg>
        <pc:spChg chg="add del mod replST">
          <ac:chgData name="Holly Jalota" userId="151c0755-ebdb-4543-b130-909b4e7f85d6" providerId="ADAL" clId="{4E6DBD39-97BE-4BDD-9E71-D0567675637D}" dt="2024-03-25T14:04:33.529" v="4549"/>
          <ac:spMkLst>
            <pc:docMk/>
            <pc:sldMk cId="0" sldId="258"/>
            <ac:spMk id="26" creationId="{AAC1EB9B-24C2-0765-6F18-4A413A3D39B2}"/>
          </ac:spMkLst>
        </pc:spChg>
        <pc:spChg chg="add del mod replST">
          <ac:chgData name="Holly Jalota" userId="151c0755-ebdb-4543-b130-909b4e7f85d6" providerId="ADAL" clId="{4E6DBD39-97BE-4BDD-9E71-D0567675637D}" dt="2024-03-25T14:04:43.247" v="4865"/>
          <ac:spMkLst>
            <pc:docMk/>
            <pc:sldMk cId="0" sldId="258"/>
            <ac:spMk id="27" creationId="{9EE1203A-4FA7-0ABA-9367-4A7DA3242637}"/>
          </ac:spMkLst>
        </pc:spChg>
        <pc:spChg chg="add del mod replST">
          <ac:chgData name="Holly Jalota" userId="151c0755-ebdb-4543-b130-909b4e7f85d6" providerId="ADAL" clId="{4E6DBD39-97BE-4BDD-9E71-D0567675637D}" dt="2024-03-25T14:04:52.549" v="5143"/>
          <ac:spMkLst>
            <pc:docMk/>
            <pc:sldMk cId="0" sldId="258"/>
            <ac:spMk id="28" creationId="{B510B83B-A28C-ABC2-EDF1-43557E0755F1}"/>
          </ac:spMkLst>
        </pc:spChg>
        <pc:spChg chg="add del mod replST">
          <ac:chgData name="Holly Jalota" userId="151c0755-ebdb-4543-b130-909b4e7f85d6" providerId="ADAL" clId="{4E6DBD39-97BE-4BDD-9E71-D0567675637D}" dt="2024-03-25T14:05:01.786" v="5461"/>
          <ac:spMkLst>
            <pc:docMk/>
            <pc:sldMk cId="0" sldId="258"/>
            <ac:spMk id="29" creationId="{EF377AB0-7EEA-4FE1-682E-722B2D0DA243}"/>
          </ac:spMkLst>
        </pc:spChg>
        <pc:spChg chg="add del mod replST">
          <ac:chgData name="Holly Jalota" userId="151c0755-ebdb-4543-b130-909b4e7f85d6" providerId="ADAL" clId="{4E6DBD39-97BE-4BDD-9E71-D0567675637D}" dt="2024-03-25T14:05:11.162" v="5783"/>
          <ac:spMkLst>
            <pc:docMk/>
            <pc:sldMk cId="0" sldId="258"/>
            <ac:spMk id="30" creationId="{91124F9E-DEC0-934C-93E8-A260E78147E3}"/>
          </ac:spMkLst>
        </pc:spChg>
        <pc:spChg chg="add del mod replST">
          <ac:chgData name="Holly Jalota" userId="151c0755-ebdb-4543-b130-909b4e7f85d6" providerId="ADAL" clId="{4E6DBD39-97BE-4BDD-9E71-D0567675637D}" dt="2024-03-25T14:05:20.392" v="6092"/>
          <ac:spMkLst>
            <pc:docMk/>
            <pc:sldMk cId="0" sldId="258"/>
            <ac:spMk id="31" creationId="{09501B86-4382-B282-64A1-90B75996C2C2}"/>
          </ac:spMkLst>
        </pc:spChg>
        <pc:spChg chg="add del mod replST">
          <ac:chgData name="Holly Jalota" userId="151c0755-ebdb-4543-b130-909b4e7f85d6" providerId="ADAL" clId="{4E6DBD39-97BE-4BDD-9E71-D0567675637D}" dt="2024-03-25T16:21:48.257" v="6370"/>
          <ac:spMkLst>
            <pc:docMk/>
            <pc:sldMk cId="0" sldId="258"/>
            <ac:spMk id="32" creationId="{FAD13204-DF7F-51FD-11E8-4512A7CB2B95}"/>
          </ac:spMkLst>
        </pc:spChg>
        <pc:spChg chg="add mod replST">
          <ac:chgData name="Holly Jalota" userId="151c0755-ebdb-4543-b130-909b4e7f85d6" providerId="ADAL" clId="{4E6DBD39-97BE-4BDD-9E71-D0567675637D}" dt="2024-03-25T16:21:48.277" v="6395" actId="948"/>
          <ac:spMkLst>
            <pc:docMk/>
            <pc:sldMk cId="0" sldId="258"/>
            <ac:spMk id="33" creationId="{F1D3575A-3152-004D-C3E3-43473E36FB7F}"/>
          </ac:spMkLst>
        </pc:spChg>
      </pc:sldChg>
      <pc:sldChg chg="addSp delSp modSp mod">
        <pc:chgData name="Holly Jalota" userId="151c0755-ebdb-4543-b130-909b4e7f85d6" providerId="ADAL" clId="{4E6DBD39-97BE-4BDD-9E71-D0567675637D}" dt="2024-03-25T16:21:48.373" v="6530" actId="948"/>
        <pc:sldMkLst>
          <pc:docMk/>
          <pc:sldMk cId="0" sldId="259"/>
        </pc:sldMkLst>
        <pc:spChg chg="del">
          <ac:chgData name="Holly Jalota" userId="151c0755-ebdb-4543-b130-909b4e7f85d6" providerId="ADAL" clId="{4E6DBD39-97BE-4BDD-9E71-D0567675637D}" dt="2024-03-25T12:31:02.676" v="110"/>
          <ac:spMkLst>
            <pc:docMk/>
            <pc:sldMk cId="0" sldId="259"/>
            <ac:spMk id="2" creationId="{F8B9B058-120E-D32B-7BA3-40B2149E59E5}"/>
          </ac:spMkLst>
        </pc:spChg>
        <pc:spChg chg="add del mod replST">
          <ac:chgData name="Holly Jalota" userId="151c0755-ebdb-4543-b130-909b4e7f85d6" providerId="ADAL" clId="{4E6DBD39-97BE-4BDD-9E71-D0567675637D}" dt="2024-03-25T12:33:00.643" v="337"/>
          <ac:spMkLst>
            <pc:docMk/>
            <pc:sldMk cId="0" sldId="259"/>
            <ac:spMk id="3" creationId="{27ECCD6A-9991-7E1C-400F-62CE16C5C061}"/>
          </ac:spMkLst>
        </pc:spChg>
        <pc:spChg chg="add del mod replST">
          <ac:chgData name="Holly Jalota" userId="151c0755-ebdb-4543-b130-909b4e7f85d6" providerId="ADAL" clId="{4E6DBD39-97BE-4BDD-9E71-D0567675637D}" dt="2024-03-25T12:33:10.052" v="508"/>
          <ac:spMkLst>
            <pc:docMk/>
            <pc:sldMk cId="0" sldId="259"/>
            <ac:spMk id="4" creationId="{DEEABE5A-09AC-958B-8F6F-FC25C1A0831B}"/>
          </ac:spMkLst>
        </pc:spChg>
        <pc:spChg chg="add del mod replST">
          <ac:chgData name="Holly Jalota" userId="151c0755-ebdb-4543-b130-909b4e7f85d6" providerId="ADAL" clId="{4E6DBD39-97BE-4BDD-9E71-D0567675637D}" dt="2024-03-25T12:33:31.619" v="650"/>
          <ac:spMkLst>
            <pc:docMk/>
            <pc:sldMk cId="0" sldId="259"/>
            <ac:spMk id="5" creationId="{02B21083-35A0-BCD0-13A0-21CAB37D14DE}"/>
          </ac:spMkLst>
        </pc:spChg>
        <pc:spChg chg="add del mod replST">
          <ac:chgData name="Holly Jalota" userId="151c0755-ebdb-4543-b130-909b4e7f85d6" providerId="ADAL" clId="{4E6DBD39-97BE-4BDD-9E71-D0567675637D}" dt="2024-03-25T12:33:41.185" v="854"/>
          <ac:spMkLst>
            <pc:docMk/>
            <pc:sldMk cId="0" sldId="259"/>
            <ac:spMk id="10" creationId="{81941919-F6C1-D32D-5E59-E9D7F37C5E29}"/>
          </ac:spMkLst>
        </pc:spChg>
        <pc:spChg chg="add del mod replST">
          <ac:chgData name="Holly Jalota" userId="151c0755-ebdb-4543-b130-909b4e7f85d6" providerId="ADAL" clId="{4E6DBD39-97BE-4BDD-9E71-D0567675637D}" dt="2024-03-25T12:33:52.598" v="1050"/>
          <ac:spMkLst>
            <pc:docMk/>
            <pc:sldMk cId="0" sldId="259"/>
            <ac:spMk id="11" creationId="{4E2F87F3-EEB4-C239-3AC5-6977F774741F}"/>
          </ac:spMkLst>
        </pc:spChg>
        <pc:spChg chg="add del mod replST">
          <ac:chgData name="Holly Jalota" userId="151c0755-ebdb-4543-b130-909b4e7f85d6" providerId="ADAL" clId="{4E6DBD39-97BE-4BDD-9E71-D0567675637D}" dt="2024-03-25T12:34:01.815" v="1304"/>
          <ac:spMkLst>
            <pc:docMk/>
            <pc:sldMk cId="0" sldId="259"/>
            <ac:spMk id="12" creationId="{30A5C5F6-1992-1461-080C-F90FBF017C01}"/>
          </ac:spMkLst>
        </pc:spChg>
        <pc:spChg chg="add del mod replST">
          <ac:chgData name="Holly Jalota" userId="151c0755-ebdb-4543-b130-909b4e7f85d6" providerId="ADAL" clId="{4E6DBD39-97BE-4BDD-9E71-D0567675637D}" dt="2024-03-25T12:36:03.608" v="1525"/>
          <ac:spMkLst>
            <pc:docMk/>
            <pc:sldMk cId="0" sldId="259"/>
            <ac:spMk id="13" creationId="{00E61E08-865D-6CB8-8A72-BD55410E7C60}"/>
          </ac:spMkLst>
        </pc:spChg>
        <pc:spChg chg="add del mod replST">
          <ac:chgData name="Holly Jalota" userId="151c0755-ebdb-4543-b130-909b4e7f85d6" providerId="ADAL" clId="{4E6DBD39-97BE-4BDD-9E71-D0567675637D}" dt="2024-03-25T12:37:18.032" v="1749"/>
          <ac:spMkLst>
            <pc:docMk/>
            <pc:sldMk cId="0" sldId="259"/>
            <ac:spMk id="14" creationId="{7085B115-9911-7182-2443-D90604FCC347}"/>
          </ac:spMkLst>
        </pc:spChg>
        <pc:spChg chg="add del mod replST">
          <ac:chgData name="Holly Jalota" userId="151c0755-ebdb-4543-b130-909b4e7f85d6" providerId="ADAL" clId="{4E6DBD39-97BE-4BDD-9E71-D0567675637D}" dt="2024-03-25T12:37:27.403" v="2013"/>
          <ac:spMkLst>
            <pc:docMk/>
            <pc:sldMk cId="0" sldId="259"/>
            <ac:spMk id="15" creationId="{82DE5272-C6F5-320D-EAED-5C711163D3A7}"/>
          </ac:spMkLst>
        </pc:spChg>
        <pc:spChg chg="add del mod replST">
          <ac:chgData name="Holly Jalota" userId="151c0755-ebdb-4543-b130-909b4e7f85d6" providerId="ADAL" clId="{4E6DBD39-97BE-4BDD-9E71-D0567675637D}" dt="2024-03-25T12:37:36.731" v="2269"/>
          <ac:spMkLst>
            <pc:docMk/>
            <pc:sldMk cId="0" sldId="259"/>
            <ac:spMk id="16" creationId="{F1E0A767-20DB-58CC-0C4D-6FD982A9AFC1}"/>
          </ac:spMkLst>
        </pc:spChg>
        <pc:spChg chg="add del mod replST">
          <ac:chgData name="Holly Jalota" userId="151c0755-ebdb-4543-b130-909b4e7f85d6" providerId="ADAL" clId="{4E6DBD39-97BE-4BDD-9E71-D0567675637D}" dt="2024-03-25T12:37:46.002" v="2527"/>
          <ac:spMkLst>
            <pc:docMk/>
            <pc:sldMk cId="0" sldId="259"/>
            <ac:spMk id="17" creationId="{3364349A-C33F-690E-D916-A2A9C6618842}"/>
          </ac:spMkLst>
        </pc:spChg>
        <pc:spChg chg="add del mod replST">
          <ac:chgData name="Holly Jalota" userId="151c0755-ebdb-4543-b130-909b4e7f85d6" providerId="ADAL" clId="{4E6DBD39-97BE-4BDD-9E71-D0567675637D}" dt="2024-03-25T12:37:55.316" v="2759"/>
          <ac:spMkLst>
            <pc:docMk/>
            <pc:sldMk cId="0" sldId="259"/>
            <ac:spMk id="18" creationId="{CC9777E7-0F12-20DF-01D7-CC568BA56B20}"/>
          </ac:spMkLst>
        </pc:spChg>
        <pc:spChg chg="add del mod replST">
          <ac:chgData name="Holly Jalota" userId="151c0755-ebdb-4543-b130-909b4e7f85d6" providerId="ADAL" clId="{4E6DBD39-97BE-4BDD-9E71-D0567675637D}" dt="2024-03-25T12:38:06.039" v="2995"/>
          <ac:spMkLst>
            <pc:docMk/>
            <pc:sldMk cId="0" sldId="259"/>
            <ac:spMk id="19" creationId="{76BBA4D1-5188-14A6-90EB-8C2D008CC79C}"/>
          </ac:spMkLst>
        </pc:spChg>
        <pc:spChg chg="add del mod replST">
          <ac:chgData name="Holly Jalota" userId="151c0755-ebdb-4543-b130-909b4e7f85d6" providerId="ADAL" clId="{4E6DBD39-97BE-4BDD-9E71-D0567675637D}" dt="2024-03-25T12:38:15.439" v="3251"/>
          <ac:spMkLst>
            <pc:docMk/>
            <pc:sldMk cId="0" sldId="259"/>
            <ac:spMk id="20" creationId="{2C3643F0-00C8-4A7C-2EEF-D093007D922F}"/>
          </ac:spMkLst>
        </pc:spChg>
        <pc:spChg chg="add del mod replST">
          <ac:chgData name="Holly Jalota" userId="151c0755-ebdb-4543-b130-909b4e7f85d6" providerId="ADAL" clId="{4E6DBD39-97BE-4BDD-9E71-D0567675637D}" dt="2024-03-25T12:38:24.741" v="3495"/>
          <ac:spMkLst>
            <pc:docMk/>
            <pc:sldMk cId="0" sldId="259"/>
            <ac:spMk id="21" creationId="{B2A9CE50-235E-0410-02E9-86CF66121960}"/>
          </ac:spMkLst>
        </pc:spChg>
        <pc:spChg chg="add del mod replST">
          <ac:chgData name="Holly Jalota" userId="151c0755-ebdb-4543-b130-909b4e7f85d6" providerId="ADAL" clId="{4E6DBD39-97BE-4BDD-9E71-D0567675637D}" dt="2024-03-25T12:38:33.954" v="3773"/>
          <ac:spMkLst>
            <pc:docMk/>
            <pc:sldMk cId="0" sldId="259"/>
            <ac:spMk id="22" creationId="{1F373FB8-62D7-DBBF-2B6A-307B275382D9}"/>
          </ac:spMkLst>
        </pc:spChg>
        <pc:spChg chg="add del mod replST">
          <ac:chgData name="Holly Jalota" userId="151c0755-ebdb-4543-b130-909b4e7f85d6" providerId="ADAL" clId="{4E6DBD39-97BE-4BDD-9E71-D0567675637D}" dt="2024-03-25T12:39:06.007" v="3924"/>
          <ac:spMkLst>
            <pc:docMk/>
            <pc:sldMk cId="0" sldId="259"/>
            <ac:spMk id="23" creationId="{FEC4A9CB-4566-D487-5FA7-0185702A6068}"/>
          </ac:spMkLst>
        </pc:spChg>
        <pc:spChg chg="add del mod replST">
          <ac:chgData name="Holly Jalota" userId="151c0755-ebdb-4543-b130-909b4e7f85d6" providerId="ADAL" clId="{4E6DBD39-97BE-4BDD-9E71-D0567675637D}" dt="2024-03-25T12:39:15.742" v="4164"/>
          <ac:spMkLst>
            <pc:docMk/>
            <pc:sldMk cId="0" sldId="259"/>
            <ac:spMk id="24" creationId="{DD99BD79-8E94-E417-1FE5-7FED9EAC0A0F}"/>
          </ac:spMkLst>
        </pc:spChg>
        <pc:spChg chg="add del mod replST">
          <ac:chgData name="Holly Jalota" userId="151c0755-ebdb-4543-b130-909b4e7f85d6" providerId="ADAL" clId="{4E6DBD39-97BE-4BDD-9E71-D0567675637D}" dt="2024-03-25T12:39:25.940" v="4370"/>
          <ac:spMkLst>
            <pc:docMk/>
            <pc:sldMk cId="0" sldId="259"/>
            <ac:spMk id="26" creationId="{293C1CF3-F900-A0FA-180B-838DDCE140BB}"/>
          </ac:spMkLst>
        </pc:spChg>
        <pc:spChg chg="add del mod replST">
          <ac:chgData name="Holly Jalota" userId="151c0755-ebdb-4543-b130-909b4e7f85d6" providerId="ADAL" clId="{4E6DBD39-97BE-4BDD-9E71-D0567675637D}" dt="2024-03-25T14:04:33.603" v="4657"/>
          <ac:spMkLst>
            <pc:docMk/>
            <pc:sldMk cId="0" sldId="259"/>
            <ac:spMk id="27" creationId="{1139ED96-5DC7-F290-C4FE-DD5348D80E9E}"/>
          </ac:spMkLst>
        </pc:spChg>
        <pc:spChg chg="add del mod replST">
          <ac:chgData name="Holly Jalota" userId="151c0755-ebdb-4543-b130-909b4e7f85d6" providerId="ADAL" clId="{4E6DBD39-97BE-4BDD-9E71-D0567675637D}" dt="2024-03-25T14:04:43.350" v="5000"/>
          <ac:spMkLst>
            <pc:docMk/>
            <pc:sldMk cId="0" sldId="259"/>
            <ac:spMk id="28" creationId="{D5640DC7-21E2-00F5-1414-47AD9D5C41B9}"/>
          </ac:spMkLst>
        </pc:spChg>
        <pc:spChg chg="add del mod replST">
          <ac:chgData name="Holly Jalota" userId="151c0755-ebdb-4543-b130-909b4e7f85d6" providerId="ADAL" clId="{4E6DBD39-97BE-4BDD-9E71-D0567675637D}" dt="2024-03-25T14:04:52.644" v="5278"/>
          <ac:spMkLst>
            <pc:docMk/>
            <pc:sldMk cId="0" sldId="259"/>
            <ac:spMk id="29" creationId="{F32BB908-CF57-510B-59D7-8D346AE096FB}"/>
          </ac:spMkLst>
        </pc:spChg>
        <pc:spChg chg="add del mod replST">
          <ac:chgData name="Holly Jalota" userId="151c0755-ebdb-4543-b130-909b4e7f85d6" providerId="ADAL" clId="{4E6DBD39-97BE-4BDD-9E71-D0567675637D}" dt="2024-03-25T14:05:01.886" v="5596"/>
          <ac:spMkLst>
            <pc:docMk/>
            <pc:sldMk cId="0" sldId="259"/>
            <ac:spMk id="30" creationId="{2812EC18-CE28-316C-E717-471D0175AAEE}"/>
          </ac:spMkLst>
        </pc:spChg>
        <pc:spChg chg="add del mod replST">
          <ac:chgData name="Holly Jalota" userId="151c0755-ebdb-4543-b130-909b4e7f85d6" providerId="ADAL" clId="{4E6DBD39-97BE-4BDD-9E71-D0567675637D}" dt="2024-03-25T14:05:11.253" v="5918"/>
          <ac:spMkLst>
            <pc:docMk/>
            <pc:sldMk cId="0" sldId="259"/>
            <ac:spMk id="31" creationId="{229AA21D-BFB2-33A2-0550-E64F02F7C386}"/>
          </ac:spMkLst>
        </pc:spChg>
        <pc:spChg chg="add del mod replST">
          <ac:chgData name="Holly Jalota" userId="151c0755-ebdb-4543-b130-909b4e7f85d6" providerId="ADAL" clId="{4E6DBD39-97BE-4BDD-9E71-D0567675637D}" dt="2024-03-25T14:05:20.502" v="6227"/>
          <ac:spMkLst>
            <pc:docMk/>
            <pc:sldMk cId="0" sldId="259"/>
            <ac:spMk id="32" creationId="{58A48801-0F2D-B109-C6C5-CFECB7434649}"/>
          </ac:spMkLst>
        </pc:spChg>
        <pc:spChg chg="add del mod replST">
          <ac:chgData name="Holly Jalota" userId="151c0755-ebdb-4543-b130-909b4e7f85d6" providerId="ADAL" clId="{4E6DBD39-97BE-4BDD-9E71-D0567675637D}" dt="2024-03-25T16:21:48.358" v="6505"/>
          <ac:spMkLst>
            <pc:docMk/>
            <pc:sldMk cId="0" sldId="259"/>
            <ac:spMk id="33" creationId="{062393C5-C662-E7FC-DCDA-45029146A494}"/>
          </ac:spMkLst>
        </pc:spChg>
        <pc:spChg chg="add mod replST">
          <ac:chgData name="Holly Jalota" userId="151c0755-ebdb-4543-b130-909b4e7f85d6" providerId="ADAL" clId="{4E6DBD39-97BE-4BDD-9E71-D0567675637D}" dt="2024-03-25T16:21:48.373" v="6530" actId="948"/>
          <ac:spMkLst>
            <pc:docMk/>
            <pc:sldMk cId="0" sldId="259"/>
            <ac:spMk id="34" creationId="{EB786C37-387A-3950-BE75-416235A470B9}"/>
          </ac:spMkLst>
        </pc:spChg>
      </pc:sldChg>
      <pc:sldChg chg="addSp delSp modSp mod ord">
        <pc:chgData name="Holly Jalota" userId="151c0755-ebdb-4543-b130-909b4e7f85d6" providerId="ADAL" clId="{4E6DBD39-97BE-4BDD-9E71-D0567675637D}" dt="2024-03-25T16:21:48.408" v="6584" actId="948"/>
        <pc:sldMkLst>
          <pc:docMk/>
          <pc:sldMk cId="3740104122" sldId="2147377327"/>
        </pc:sldMkLst>
        <pc:spChg chg="del">
          <ac:chgData name="Holly Jalota" userId="151c0755-ebdb-4543-b130-909b4e7f85d6" providerId="ADAL" clId="{4E6DBD39-97BE-4BDD-9E71-D0567675637D}" dt="2024-03-25T12:37:08.140" v="1551" actId="478"/>
          <ac:spMkLst>
            <pc:docMk/>
            <pc:sldMk cId="3740104122" sldId="2147377327"/>
            <ac:spMk id="8" creationId="{E3D93FE9-1AEB-8040-82C4-C2F7524E1F40}"/>
          </ac:spMkLst>
        </pc:spChg>
        <pc:spChg chg="add del mod replST">
          <ac:chgData name="Holly Jalota" userId="151c0755-ebdb-4543-b130-909b4e7f85d6" providerId="ADAL" clId="{4E6DBD39-97BE-4BDD-9E71-D0567675637D}" dt="2024-03-25T12:37:17.963" v="1641"/>
          <ac:spMkLst>
            <pc:docMk/>
            <pc:sldMk cId="3740104122" sldId="2147377327"/>
            <ac:spMk id="12" creationId="{633F3CE2-EB38-189E-3943-7F074D7CE4F6}"/>
          </ac:spMkLst>
        </pc:spChg>
        <pc:spChg chg="add mod">
          <ac:chgData name="Holly Jalota" userId="151c0755-ebdb-4543-b130-909b4e7f85d6" providerId="ADAL" clId="{4E6DBD39-97BE-4BDD-9E71-D0567675637D}" dt="2024-03-25T12:37:08.140" v="1551" actId="478"/>
          <ac:spMkLst>
            <pc:docMk/>
            <pc:sldMk cId="3740104122" sldId="2147377327"/>
            <ac:spMk id="14" creationId="{5E86872E-161F-0D7F-71E7-8F99EE87E9B8}"/>
          </ac:spMkLst>
        </pc:spChg>
        <pc:spChg chg="add del mod replST">
          <ac:chgData name="Holly Jalota" userId="151c0755-ebdb-4543-b130-909b4e7f85d6" providerId="ADAL" clId="{4E6DBD39-97BE-4BDD-9E71-D0567675637D}" dt="2024-03-25T12:37:27.328" v="1905"/>
          <ac:spMkLst>
            <pc:docMk/>
            <pc:sldMk cId="3740104122" sldId="2147377327"/>
            <ac:spMk id="15" creationId="{B018B129-7E52-CB5C-0C43-23B171A7E074}"/>
          </ac:spMkLst>
        </pc:spChg>
        <pc:spChg chg="add del mod replST">
          <ac:chgData name="Holly Jalota" userId="151c0755-ebdb-4543-b130-909b4e7f85d6" providerId="ADAL" clId="{4E6DBD39-97BE-4BDD-9E71-D0567675637D}" dt="2024-03-25T12:37:36.647" v="2161"/>
          <ac:spMkLst>
            <pc:docMk/>
            <pc:sldMk cId="3740104122" sldId="2147377327"/>
            <ac:spMk id="16" creationId="{C5AA3085-BF9F-32B8-B35B-14BF032726CE}"/>
          </ac:spMkLst>
        </pc:spChg>
        <pc:spChg chg="add del mod replST">
          <ac:chgData name="Holly Jalota" userId="151c0755-ebdb-4543-b130-909b4e7f85d6" providerId="ADAL" clId="{4E6DBD39-97BE-4BDD-9E71-D0567675637D}" dt="2024-03-25T12:37:45.914" v="2419"/>
          <ac:spMkLst>
            <pc:docMk/>
            <pc:sldMk cId="3740104122" sldId="2147377327"/>
            <ac:spMk id="17" creationId="{E73B38FB-D712-80D4-8258-F4001A25C007}"/>
          </ac:spMkLst>
        </pc:spChg>
        <pc:spChg chg="add del mod replST">
          <ac:chgData name="Holly Jalota" userId="151c0755-ebdb-4543-b130-909b4e7f85d6" providerId="ADAL" clId="{4E6DBD39-97BE-4BDD-9E71-D0567675637D}" dt="2024-03-25T12:37:55.247" v="2651"/>
          <ac:spMkLst>
            <pc:docMk/>
            <pc:sldMk cId="3740104122" sldId="2147377327"/>
            <ac:spMk id="19" creationId="{798A1DE1-1755-AE30-8DB6-B47C1324031A}"/>
          </ac:spMkLst>
        </pc:spChg>
        <pc:spChg chg="add del mod replST">
          <ac:chgData name="Holly Jalota" userId="151c0755-ebdb-4543-b130-909b4e7f85d6" providerId="ADAL" clId="{4E6DBD39-97BE-4BDD-9E71-D0567675637D}" dt="2024-03-25T12:38:05.970" v="2887"/>
          <ac:spMkLst>
            <pc:docMk/>
            <pc:sldMk cId="3740104122" sldId="2147377327"/>
            <ac:spMk id="20" creationId="{0E0430FC-1A67-4609-0E4B-B223A3C840FC}"/>
          </ac:spMkLst>
        </pc:spChg>
        <pc:spChg chg="add del mod replST">
          <ac:chgData name="Holly Jalota" userId="151c0755-ebdb-4543-b130-909b4e7f85d6" providerId="ADAL" clId="{4E6DBD39-97BE-4BDD-9E71-D0567675637D}" dt="2024-03-25T12:38:15.363" v="3143"/>
          <ac:spMkLst>
            <pc:docMk/>
            <pc:sldMk cId="3740104122" sldId="2147377327"/>
            <ac:spMk id="21" creationId="{9F92B642-F399-0324-D39B-411B12DD1474}"/>
          </ac:spMkLst>
        </pc:spChg>
        <pc:spChg chg="add del mod replST">
          <ac:chgData name="Holly Jalota" userId="151c0755-ebdb-4543-b130-909b4e7f85d6" providerId="ADAL" clId="{4E6DBD39-97BE-4BDD-9E71-D0567675637D}" dt="2024-03-25T12:38:24.671" v="3387"/>
          <ac:spMkLst>
            <pc:docMk/>
            <pc:sldMk cId="3740104122" sldId="2147377327"/>
            <ac:spMk id="22" creationId="{BF193375-13CE-0385-ABB1-204F67EEFDC5}"/>
          </ac:spMkLst>
        </pc:spChg>
        <pc:spChg chg="add del mod replST">
          <ac:chgData name="Holly Jalota" userId="151c0755-ebdb-4543-b130-909b4e7f85d6" providerId="ADAL" clId="{4E6DBD39-97BE-4BDD-9E71-D0567675637D}" dt="2024-03-25T12:38:33.885" v="3665"/>
          <ac:spMkLst>
            <pc:docMk/>
            <pc:sldMk cId="3740104122" sldId="2147377327"/>
            <ac:spMk id="23" creationId="{DE6F3FD5-3077-3163-269D-922CD031C1EE}"/>
          </ac:spMkLst>
        </pc:spChg>
        <pc:spChg chg="add del mod replST">
          <ac:chgData name="Holly Jalota" userId="151c0755-ebdb-4543-b130-909b4e7f85d6" providerId="ADAL" clId="{4E6DBD39-97BE-4BDD-9E71-D0567675637D}" dt="2024-03-25T12:39:05.990" v="3897"/>
          <ac:spMkLst>
            <pc:docMk/>
            <pc:sldMk cId="3740104122" sldId="2147377327"/>
            <ac:spMk id="24" creationId="{EB778983-DE16-0164-3C75-71F794E95AAF}"/>
          </ac:spMkLst>
        </pc:spChg>
        <pc:spChg chg="add del mod replST">
          <ac:chgData name="Holly Jalota" userId="151c0755-ebdb-4543-b130-909b4e7f85d6" providerId="ADAL" clId="{4E6DBD39-97BE-4BDD-9E71-D0567675637D}" dt="2024-03-25T12:39:15.724" v="4137"/>
          <ac:spMkLst>
            <pc:docMk/>
            <pc:sldMk cId="3740104122" sldId="2147377327"/>
            <ac:spMk id="25" creationId="{BC7BEBA8-E6E6-EF55-2CB0-3DB0EE232A86}"/>
          </ac:spMkLst>
        </pc:spChg>
        <pc:spChg chg="add del mod replST">
          <ac:chgData name="Holly Jalota" userId="151c0755-ebdb-4543-b130-909b4e7f85d6" providerId="ADAL" clId="{4E6DBD39-97BE-4BDD-9E71-D0567675637D}" dt="2024-03-25T12:39:25.973" v="4424"/>
          <ac:spMkLst>
            <pc:docMk/>
            <pc:sldMk cId="3740104122" sldId="2147377327"/>
            <ac:spMk id="26" creationId="{C531FA30-16D5-5B62-181E-DD31B5C95B5B}"/>
          </ac:spMkLst>
        </pc:spChg>
        <pc:spChg chg="add del mod replST">
          <ac:chgData name="Holly Jalota" userId="151c0755-ebdb-4543-b130-909b4e7f85d6" providerId="ADAL" clId="{4E6DBD39-97BE-4BDD-9E71-D0567675637D}" dt="2024-03-25T14:04:33.640" v="4711"/>
          <ac:spMkLst>
            <pc:docMk/>
            <pc:sldMk cId="3740104122" sldId="2147377327"/>
            <ac:spMk id="27" creationId="{93E894EE-A22E-8F5C-9134-C8B2222F5826}"/>
          </ac:spMkLst>
        </pc:spChg>
        <pc:spChg chg="add del mod replST">
          <ac:chgData name="Holly Jalota" userId="151c0755-ebdb-4543-b130-909b4e7f85d6" providerId="ADAL" clId="{4E6DBD39-97BE-4BDD-9E71-D0567675637D}" dt="2024-03-25T14:04:43.383" v="5054"/>
          <ac:spMkLst>
            <pc:docMk/>
            <pc:sldMk cId="3740104122" sldId="2147377327"/>
            <ac:spMk id="28" creationId="{DC3ECD4E-74E1-DED5-D181-A9450F132FAD}"/>
          </ac:spMkLst>
        </pc:spChg>
        <pc:spChg chg="add del mod replST">
          <ac:chgData name="Holly Jalota" userId="151c0755-ebdb-4543-b130-909b4e7f85d6" providerId="ADAL" clId="{4E6DBD39-97BE-4BDD-9E71-D0567675637D}" dt="2024-03-25T14:04:52.676" v="5332"/>
          <ac:spMkLst>
            <pc:docMk/>
            <pc:sldMk cId="3740104122" sldId="2147377327"/>
            <ac:spMk id="29" creationId="{430B3DE8-9684-0EC9-343A-782D2511DACB}"/>
          </ac:spMkLst>
        </pc:spChg>
        <pc:spChg chg="add del mod replST">
          <ac:chgData name="Holly Jalota" userId="151c0755-ebdb-4543-b130-909b4e7f85d6" providerId="ADAL" clId="{4E6DBD39-97BE-4BDD-9E71-D0567675637D}" dt="2024-03-25T14:05:01.919" v="5650"/>
          <ac:spMkLst>
            <pc:docMk/>
            <pc:sldMk cId="3740104122" sldId="2147377327"/>
            <ac:spMk id="30" creationId="{1052D68A-8AA2-3895-D913-6F76940CDFD1}"/>
          </ac:spMkLst>
        </pc:spChg>
        <pc:spChg chg="add del mod replST">
          <ac:chgData name="Holly Jalota" userId="151c0755-ebdb-4543-b130-909b4e7f85d6" providerId="ADAL" clId="{4E6DBD39-97BE-4BDD-9E71-D0567675637D}" dt="2024-03-25T14:05:11.289" v="5972"/>
          <ac:spMkLst>
            <pc:docMk/>
            <pc:sldMk cId="3740104122" sldId="2147377327"/>
            <ac:spMk id="31" creationId="{EC75FBE5-25A9-5303-0DBD-E2A199EA118A}"/>
          </ac:spMkLst>
        </pc:spChg>
        <pc:spChg chg="add del mod replST">
          <ac:chgData name="Holly Jalota" userId="151c0755-ebdb-4543-b130-909b4e7f85d6" providerId="ADAL" clId="{4E6DBD39-97BE-4BDD-9E71-D0567675637D}" dt="2024-03-25T14:05:20.535" v="6281"/>
          <ac:spMkLst>
            <pc:docMk/>
            <pc:sldMk cId="3740104122" sldId="2147377327"/>
            <ac:spMk id="32" creationId="{9200A579-E8DC-ACC1-6E12-6D86E4982187}"/>
          </ac:spMkLst>
        </pc:spChg>
        <pc:spChg chg="add del mod replST">
          <ac:chgData name="Holly Jalota" userId="151c0755-ebdb-4543-b130-909b4e7f85d6" providerId="ADAL" clId="{4E6DBD39-97BE-4BDD-9E71-D0567675637D}" dt="2024-03-25T16:21:48.392" v="6559"/>
          <ac:spMkLst>
            <pc:docMk/>
            <pc:sldMk cId="3740104122" sldId="2147377327"/>
            <ac:spMk id="33" creationId="{C60167EC-333D-9168-2A40-611A788DDF33}"/>
          </ac:spMkLst>
        </pc:spChg>
        <pc:spChg chg="add mod replST">
          <ac:chgData name="Holly Jalota" userId="151c0755-ebdb-4543-b130-909b4e7f85d6" providerId="ADAL" clId="{4E6DBD39-97BE-4BDD-9E71-D0567675637D}" dt="2024-03-25T16:21:48.408" v="6584" actId="948"/>
          <ac:spMkLst>
            <pc:docMk/>
            <pc:sldMk cId="3740104122" sldId="2147377327"/>
            <ac:spMk id="34" creationId="{8CCCDB7D-43B2-F038-DFC8-E408AF8302EC}"/>
          </ac:spMkLst>
        </pc:spChg>
      </pc:sldChg>
      <pc:sldChg chg="addSp delSp modSp mod ord">
        <pc:chgData name="Holly Jalota" userId="151c0755-ebdb-4543-b130-909b4e7f85d6" providerId="ADAL" clId="{4E6DBD39-97BE-4BDD-9E71-D0567675637D}" dt="2024-03-25T16:21:48.424" v="6611" actId="948"/>
        <pc:sldMkLst>
          <pc:docMk/>
          <pc:sldMk cId="1040801973" sldId="2147377548"/>
        </pc:sldMkLst>
        <pc:spChg chg="del">
          <ac:chgData name="Holly Jalota" userId="151c0755-ebdb-4543-b130-909b4e7f85d6" providerId="ADAL" clId="{4E6DBD39-97BE-4BDD-9E71-D0567675637D}" dt="2024-03-25T12:31:02.643" v="56"/>
          <ac:spMkLst>
            <pc:docMk/>
            <pc:sldMk cId="1040801973" sldId="2147377548"/>
            <ac:spMk id="4" creationId="{F3171C2E-E15F-4FA6-48F4-9472F0FE12B9}"/>
          </ac:spMkLst>
        </pc:spChg>
        <pc:spChg chg="add del mod replST">
          <ac:chgData name="Holly Jalota" userId="151c0755-ebdb-4543-b130-909b4e7f85d6" providerId="ADAL" clId="{4E6DBD39-97BE-4BDD-9E71-D0567675637D}" dt="2024-03-25T12:33:00.610" v="283"/>
          <ac:spMkLst>
            <pc:docMk/>
            <pc:sldMk cId="1040801973" sldId="2147377548"/>
            <ac:spMk id="5" creationId="{F0D83421-58E6-7B47-1D45-3A8DA397B1B8}"/>
          </ac:spMkLst>
        </pc:spChg>
        <pc:spChg chg="add del mod replST">
          <ac:chgData name="Holly Jalota" userId="151c0755-ebdb-4543-b130-909b4e7f85d6" providerId="ADAL" clId="{4E6DBD39-97BE-4BDD-9E71-D0567675637D}" dt="2024-03-25T12:33:10.018" v="454"/>
          <ac:spMkLst>
            <pc:docMk/>
            <pc:sldMk cId="1040801973" sldId="2147377548"/>
            <ac:spMk id="8" creationId="{34DBC832-85DC-E3DA-5CDA-A8D4A8FE7434}"/>
          </ac:spMkLst>
        </pc:spChg>
        <pc:spChg chg="add del mod replST">
          <ac:chgData name="Holly Jalota" userId="151c0755-ebdb-4543-b130-909b4e7f85d6" providerId="ADAL" clId="{4E6DBD39-97BE-4BDD-9E71-D0567675637D}" dt="2024-03-25T12:33:31.585" v="596"/>
          <ac:spMkLst>
            <pc:docMk/>
            <pc:sldMk cId="1040801973" sldId="2147377548"/>
            <ac:spMk id="9" creationId="{974B1F52-5A54-3318-9D2D-F0A5F10A467A}"/>
          </ac:spMkLst>
        </pc:spChg>
        <pc:spChg chg="add del mod replST">
          <ac:chgData name="Holly Jalota" userId="151c0755-ebdb-4543-b130-909b4e7f85d6" providerId="ADAL" clId="{4E6DBD39-97BE-4BDD-9E71-D0567675637D}" dt="2024-03-25T12:33:41.152" v="800"/>
          <ac:spMkLst>
            <pc:docMk/>
            <pc:sldMk cId="1040801973" sldId="2147377548"/>
            <ac:spMk id="10" creationId="{9CE57173-6A48-1558-E27F-A332D19AAD17}"/>
          </ac:spMkLst>
        </pc:spChg>
        <pc:spChg chg="add del mod replST">
          <ac:chgData name="Holly Jalota" userId="151c0755-ebdb-4543-b130-909b4e7f85d6" providerId="ADAL" clId="{4E6DBD39-97BE-4BDD-9E71-D0567675637D}" dt="2024-03-25T12:33:52.564" v="996"/>
          <ac:spMkLst>
            <pc:docMk/>
            <pc:sldMk cId="1040801973" sldId="2147377548"/>
            <ac:spMk id="11" creationId="{3A08D5C5-8CF4-9B01-BA38-6F39431D6EF7}"/>
          </ac:spMkLst>
        </pc:spChg>
        <pc:spChg chg="add del mod replST">
          <ac:chgData name="Holly Jalota" userId="151c0755-ebdb-4543-b130-909b4e7f85d6" providerId="ADAL" clId="{4E6DBD39-97BE-4BDD-9E71-D0567675637D}" dt="2024-03-25T12:34:01.778" v="1250"/>
          <ac:spMkLst>
            <pc:docMk/>
            <pc:sldMk cId="1040801973" sldId="2147377548"/>
            <ac:spMk id="12" creationId="{740C9B37-030D-069E-E188-31F5351145A1}"/>
          </ac:spMkLst>
        </pc:spChg>
        <pc:spChg chg="add del mod replST">
          <ac:chgData name="Holly Jalota" userId="151c0755-ebdb-4543-b130-909b4e7f85d6" providerId="ADAL" clId="{4E6DBD39-97BE-4BDD-9E71-D0567675637D}" dt="2024-03-25T12:36:03.573" v="1471"/>
          <ac:spMkLst>
            <pc:docMk/>
            <pc:sldMk cId="1040801973" sldId="2147377548"/>
            <ac:spMk id="13" creationId="{67897513-C4F0-414D-748D-22C6A8EB3C15}"/>
          </ac:spMkLst>
        </pc:spChg>
        <pc:spChg chg="add del mod replST">
          <ac:chgData name="Holly Jalota" userId="151c0755-ebdb-4543-b130-909b4e7f85d6" providerId="ADAL" clId="{4E6DBD39-97BE-4BDD-9E71-D0567675637D}" dt="2024-03-25T12:37:17.998" v="1695"/>
          <ac:spMkLst>
            <pc:docMk/>
            <pc:sldMk cId="1040801973" sldId="2147377548"/>
            <ac:spMk id="14" creationId="{40CA955D-D76C-E87C-2E09-FA1C791EF54B}"/>
          </ac:spMkLst>
        </pc:spChg>
        <pc:spChg chg="add del mod replST">
          <ac:chgData name="Holly Jalota" userId="151c0755-ebdb-4543-b130-909b4e7f85d6" providerId="ADAL" clId="{4E6DBD39-97BE-4BDD-9E71-D0567675637D}" dt="2024-03-25T12:37:27.365" v="1959"/>
          <ac:spMkLst>
            <pc:docMk/>
            <pc:sldMk cId="1040801973" sldId="2147377548"/>
            <ac:spMk id="15" creationId="{DAF7958F-EAF3-B2E3-A1E7-24D3242129E3}"/>
          </ac:spMkLst>
        </pc:spChg>
        <pc:spChg chg="add del mod replST">
          <ac:chgData name="Holly Jalota" userId="151c0755-ebdb-4543-b130-909b4e7f85d6" providerId="ADAL" clId="{4E6DBD39-97BE-4BDD-9E71-D0567675637D}" dt="2024-03-25T12:37:36.688" v="2215"/>
          <ac:spMkLst>
            <pc:docMk/>
            <pc:sldMk cId="1040801973" sldId="2147377548"/>
            <ac:spMk id="16" creationId="{C807FDFD-8D6F-0245-3A0D-AF6767E0A143}"/>
          </ac:spMkLst>
        </pc:spChg>
        <pc:spChg chg="add del mod replST">
          <ac:chgData name="Holly Jalota" userId="151c0755-ebdb-4543-b130-909b4e7f85d6" providerId="ADAL" clId="{4E6DBD39-97BE-4BDD-9E71-D0567675637D}" dt="2024-03-25T12:37:45.968" v="2473"/>
          <ac:spMkLst>
            <pc:docMk/>
            <pc:sldMk cId="1040801973" sldId="2147377548"/>
            <ac:spMk id="17" creationId="{104B30C1-1D92-3814-8F1F-F7FE1FFF1BF8}"/>
          </ac:spMkLst>
        </pc:spChg>
        <pc:spChg chg="add del mod replST">
          <ac:chgData name="Holly Jalota" userId="151c0755-ebdb-4543-b130-909b4e7f85d6" providerId="ADAL" clId="{4E6DBD39-97BE-4BDD-9E71-D0567675637D}" dt="2024-03-25T12:37:55.282" v="2705"/>
          <ac:spMkLst>
            <pc:docMk/>
            <pc:sldMk cId="1040801973" sldId="2147377548"/>
            <ac:spMk id="18" creationId="{23E18A33-7CBC-1D75-5BD5-C42EBF341774}"/>
          </ac:spMkLst>
        </pc:spChg>
        <pc:spChg chg="add del mod replST">
          <ac:chgData name="Holly Jalota" userId="151c0755-ebdb-4543-b130-909b4e7f85d6" providerId="ADAL" clId="{4E6DBD39-97BE-4BDD-9E71-D0567675637D}" dt="2024-03-25T12:38:06.005" v="2941"/>
          <ac:spMkLst>
            <pc:docMk/>
            <pc:sldMk cId="1040801973" sldId="2147377548"/>
            <ac:spMk id="19" creationId="{D2126F79-0214-A847-BFE5-9969C6B298A9}"/>
          </ac:spMkLst>
        </pc:spChg>
        <pc:spChg chg="add del mod replST">
          <ac:chgData name="Holly Jalota" userId="151c0755-ebdb-4543-b130-909b4e7f85d6" providerId="ADAL" clId="{4E6DBD39-97BE-4BDD-9E71-D0567675637D}" dt="2024-03-25T12:38:15.400" v="3197"/>
          <ac:spMkLst>
            <pc:docMk/>
            <pc:sldMk cId="1040801973" sldId="2147377548"/>
            <ac:spMk id="20" creationId="{201807BD-2FB3-7907-019B-8E26706F32ED}"/>
          </ac:spMkLst>
        </pc:spChg>
        <pc:spChg chg="add del mod replST">
          <ac:chgData name="Holly Jalota" userId="151c0755-ebdb-4543-b130-909b4e7f85d6" providerId="ADAL" clId="{4E6DBD39-97BE-4BDD-9E71-D0567675637D}" dt="2024-03-25T12:38:24.706" v="3441"/>
          <ac:spMkLst>
            <pc:docMk/>
            <pc:sldMk cId="1040801973" sldId="2147377548"/>
            <ac:spMk id="21" creationId="{2D443E9F-4810-E2A0-7F43-41059E8419FB}"/>
          </ac:spMkLst>
        </pc:spChg>
        <pc:spChg chg="add del mod replST">
          <ac:chgData name="Holly Jalota" userId="151c0755-ebdb-4543-b130-909b4e7f85d6" providerId="ADAL" clId="{4E6DBD39-97BE-4BDD-9E71-D0567675637D}" dt="2024-03-25T12:38:33.920" v="3719"/>
          <ac:spMkLst>
            <pc:docMk/>
            <pc:sldMk cId="1040801973" sldId="2147377548"/>
            <ac:spMk id="22" creationId="{D47E7727-4FF3-55CA-1090-5A9D2A3E2EAF}"/>
          </ac:spMkLst>
        </pc:spChg>
        <pc:spChg chg="add del mod replST">
          <ac:chgData name="Holly Jalota" userId="151c0755-ebdb-4543-b130-909b4e7f85d6" providerId="ADAL" clId="{4E6DBD39-97BE-4BDD-9E71-D0567675637D}" dt="2024-03-25T12:39:06.041" v="3978"/>
          <ac:spMkLst>
            <pc:docMk/>
            <pc:sldMk cId="1040801973" sldId="2147377548"/>
            <ac:spMk id="23" creationId="{F5207789-FD63-AE30-916D-547480EC354C}"/>
          </ac:spMkLst>
        </pc:spChg>
        <pc:spChg chg="add del mod replST">
          <ac:chgData name="Holly Jalota" userId="151c0755-ebdb-4543-b130-909b4e7f85d6" providerId="ADAL" clId="{4E6DBD39-97BE-4BDD-9E71-D0567675637D}" dt="2024-03-25T12:39:15.778" v="4218"/>
          <ac:spMkLst>
            <pc:docMk/>
            <pc:sldMk cId="1040801973" sldId="2147377548"/>
            <ac:spMk id="24" creationId="{3A90E09E-905F-D0FD-6EE5-0B98405EB355}"/>
          </ac:spMkLst>
        </pc:spChg>
        <pc:spChg chg="add del mod replST">
          <ac:chgData name="Holly Jalota" userId="151c0755-ebdb-4543-b130-909b4e7f85d6" providerId="ADAL" clId="{4E6DBD39-97BE-4BDD-9E71-D0567675637D}" dt="2024-03-25T12:39:25.992" v="4451"/>
          <ac:spMkLst>
            <pc:docMk/>
            <pc:sldMk cId="1040801973" sldId="2147377548"/>
            <ac:spMk id="26" creationId="{1AB107E3-94FB-D589-D753-CB6B26D89572}"/>
          </ac:spMkLst>
        </pc:spChg>
        <pc:spChg chg="add del mod replST">
          <ac:chgData name="Holly Jalota" userId="151c0755-ebdb-4543-b130-909b4e7f85d6" providerId="ADAL" clId="{4E6DBD39-97BE-4BDD-9E71-D0567675637D}" dt="2024-03-25T14:04:33.659" v="4738"/>
          <ac:spMkLst>
            <pc:docMk/>
            <pc:sldMk cId="1040801973" sldId="2147377548"/>
            <ac:spMk id="27" creationId="{749B50E8-E114-3B21-ECB6-FF7D10EAC9C4}"/>
          </ac:spMkLst>
        </pc:spChg>
        <pc:spChg chg="add del mod replST">
          <ac:chgData name="Holly Jalota" userId="151c0755-ebdb-4543-b130-909b4e7f85d6" providerId="ADAL" clId="{4E6DBD39-97BE-4BDD-9E71-D0567675637D}" dt="2024-03-25T14:04:43.415" v="5081"/>
          <ac:spMkLst>
            <pc:docMk/>
            <pc:sldMk cId="1040801973" sldId="2147377548"/>
            <ac:spMk id="28" creationId="{5A8D6D44-6E67-204A-495D-6D6D4DAECD1F}"/>
          </ac:spMkLst>
        </pc:spChg>
        <pc:spChg chg="add del mod replST">
          <ac:chgData name="Holly Jalota" userId="151c0755-ebdb-4543-b130-909b4e7f85d6" providerId="ADAL" clId="{4E6DBD39-97BE-4BDD-9E71-D0567675637D}" dt="2024-03-25T14:04:52.694" v="5359"/>
          <ac:spMkLst>
            <pc:docMk/>
            <pc:sldMk cId="1040801973" sldId="2147377548"/>
            <ac:spMk id="29" creationId="{43EA130D-6E22-E4C1-AE04-6D41DF3A7815}"/>
          </ac:spMkLst>
        </pc:spChg>
        <pc:spChg chg="add del mod replST">
          <ac:chgData name="Holly Jalota" userId="151c0755-ebdb-4543-b130-909b4e7f85d6" providerId="ADAL" clId="{4E6DBD39-97BE-4BDD-9E71-D0567675637D}" dt="2024-03-25T14:05:01.937" v="5677"/>
          <ac:spMkLst>
            <pc:docMk/>
            <pc:sldMk cId="1040801973" sldId="2147377548"/>
            <ac:spMk id="30" creationId="{FBB066D1-70D9-6BE2-DE92-D74459CBC0CA}"/>
          </ac:spMkLst>
        </pc:spChg>
        <pc:spChg chg="add del mod replST">
          <ac:chgData name="Holly Jalota" userId="151c0755-ebdb-4543-b130-909b4e7f85d6" providerId="ADAL" clId="{4E6DBD39-97BE-4BDD-9E71-D0567675637D}" dt="2024-03-25T14:05:11.307" v="5999"/>
          <ac:spMkLst>
            <pc:docMk/>
            <pc:sldMk cId="1040801973" sldId="2147377548"/>
            <ac:spMk id="31" creationId="{615ED036-855F-D336-1011-49FCF1EE5E32}"/>
          </ac:spMkLst>
        </pc:spChg>
        <pc:spChg chg="add del mod replST">
          <ac:chgData name="Holly Jalota" userId="151c0755-ebdb-4543-b130-909b4e7f85d6" providerId="ADAL" clId="{4E6DBD39-97BE-4BDD-9E71-D0567675637D}" dt="2024-03-25T14:05:20.552" v="6308"/>
          <ac:spMkLst>
            <pc:docMk/>
            <pc:sldMk cId="1040801973" sldId="2147377548"/>
            <ac:spMk id="32" creationId="{BDAB4E7E-515A-C84C-C939-1F069CE848AA}"/>
          </ac:spMkLst>
        </pc:spChg>
        <pc:spChg chg="add del mod replST">
          <ac:chgData name="Holly Jalota" userId="151c0755-ebdb-4543-b130-909b4e7f85d6" providerId="ADAL" clId="{4E6DBD39-97BE-4BDD-9E71-D0567675637D}" dt="2024-03-25T16:21:48.410" v="6586"/>
          <ac:spMkLst>
            <pc:docMk/>
            <pc:sldMk cId="1040801973" sldId="2147377548"/>
            <ac:spMk id="33" creationId="{0C29B63D-0F7A-C691-E635-6D9CFEF2D6BA}"/>
          </ac:spMkLst>
        </pc:spChg>
        <pc:spChg chg="add mod replST">
          <ac:chgData name="Holly Jalota" userId="151c0755-ebdb-4543-b130-909b4e7f85d6" providerId="ADAL" clId="{4E6DBD39-97BE-4BDD-9E71-D0567675637D}" dt="2024-03-25T16:21:48.424" v="6611" actId="948"/>
          <ac:spMkLst>
            <pc:docMk/>
            <pc:sldMk cId="1040801973" sldId="2147377548"/>
            <ac:spMk id="34" creationId="{EA35E3C7-ACF0-ADBF-CBD2-BA425000A316}"/>
          </ac:spMkLst>
        </pc:spChg>
      </pc:sldChg>
      <pc:sldChg chg="addSp delSp modSp mod ord">
        <pc:chgData name="Holly Jalota" userId="151c0755-ebdb-4543-b130-909b4e7f85d6" providerId="ADAL" clId="{4E6DBD39-97BE-4BDD-9E71-D0567675637D}" dt="2024-03-25T16:21:48.441" v="6638" actId="948"/>
        <pc:sldMkLst>
          <pc:docMk/>
          <pc:sldMk cId="2688869901" sldId="2147377552"/>
        </pc:sldMkLst>
        <pc:spChg chg="del">
          <ac:chgData name="Holly Jalota" userId="151c0755-ebdb-4543-b130-909b4e7f85d6" providerId="ADAL" clId="{4E6DBD39-97BE-4BDD-9E71-D0567675637D}" dt="2024-03-25T12:31:02.660" v="83"/>
          <ac:spMkLst>
            <pc:docMk/>
            <pc:sldMk cId="2688869901" sldId="2147377552"/>
            <ac:spMk id="4" creationId="{2F9ADFE6-77E1-CA71-78F5-D847BDF6243C}"/>
          </ac:spMkLst>
        </pc:spChg>
        <pc:spChg chg="add del mod replST">
          <ac:chgData name="Holly Jalota" userId="151c0755-ebdb-4543-b130-909b4e7f85d6" providerId="ADAL" clId="{4E6DBD39-97BE-4BDD-9E71-D0567675637D}" dt="2024-03-25T12:33:00.626" v="310"/>
          <ac:spMkLst>
            <pc:docMk/>
            <pc:sldMk cId="2688869901" sldId="2147377552"/>
            <ac:spMk id="5" creationId="{3F54AE95-7F6B-49C9-7F5C-AFED3AC13576}"/>
          </ac:spMkLst>
        </pc:spChg>
        <pc:spChg chg="add del mod replST">
          <ac:chgData name="Holly Jalota" userId="151c0755-ebdb-4543-b130-909b4e7f85d6" providerId="ADAL" clId="{4E6DBD39-97BE-4BDD-9E71-D0567675637D}" dt="2024-03-25T12:33:10.036" v="481"/>
          <ac:spMkLst>
            <pc:docMk/>
            <pc:sldMk cId="2688869901" sldId="2147377552"/>
            <ac:spMk id="6" creationId="{099AAF8C-A908-E927-D18C-CF31154385C7}"/>
          </ac:spMkLst>
        </pc:spChg>
        <pc:spChg chg="add del mod replST">
          <ac:chgData name="Holly Jalota" userId="151c0755-ebdb-4543-b130-909b4e7f85d6" providerId="ADAL" clId="{4E6DBD39-97BE-4BDD-9E71-D0567675637D}" dt="2024-03-25T12:33:31.602" v="623"/>
          <ac:spMkLst>
            <pc:docMk/>
            <pc:sldMk cId="2688869901" sldId="2147377552"/>
            <ac:spMk id="8" creationId="{06E3427D-3965-D0AF-1D93-F7A63D853100}"/>
          </ac:spMkLst>
        </pc:spChg>
        <pc:spChg chg="add del mod replST">
          <ac:chgData name="Holly Jalota" userId="151c0755-ebdb-4543-b130-909b4e7f85d6" providerId="ADAL" clId="{4E6DBD39-97BE-4BDD-9E71-D0567675637D}" dt="2024-03-25T12:33:41.169" v="827"/>
          <ac:spMkLst>
            <pc:docMk/>
            <pc:sldMk cId="2688869901" sldId="2147377552"/>
            <ac:spMk id="9" creationId="{CBF4E920-9059-3E8B-BA2D-A14D551865DA}"/>
          </ac:spMkLst>
        </pc:spChg>
        <pc:spChg chg="add del mod replST">
          <ac:chgData name="Holly Jalota" userId="151c0755-ebdb-4543-b130-909b4e7f85d6" providerId="ADAL" clId="{4E6DBD39-97BE-4BDD-9E71-D0567675637D}" dt="2024-03-25T12:33:52.581" v="1023"/>
          <ac:spMkLst>
            <pc:docMk/>
            <pc:sldMk cId="2688869901" sldId="2147377552"/>
            <ac:spMk id="10" creationId="{0C9B210E-63CD-3182-A7CA-1018E89835B6}"/>
          </ac:spMkLst>
        </pc:spChg>
        <pc:spChg chg="add del mod replST">
          <ac:chgData name="Holly Jalota" userId="151c0755-ebdb-4543-b130-909b4e7f85d6" providerId="ADAL" clId="{4E6DBD39-97BE-4BDD-9E71-D0567675637D}" dt="2024-03-25T12:34:01.797" v="1277"/>
          <ac:spMkLst>
            <pc:docMk/>
            <pc:sldMk cId="2688869901" sldId="2147377552"/>
            <ac:spMk id="11" creationId="{B55C8A4C-FC77-F998-F25B-B4F26421ED07}"/>
          </ac:spMkLst>
        </pc:spChg>
        <pc:spChg chg="add del mod replST">
          <ac:chgData name="Holly Jalota" userId="151c0755-ebdb-4543-b130-909b4e7f85d6" providerId="ADAL" clId="{4E6DBD39-97BE-4BDD-9E71-D0567675637D}" dt="2024-03-25T12:36:03.590" v="1498"/>
          <ac:spMkLst>
            <pc:docMk/>
            <pc:sldMk cId="2688869901" sldId="2147377552"/>
            <ac:spMk id="13" creationId="{AF18EDEF-3CC7-7823-8723-0622A4BBCF2B}"/>
          </ac:spMkLst>
        </pc:spChg>
        <pc:spChg chg="add del mod replST">
          <ac:chgData name="Holly Jalota" userId="151c0755-ebdb-4543-b130-909b4e7f85d6" providerId="ADAL" clId="{4E6DBD39-97BE-4BDD-9E71-D0567675637D}" dt="2024-03-25T12:37:18.015" v="1722"/>
          <ac:spMkLst>
            <pc:docMk/>
            <pc:sldMk cId="2688869901" sldId="2147377552"/>
            <ac:spMk id="14" creationId="{21F911D5-19E1-DB6B-8602-28DC40996295}"/>
          </ac:spMkLst>
        </pc:spChg>
        <pc:spChg chg="add del mod replST">
          <ac:chgData name="Holly Jalota" userId="151c0755-ebdb-4543-b130-909b4e7f85d6" providerId="ADAL" clId="{4E6DBD39-97BE-4BDD-9E71-D0567675637D}" dt="2024-03-25T12:37:27.382" v="1986"/>
          <ac:spMkLst>
            <pc:docMk/>
            <pc:sldMk cId="2688869901" sldId="2147377552"/>
            <ac:spMk id="15" creationId="{7B47BC2D-A80F-7772-27BC-17DD41F466B6}"/>
          </ac:spMkLst>
        </pc:spChg>
        <pc:spChg chg="add del mod replST">
          <ac:chgData name="Holly Jalota" userId="151c0755-ebdb-4543-b130-909b4e7f85d6" providerId="ADAL" clId="{4E6DBD39-97BE-4BDD-9E71-D0567675637D}" dt="2024-03-25T12:37:36.713" v="2242"/>
          <ac:spMkLst>
            <pc:docMk/>
            <pc:sldMk cId="2688869901" sldId="2147377552"/>
            <ac:spMk id="16" creationId="{4EB46962-F262-DDB5-8F49-F35E0FDEFDEB}"/>
          </ac:spMkLst>
        </pc:spChg>
        <pc:spChg chg="add del mod replST">
          <ac:chgData name="Holly Jalota" userId="151c0755-ebdb-4543-b130-909b4e7f85d6" providerId="ADAL" clId="{4E6DBD39-97BE-4BDD-9E71-D0567675637D}" dt="2024-03-25T12:37:45.985" v="2500"/>
          <ac:spMkLst>
            <pc:docMk/>
            <pc:sldMk cId="2688869901" sldId="2147377552"/>
            <ac:spMk id="18" creationId="{74D97D4F-1807-F185-2E52-E69AF7088656}"/>
          </ac:spMkLst>
        </pc:spChg>
        <pc:spChg chg="add del mod replST">
          <ac:chgData name="Holly Jalota" userId="151c0755-ebdb-4543-b130-909b4e7f85d6" providerId="ADAL" clId="{4E6DBD39-97BE-4BDD-9E71-D0567675637D}" dt="2024-03-25T12:37:55.299" v="2732"/>
          <ac:spMkLst>
            <pc:docMk/>
            <pc:sldMk cId="2688869901" sldId="2147377552"/>
            <ac:spMk id="19" creationId="{5CC745CF-8D78-923F-2848-1043B0299149}"/>
          </ac:spMkLst>
        </pc:spChg>
        <pc:spChg chg="add del mod replST">
          <ac:chgData name="Holly Jalota" userId="151c0755-ebdb-4543-b130-909b4e7f85d6" providerId="ADAL" clId="{4E6DBD39-97BE-4BDD-9E71-D0567675637D}" dt="2024-03-25T12:38:06.022" v="2968"/>
          <ac:spMkLst>
            <pc:docMk/>
            <pc:sldMk cId="2688869901" sldId="2147377552"/>
            <ac:spMk id="20" creationId="{EA381A60-CA12-F699-FE1C-1FE8E53A4093}"/>
          </ac:spMkLst>
        </pc:spChg>
        <pc:spChg chg="add del mod replST">
          <ac:chgData name="Holly Jalota" userId="151c0755-ebdb-4543-b130-909b4e7f85d6" providerId="ADAL" clId="{4E6DBD39-97BE-4BDD-9E71-D0567675637D}" dt="2024-03-25T12:38:15.420" v="3224"/>
          <ac:spMkLst>
            <pc:docMk/>
            <pc:sldMk cId="2688869901" sldId="2147377552"/>
            <ac:spMk id="21" creationId="{A6121938-43D6-6772-8A55-5FBBDE41A6C9}"/>
          </ac:spMkLst>
        </pc:spChg>
        <pc:spChg chg="add del mod replST">
          <ac:chgData name="Holly Jalota" userId="151c0755-ebdb-4543-b130-909b4e7f85d6" providerId="ADAL" clId="{4E6DBD39-97BE-4BDD-9E71-D0567675637D}" dt="2024-03-25T12:38:24.723" v="3468"/>
          <ac:spMkLst>
            <pc:docMk/>
            <pc:sldMk cId="2688869901" sldId="2147377552"/>
            <ac:spMk id="22" creationId="{0CBB728E-C7A2-AD57-55FA-69556206452B}"/>
          </ac:spMkLst>
        </pc:spChg>
        <pc:spChg chg="add del mod replST">
          <ac:chgData name="Holly Jalota" userId="151c0755-ebdb-4543-b130-909b4e7f85d6" providerId="ADAL" clId="{4E6DBD39-97BE-4BDD-9E71-D0567675637D}" dt="2024-03-25T12:38:33.937" v="3746"/>
          <ac:spMkLst>
            <pc:docMk/>
            <pc:sldMk cId="2688869901" sldId="2147377552"/>
            <ac:spMk id="23" creationId="{FFF5CA38-A920-B4D8-B266-3B4A86E84BA7}"/>
          </ac:spMkLst>
        </pc:spChg>
        <pc:spChg chg="add del mod replST">
          <ac:chgData name="Holly Jalota" userId="151c0755-ebdb-4543-b130-909b4e7f85d6" providerId="ADAL" clId="{4E6DBD39-97BE-4BDD-9E71-D0567675637D}" dt="2024-03-25T12:39:06.058" v="4005"/>
          <ac:spMkLst>
            <pc:docMk/>
            <pc:sldMk cId="2688869901" sldId="2147377552"/>
            <ac:spMk id="24" creationId="{55BA2A81-487B-1BCE-0C5A-3E2E5B2DE60A}"/>
          </ac:spMkLst>
        </pc:spChg>
        <pc:spChg chg="add del mod replST">
          <ac:chgData name="Holly Jalota" userId="151c0755-ebdb-4543-b130-909b4e7f85d6" providerId="ADAL" clId="{4E6DBD39-97BE-4BDD-9E71-D0567675637D}" dt="2024-03-25T12:39:15.795" v="4245"/>
          <ac:spMkLst>
            <pc:docMk/>
            <pc:sldMk cId="2688869901" sldId="2147377552"/>
            <ac:spMk id="25" creationId="{3F425F47-890F-65A7-08A2-474960A4A734}"/>
          </ac:spMkLst>
        </pc:spChg>
        <pc:spChg chg="add del mod replST">
          <ac:chgData name="Holly Jalota" userId="151c0755-ebdb-4543-b130-909b4e7f85d6" providerId="ADAL" clId="{4E6DBD39-97BE-4BDD-9E71-D0567675637D}" dt="2024-03-25T12:39:26.008" v="4478"/>
          <ac:spMkLst>
            <pc:docMk/>
            <pc:sldMk cId="2688869901" sldId="2147377552"/>
            <ac:spMk id="27" creationId="{AB6B40B5-E390-019F-662C-AD8F03B93B19}"/>
          </ac:spMkLst>
        </pc:spChg>
        <pc:spChg chg="add del mod replST">
          <ac:chgData name="Holly Jalota" userId="151c0755-ebdb-4543-b130-909b4e7f85d6" providerId="ADAL" clId="{4E6DBD39-97BE-4BDD-9E71-D0567675637D}" dt="2024-03-25T14:04:33.677" v="4765"/>
          <ac:spMkLst>
            <pc:docMk/>
            <pc:sldMk cId="2688869901" sldId="2147377552"/>
            <ac:spMk id="28" creationId="{9648E1F7-44EA-BF0A-2F65-7F09BDCD60CC}"/>
          </ac:spMkLst>
        </pc:spChg>
        <pc:spChg chg="add del mod replST">
          <ac:chgData name="Holly Jalota" userId="151c0755-ebdb-4543-b130-909b4e7f85d6" providerId="ADAL" clId="{4E6DBD39-97BE-4BDD-9E71-D0567675637D}" dt="2024-03-25T14:04:43.434" v="5108"/>
          <ac:spMkLst>
            <pc:docMk/>
            <pc:sldMk cId="2688869901" sldId="2147377552"/>
            <ac:spMk id="29" creationId="{F6B8E500-B085-0EDD-67F5-FAA81F4B54F0}"/>
          </ac:spMkLst>
        </pc:spChg>
        <pc:spChg chg="add del mod replST">
          <ac:chgData name="Holly Jalota" userId="151c0755-ebdb-4543-b130-909b4e7f85d6" providerId="ADAL" clId="{4E6DBD39-97BE-4BDD-9E71-D0567675637D}" dt="2024-03-25T14:04:52.711" v="5386"/>
          <ac:spMkLst>
            <pc:docMk/>
            <pc:sldMk cId="2688869901" sldId="2147377552"/>
            <ac:spMk id="30" creationId="{7AC69040-3A47-5328-0067-8597DBB79041}"/>
          </ac:spMkLst>
        </pc:spChg>
        <pc:spChg chg="add del mod replST">
          <ac:chgData name="Holly Jalota" userId="151c0755-ebdb-4543-b130-909b4e7f85d6" providerId="ADAL" clId="{4E6DBD39-97BE-4BDD-9E71-D0567675637D}" dt="2024-03-25T14:05:01.953" v="5704"/>
          <ac:spMkLst>
            <pc:docMk/>
            <pc:sldMk cId="2688869901" sldId="2147377552"/>
            <ac:spMk id="31" creationId="{8B938799-0DBC-6EFA-9E43-A38025FE82D6}"/>
          </ac:spMkLst>
        </pc:spChg>
        <pc:spChg chg="add del mod replST">
          <ac:chgData name="Holly Jalota" userId="151c0755-ebdb-4543-b130-909b4e7f85d6" providerId="ADAL" clId="{4E6DBD39-97BE-4BDD-9E71-D0567675637D}" dt="2024-03-25T14:05:11.326" v="6026"/>
          <ac:spMkLst>
            <pc:docMk/>
            <pc:sldMk cId="2688869901" sldId="2147377552"/>
            <ac:spMk id="32" creationId="{A63F6B08-94C6-0B60-FCFC-0B7D592D3C95}"/>
          </ac:spMkLst>
        </pc:spChg>
        <pc:spChg chg="add del mod replST">
          <ac:chgData name="Holly Jalota" userId="151c0755-ebdb-4543-b130-909b4e7f85d6" providerId="ADAL" clId="{4E6DBD39-97BE-4BDD-9E71-D0567675637D}" dt="2024-03-25T14:05:20.569" v="6335"/>
          <ac:spMkLst>
            <pc:docMk/>
            <pc:sldMk cId="2688869901" sldId="2147377552"/>
            <ac:spMk id="33" creationId="{48C32788-300B-2378-FE54-DEEAEA44B7E6}"/>
          </ac:spMkLst>
        </pc:spChg>
        <pc:spChg chg="add del mod replST">
          <ac:chgData name="Holly Jalota" userId="151c0755-ebdb-4543-b130-909b4e7f85d6" providerId="ADAL" clId="{4E6DBD39-97BE-4BDD-9E71-D0567675637D}" dt="2024-03-25T16:21:48.426" v="6613"/>
          <ac:spMkLst>
            <pc:docMk/>
            <pc:sldMk cId="2688869901" sldId="2147377552"/>
            <ac:spMk id="34" creationId="{78F4481A-A8C4-410B-BB0C-669172DEF65C}"/>
          </ac:spMkLst>
        </pc:spChg>
        <pc:spChg chg="add mod replST">
          <ac:chgData name="Holly Jalota" userId="151c0755-ebdb-4543-b130-909b4e7f85d6" providerId="ADAL" clId="{4E6DBD39-97BE-4BDD-9E71-D0567675637D}" dt="2024-03-25T16:21:48.441" v="6638" actId="948"/>
          <ac:spMkLst>
            <pc:docMk/>
            <pc:sldMk cId="2688869901" sldId="2147377552"/>
            <ac:spMk id="35" creationId="{35F67C15-72CC-0F64-0A39-24C3F9620E34}"/>
          </ac:spMkLst>
        </pc:spChg>
      </pc:sldChg>
      <pc:sldChg chg="addSp modSp new del mod">
        <pc:chgData name="Holly Jalota" userId="151c0755-ebdb-4543-b130-909b4e7f85d6" providerId="ADAL" clId="{4E6DBD39-97BE-4BDD-9E71-D0567675637D}" dt="2024-03-25T12:32:54.394" v="182" actId="680"/>
        <pc:sldMkLst>
          <pc:docMk/>
          <pc:sldMk cId="606938284" sldId="2147377553"/>
        </pc:sldMkLst>
        <pc:spChg chg="add mod replST delST">
          <ac:chgData name="Holly Jalota" userId="151c0755-ebdb-4543-b130-909b4e7f85d6" providerId="ADAL" clId="{4E6DBD39-97BE-4BDD-9E71-D0567675637D}" dt="2024-03-25T12:32:53.187" v="181"/>
          <ac:spMkLst>
            <pc:docMk/>
            <pc:sldMk cId="606938284" sldId="2147377553"/>
            <ac:spMk id="2" creationId="{7967495A-6163-9B00-F2B4-4636A6CEFF47}"/>
          </ac:spMkLst>
        </pc:spChg>
      </pc:sldChg>
      <pc:sldChg chg="addSp delSp modSp new mod ord">
        <pc:chgData name="Holly Jalota" userId="151c0755-ebdb-4543-b130-909b4e7f85d6" providerId="ADAL" clId="{4E6DBD39-97BE-4BDD-9E71-D0567675637D}" dt="2024-03-25T16:21:48.297" v="6422" actId="948"/>
        <pc:sldMkLst>
          <pc:docMk/>
          <pc:sldMk cId="3325023335" sldId="2147377553"/>
        </pc:sldMkLst>
        <pc:spChg chg="mod">
          <ac:chgData name="Holly Jalota" userId="151c0755-ebdb-4543-b130-909b4e7f85d6" providerId="ADAL" clId="{4E6DBD39-97BE-4BDD-9E71-D0567675637D}" dt="2024-03-25T16:21:43.475" v="6361" actId="20577"/>
          <ac:spMkLst>
            <pc:docMk/>
            <pc:sldMk cId="3325023335" sldId="2147377553"/>
            <ac:spMk id="4" creationId="{5A2841C5-A2C1-694D-C2BB-68D0403FDF0F}"/>
          </ac:spMkLst>
        </pc:spChg>
        <pc:spChg chg="add del mod replST">
          <ac:chgData name="Holly Jalota" userId="151c0755-ebdb-4543-b130-909b4e7f85d6" providerId="ADAL" clId="{4E6DBD39-97BE-4BDD-9E71-D0567675637D}" dt="2024-03-25T12:33:00.591" v="256"/>
          <ac:spMkLst>
            <pc:docMk/>
            <pc:sldMk cId="3325023335" sldId="2147377553"/>
            <ac:spMk id="5" creationId="{9A0B6B56-5013-0BC9-0525-26BE37854A69}"/>
          </ac:spMkLst>
        </pc:spChg>
        <pc:spChg chg="add del mod replST">
          <ac:chgData name="Holly Jalota" userId="151c0755-ebdb-4543-b130-909b4e7f85d6" providerId="ADAL" clId="{4E6DBD39-97BE-4BDD-9E71-D0567675637D}" dt="2024-03-25T12:33:09.994" v="427"/>
          <ac:spMkLst>
            <pc:docMk/>
            <pc:sldMk cId="3325023335" sldId="2147377553"/>
            <ac:spMk id="6" creationId="{1DFB9FAA-C829-98ED-54A2-BEEB63E34B89}"/>
          </ac:spMkLst>
        </pc:spChg>
        <pc:spChg chg="add del mod replST">
          <ac:chgData name="Holly Jalota" userId="151c0755-ebdb-4543-b130-909b4e7f85d6" providerId="ADAL" clId="{4E6DBD39-97BE-4BDD-9E71-D0567675637D}" dt="2024-03-25T12:33:31.566" v="569"/>
          <ac:spMkLst>
            <pc:docMk/>
            <pc:sldMk cId="3325023335" sldId="2147377553"/>
            <ac:spMk id="7" creationId="{2A29A724-199D-4668-E24F-FB915262A26E}"/>
          </ac:spMkLst>
        </pc:spChg>
        <pc:spChg chg="add del mod replST">
          <ac:chgData name="Holly Jalota" userId="151c0755-ebdb-4543-b130-909b4e7f85d6" providerId="ADAL" clId="{4E6DBD39-97BE-4BDD-9E71-D0567675637D}" dt="2024-03-25T12:33:41.133" v="773"/>
          <ac:spMkLst>
            <pc:docMk/>
            <pc:sldMk cId="3325023335" sldId="2147377553"/>
            <ac:spMk id="8" creationId="{67B92CF6-0623-7BFE-4DE0-4CDF0E6FBBFB}"/>
          </ac:spMkLst>
        </pc:spChg>
        <pc:spChg chg="add del mod replST">
          <ac:chgData name="Holly Jalota" userId="151c0755-ebdb-4543-b130-909b4e7f85d6" providerId="ADAL" clId="{4E6DBD39-97BE-4BDD-9E71-D0567675637D}" dt="2024-03-25T12:33:52.529" v="942"/>
          <ac:spMkLst>
            <pc:docMk/>
            <pc:sldMk cId="3325023335" sldId="2147377553"/>
            <ac:spMk id="9" creationId="{5D547ABD-5189-13CB-D78D-4A5438898ED0}"/>
          </ac:spMkLst>
        </pc:spChg>
        <pc:spChg chg="add del mod replST">
          <ac:chgData name="Holly Jalota" userId="151c0755-ebdb-4543-b130-909b4e7f85d6" providerId="ADAL" clId="{4E6DBD39-97BE-4BDD-9E71-D0567675637D}" dt="2024-03-25T12:34:01.718" v="1169"/>
          <ac:spMkLst>
            <pc:docMk/>
            <pc:sldMk cId="3325023335" sldId="2147377553"/>
            <ac:spMk id="10" creationId="{36A1ADCD-8065-765B-043F-2947EDD7F9D1}"/>
          </ac:spMkLst>
        </pc:spChg>
        <pc:spChg chg="add del mod replST">
          <ac:chgData name="Holly Jalota" userId="151c0755-ebdb-4543-b130-909b4e7f85d6" providerId="ADAL" clId="{4E6DBD39-97BE-4BDD-9E71-D0567675637D}" dt="2024-03-25T12:36:03.498" v="1365"/>
          <ac:spMkLst>
            <pc:docMk/>
            <pc:sldMk cId="3325023335" sldId="2147377553"/>
            <ac:spMk id="11" creationId="{B2A41011-AB8B-0CC2-FE41-F8F497BE0CA3}"/>
          </ac:spMkLst>
        </pc:spChg>
        <pc:spChg chg="add del mod replST">
          <ac:chgData name="Holly Jalota" userId="151c0755-ebdb-4543-b130-909b4e7f85d6" providerId="ADAL" clId="{4E6DBD39-97BE-4BDD-9E71-D0567675637D}" dt="2024-03-25T12:37:17.929" v="1587"/>
          <ac:spMkLst>
            <pc:docMk/>
            <pc:sldMk cId="3325023335" sldId="2147377553"/>
            <ac:spMk id="12" creationId="{1D28D5E5-33A4-9642-95AD-9B48B5E52014}"/>
          </ac:spMkLst>
        </pc:spChg>
        <pc:spChg chg="add del mod replST">
          <ac:chgData name="Holly Jalota" userId="151c0755-ebdb-4543-b130-909b4e7f85d6" providerId="ADAL" clId="{4E6DBD39-97BE-4BDD-9E71-D0567675637D}" dt="2024-03-25T12:37:27.293" v="1851"/>
          <ac:spMkLst>
            <pc:docMk/>
            <pc:sldMk cId="3325023335" sldId="2147377553"/>
            <ac:spMk id="13" creationId="{52581600-ACEB-35BB-4C51-7C88AE39DA5A}"/>
          </ac:spMkLst>
        </pc:spChg>
        <pc:spChg chg="add del mod replST">
          <ac:chgData name="Holly Jalota" userId="151c0755-ebdb-4543-b130-909b4e7f85d6" providerId="ADAL" clId="{4E6DBD39-97BE-4BDD-9E71-D0567675637D}" dt="2024-03-25T12:37:36.612" v="2107"/>
          <ac:spMkLst>
            <pc:docMk/>
            <pc:sldMk cId="3325023335" sldId="2147377553"/>
            <ac:spMk id="14" creationId="{B76589C4-758D-8812-D406-ADCD8B9F656E}"/>
          </ac:spMkLst>
        </pc:spChg>
        <pc:spChg chg="add del mod replST">
          <ac:chgData name="Holly Jalota" userId="151c0755-ebdb-4543-b130-909b4e7f85d6" providerId="ADAL" clId="{4E6DBD39-97BE-4BDD-9E71-D0567675637D}" dt="2024-03-25T12:37:45.877" v="2365"/>
          <ac:spMkLst>
            <pc:docMk/>
            <pc:sldMk cId="3325023335" sldId="2147377553"/>
            <ac:spMk id="15" creationId="{2A398B0B-3E37-E91D-1FF3-D8AC055D78DF}"/>
          </ac:spMkLst>
        </pc:spChg>
        <pc:spChg chg="add del mod replST">
          <ac:chgData name="Holly Jalota" userId="151c0755-ebdb-4543-b130-909b4e7f85d6" providerId="ADAL" clId="{4E6DBD39-97BE-4BDD-9E71-D0567675637D}" dt="2024-03-25T12:37:55.210" v="2597"/>
          <ac:spMkLst>
            <pc:docMk/>
            <pc:sldMk cId="3325023335" sldId="2147377553"/>
            <ac:spMk id="16" creationId="{55ED351F-EE1B-A117-E6E0-0D7FED7E3359}"/>
          </ac:spMkLst>
        </pc:spChg>
        <pc:spChg chg="add del mod replST">
          <ac:chgData name="Holly Jalota" userId="151c0755-ebdb-4543-b130-909b4e7f85d6" providerId="ADAL" clId="{4E6DBD39-97BE-4BDD-9E71-D0567675637D}" dt="2024-03-25T12:38:05.930" v="2833"/>
          <ac:spMkLst>
            <pc:docMk/>
            <pc:sldMk cId="3325023335" sldId="2147377553"/>
            <ac:spMk id="17" creationId="{426F5B0B-012A-4871-8791-3539F2E3F30F}"/>
          </ac:spMkLst>
        </pc:spChg>
        <pc:spChg chg="add del mod replST">
          <ac:chgData name="Holly Jalota" userId="151c0755-ebdb-4543-b130-909b4e7f85d6" providerId="ADAL" clId="{4E6DBD39-97BE-4BDD-9E71-D0567675637D}" dt="2024-03-25T12:38:15.326" v="3089"/>
          <ac:spMkLst>
            <pc:docMk/>
            <pc:sldMk cId="3325023335" sldId="2147377553"/>
            <ac:spMk id="18" creationId="{6052440F-CB94-9FF5-9981-02942FCE1297}"/>
          </ac:spMkLst>
        </pc:spChg>
        <pc:spChg chg="add del mod replST">
          <ac:chgData name="Holly Jalota" userId="151c0755-ebdb-4543-b130-909b4e7f85d6" providerId="ADAL" clId="{4E6DBD39-97BE-4BDD-9E71-D0567675637D}" dt="2024-03-25T12:38:24.633" v="3333"/>
          <ac:spMkLst>
            <pc:docMk/>
            <pc:sldMk cId="3325023335" sldId="2147377553"/>
            <ac:spMk id="19" creationId="{2DDB5323-E7C1-561A-F944-687CC7D6A5A6}"/>
          </ac:spMkLst>
        </pc:spChg>
        <pc:spChg chg="add del mod replST">
          <ac:chgData name="Holly Jalota" userId="151c0755-ebdb-4543-b130-909b4e7f85d6" providerId="ADAL" clId="{4E6DBD39-97BE-4BDD-9E71-D0567675637D}" dt="2024-03-25T12:38:33.848" v="3611"/>
          <ac:spMkLst>
            <pc:docMk/>
            <pc:sldMk cId="3325023335" sldId="2147377553"/>
            <ac:spMk id="20" creationId="{437F8FEB-83ED-B0B5-7D08-C9FFE1FD3AEE}"/>
          </ac:spMkLst>
        </pc:spChg>
        <pc:spChg chg="add del mod replST">
          <ac:chgData name="Holly Jalota" userId="151c0755-ebdb-4543-b130-909b4e7f85d6" providerId="ADAL" clId="{4E6DBD39-97BE-4BDD-9E71-D0567675637D}" dt="2024-03-25T12:39:05.953" v="3843"/>
          <ac:spMkLst>
            <pc:docMk/>
            <pc:sldMk cId="3325023335" sldId="2147377553"/>
            <ac:spMk id="21" creationId="{B68396D7-2689-138D-BEF8-BE3DADA9FCA2}"/>
          </ac:spMkLst>
        </pc:spChg>
        <pc:spChg chg="add del mod replST">
          <ac:chgData name="Holly Jalota" userId="151c0755-ebdb-4543-b130-909b4e7f85d6" providerId="ADAL" clId="{4E6DBD39-97BE-4BDD-9E71-D0567675637D}" dt="2024-03-25T12:39:15.688" v="4083"/>
          <ac:spMkLst>
            <pc:docMk/>
            <pc:sldMk cId="3325023335" sldId="2147377553"/>
            <ac:spMk id="22" creationId="{42314E45-E2D2-4461-5060-36855C9B3F49}"/>
          </ac:spMkLst>
        </pc:spChg>
        <pc:spChg chg="add del mod replST">
          <ac:chgData name="Holly Jalota" userId="151c0755-ebdb-4543-b130-909b4e7f85d6" providerId="ADAL" clId="{4E6DBD39-97BE-4BDD-9E71-D0567675637D}" dt="2024-03-25T12:39:25.906" v="4316"/>
          <ac:spMkLst>
            <pc:docMk/>
            <pc:sldMk cId="3325023335" sldId="2147377553"/>
            <ac:spMk id="23" creationId="{8C9E7DC6-55AA-2436-ECC0-8F50888F6E0A}"/>
          </ac:spMkLst>
        </pc:spChg>
        <pc:spChg chg="add del mod replST">
          <ac:chgData name="Holly Jalota" userId="151c0755-ebdb-4543-b130-909b4e7f85d6" providerId="ADAL" clId="{4E6DBD39-97BE-4BDD-9E71-D0567675637D}" dt="2024-03-25T14:04:33.546" v="4576"/>
          <ac:spMkLst>
            <pc:docMk/>
            <pc:sldMk cId="3325023335" sldId="2147377553"/>
            <ac:spMk id="24" creationId="{95F9E94E-E474-2502-BA48-2892AD0534F1}"/>
          </ac:spMkLst>
        </pc:spChg>
        <pc:spChg chg="add del mod replST">
          <ac:chgData name="Holly Jalota" userId="151c0755-ebdb-4543-b130-909b4e7f85d6" providerId="ADAL" clId="{4E6DBD39-97BE-4BDD-9E71-D0567675637D}" dt="2024-03-25T14:04:43.272" v="4892"/>
          <ac:spMkLst>
            <pc:docMk/>
            <pc:sldMk cId="3325023335" sldId="2147377553"/>
            <ac:spMk id="25" creationId="{B06C654B-D761-FEF9-0180-2A8E5DCED000}"/>
          </ac:spMkLst>
        </pc:spChg>
        <pc:spChg chg="add del mod replST">
          <ac:chgData name="Holly Jalota" userId="151c0755-ebdb-4543-b130-909b4e7f85d6" providerId="ADAL" clId="{4E6DBD39-97BE-4BDD-9E71-D0567675637D}" dt="2024-03-25T14:04:52.575" v="5170"/>
          <ac:spMkLst>
            <pc:docMk/>
            <pc:sldMk cId="3325023335" sldId="2147377553"/>
            <ac:spMk id="26" creationId="{B44DE597-9DC6-E01D-BF81-E330895CEFF6}"/>
          </ac:spMkLst>
        </pc:spChg>
        <pc:spChg chg="add del mod replST">
          <ac:chgData name="Holly Jalota" userId="151c0755-ebdb-4543-b130-909b4e7f85d6" providerId="ADAL" clId="{4E6DBD39-97BE-4BDD-9E71-D0567675637D}" dt="2024-03-25T14:05:01.814" v="5488"/>
          <ac:spMkLst>
            <pc:docMk/>
            <pc:sldMk cId="3325023335" sldId="2147377553"/>
            <ac:spMk id="27" creationId="{DDDD8993-A83E-C425-F468-7D6FEEC1A9ED}"/>
          </ac:spMkLst>
        </pc:spChg>
        <pc:spChg chg="add del mod replST">
          <ac:chgData name="Holly Jalota" userId="151c0755-ebdb-4543-b130-909b4e7f85d6" providerId="ADAL" clId="{4E6DBD39-97BE-4BDD-9E71-D0567675637D}" dt="2024-03-25T14:05:11.183" v="5810"/>
          <ac:spMkLst>
            <pc:docMk/>
            <pc:sldMk cId="3325023335" sldId="2147377553"/>
            <ac:spMk id="28" creationId="{A865DF42-E3F1-A6FA-30C7-C274E492202B}"/>
          </ac:spMkLst>
        </pc:spChg>
        <pc:spChg chg="add del mod replST">
          <ac:chgData name="Holly Jalota" userId="151c0755-ebdb-4543-b130-909b4e7f85d6" providerId="ADAL" clId="{4E6DBD39-97BE-4BDD-9E71-D0567675637D}" dt="2024-03-25T14:05:20.413" v="6119"/>
          <ac:spMkLst>
            <pc:docMk/>
            <pc:sldMk cId="3325023335" sldId="2147377553"/>
            <ac:spMk id="29" creationId="{CDE58C8D-CE06-BEF6-F7A8-22EF17974FCD}"/>
          </ac:spMkLst>
        </pc:spChg>
        <pc:spChg chg="add del mod replST">
          <ac:chgData name="Holly Jalota" userId="151c0755-ebdb-4543-b130-909b4e7f85d6" providerId="ADAL" clId="{4E6DBD39-97BE-4BDD-9E71-D0567675637D}" dt="2024-03-25T16:21:48.278" v="6397"/>
          <ac:spMkLst>
            <pc:docMk/>
            <pc:sldMk cId="3325023335" sldId="2147377553"/>
            <ac:spMk id="30" creationId="{9AFCA04D-E552-91CB-1EC9-245FC0F72574}"/>
          </ac:spMkLst>
        </pc:spChg>
        <pc:spChg chg="add mod replST">
          <ac:chgData name="Holly Jalota" userId="151c0755-ebdb-4543-b130-909b4e7f85d6" providerId="ADAL" clId="{4E6DBD39-97BE-4BDD-9E71-D0567675637D}" dt="2024-03-25T16:21:48.297" v="6422" actId="948"/>
          <ac:spMkLst>
            <pc:docMk/>
            <pc:sldMk cId="3325023335" sldId="2147377553"/>
            <ac:spMk id="31" creationId="{EE14C79F-EE95-CE4B-C166-D7D71077ED2E}"/>
          </ac:spMkLst>
        </pc:spChg>
      </pc:sldChg>
      <pc:sldChg chg="addSp delSp modSp new mod">
        <pc:chgData name="Holly Jalota" userId="151c0755-ebdb-4543-b130-909b4e7f85d6" providerId="ADAL" clId="{4E6DBD39-97BE-4BDD-9E71-D0567675637D}" dt="2024-03-25T16:21:48.357" v="6503" actId="948"/>
        <pc:sldMkLst>
          <pc:docMk/>
          <pc:sldMk cId="425115055" sldId="2147377554"/>
        </pc:sldMkLst>
        <pc:spChg chg="mod">
          <ac:chgData name="Holly Jalota" userId="151c0755-ebdb-4543-b130-909b4e7f85d6" providerId="ADAL" clId="{4E6DBD39-97BE-4BDD-9E71-D0567675637D}" dt="2024-03-25T14:05:17.313" v="6083" actId="20577"/>
          <ac:spMkLst>
            <pc:docMk/>
            <pc:sldMk cId="425115055" sldId="2147377554"/>
            <ac:spMk id="4" creationId="{9E0660AA-2E6E-8E23-3926-8997822591F0}"/>
          </ac:spMkLst>
        </pc:spChg>
        <pc:spChg chg="add del mod replST">
          <ac:chgData name="Holly Jalota" userId="151c0755-ebdb-4543-b130-909b4e7f85d6" providerId="ADAL" clId="{4E6DBD39-97BE-4BDD-9E71-D0567675637D}" dt="2024-03-25T12:33:52.546" v="969"/>
          <ac:spMkLst>
            <pc:docMk/>
            <pc:sldMk cId="425115055" sldId="2147377554"/>
            <ac:spMk id="5" creationId="{7FCBCBC9-F913-FEFE-FBFE-5402850255AC}"/>
          </ac:spMkLst>
        </pc:spChg>
        <pc:spChg chg="add del mod replST">
          <ac:chgData name="Holly Jalota" userId="151c0755-ebdb-4543-b130-909b4e7f85d6" providerId="ADAL" clId="{4E6DBD39-97BE-4BDD-9E71-D0567675637D}" dt="2024-03-25T12:34:01.737" v="1196"/>
          <ac:spMkLst>
            <pc:docMk/>
            <pc:sldMk cId="425115055" sldId="2147377554"/>
            <ac:spMk id="6" creationId="{50210038-05B3-E324-1588-00176AE6E0B5}"/>
          </ac:spMkLst>
        </pc:spChg>
        <pc:spChg chg="add del mod replST">
          <ac:chgData name="Holly Jalota" userId="151c0755-ebdb-4543-b130-909b4e7f85d6" providerId="ADAL" clId="{4E6DBD39-97BE-4BDD-9E71-D0567675637D}" dt="2024-03-25T12:36:03.517" v="1392"/>
          <ac:spMkLst>
            <pc:docMk/>
            <pc:sldMk cId="425115055" sldId="2147377554"/>
            <ac:spMk id="7" creationId="{E16A3DCF-2165-6989-02CB-5671D2CB7E46}"/>
          </ac:spMkLst>
        </pc:spChg>
        <pc:spChg chg="add del mod replST">
          <ac:chgData name="Holly Jalota" userId="151c0755-ebdb-4543-b130-909b4e7f85d6" providerId="ADAL" clId="{4E6DBD39-97BE-4BDD-9E71-D0567675637D}" dt="2024-03-25T12:37:17.947" v="1614"/>
          <ac:spMkLst>
            <pc:docMk/>
            <pc:sldMk cId="425115055" sldId="2147377554"/>
            <ac:spMk id="8" creationId="{CA15DA60-9E7F-0B74-98FE-A24194760964}"/>
          </ac:spMkLst>
        </pc:spChg>
        <pc:spChg chg="add del mod replST">
          <ac:chgData name="Holly Jalota" userId="151c0755-ebdb-4543-b130-909b4e7f85d6" providerId="ADAL" clId="{4E6DBD39-97BE-4BDD-9E71-D0567675637D}" dt="2024-03-25T12:37:27.311" v="1878"/>
          <ac:spMkLst>
            <pc:docMk/>
            <pc:sldMk cId="425115055" sldId="2147377554"/>
            <ac:spMk id="9" creationId="{4B719F22-78D7-F8F3-233B-82EBEAD6F269}"/>
          </ac:spMkLst>
        </pc:spChg>
        <pc:spChg chg="add del mod replST">
          <ac:chgData name="Holly Jalota" userId="151c0755-ebdb-4543-b130-909b4e7f85d6" providerId="ADAL" clId="{4E6DBD39-97BE-4BDD-9E71-D0567675637D}" dt="2024-03-25T12:37:36.630" v="2134"/>
          <ac:spMkLst>
            <pc:docMk/>
            <pc:sldMk cId="425115055" sldId="2147377554"/>
            <ac:spMk id="10" creationId="{A838466D-38CF-C3BE-FBE4-4C321EAE8F63}"/>
          </ac:spMkLst>
        </pc:spChg>
        <pc:spChg chg="add del mod replST">
          <ac:chgData name="Holly Jalota" userId="151c0755-ebdb-4543-b130-909b4e7f85d6" providerId="ADAL" clId="{4E6DBD39-97BE-4BDD-9E71-D0567675637D}" dt="2024-03-25T12:37:45.897" v="2392"/>
          <ac:spMkLst>
            <pc:docMk/>
            <pc:sldMk cId="425115055" sldId="2147377554"/>
            <ac:spMk id="11" creationId="{D3A790F8-4B2D-5598-C67C-26A516394DFB}"/>
          </ac:spMkLst>
        </pc:spChg>
        <pc:spChg chg="add del mod replST">
          <ac:chgData name="Holly Jalota" userId="151c0755-ebdb-4543-b130-909b4e7f85d6" providerId="ADAL" clId="{4E6DBD39-97BE-4BDD-9E71-D0567675637D}" dt="2024-03-25T12:37:55.230" v="2624"/>
          <ac:spMkLst>
            <pc:docMk/>
            <pc:sldMk cId="425115055" sldId="2147377554"/>
            <ac:spMk id="12" creationId="{0DA3F78C-E986-3B53-D63A-C45458C80989}"/>
          </ac:spMkLst>
        </pc:spChg>
        <pc:spChg chg="add del mod replST">
          <ac:chgData name="Holly Jalota" userId="151c0755-ebdb-4543-b130-909b4e7f85d6" providerId="ADAL" clId="{4E6DBD39-97BE-4BDD-9E71-D0567675637D}" dt="2024-03-25T12:38:05.952" v="2860"/>
          <ac:spMkLst>
            <pc:docMk/>
            <pc:sldMk cId="425115055" sldId="2147377554"/>
            <ac:spMk id="13" creationId="{69A10781-7192-35F5-B5FF-4BCFA8585223}"/>
          </ac:spMkLst>
        </pc:spChg>
        <pc:spChg chg="add del mod replST">
          <ac:chgData name="Holly Jalota" userId="151c0755-ebdb-4543-b130-909b4e7f85d6" providerId="ADAL" clId="{4E6DBD39-97BE-4BDD-9E71-D0567675637D}" dt="2024-03-25T12:38:15.345" v="3116"/>
          <ac:spMkLst>
            <pc:docMk/>
            <pc:sldMk cId="425115055" sldId="2147377554"/>
            <ac:spMk id="14" creationId="{ADD1BA61-2BE7-6865-9176-05BE4F620AAC}"/>
          </ac:spMkLst>
        </pc:spChg>
        <pc:spChg chg="add del mod replST">
          <ac:chgData name="Holly Jalota" userId="151c0755-ebdb-4543-b130-909b4e7f85d6" providerId="ADAL" clId="{4E6DBD39-97BE-4BDD-9E71-D0567675637D}" dt="2024-03-25T12:38:24.655" v="3360"/>
          <ac:spMkLst>
            <pc:docMk/>
            <pc:sldMk cId="425115055" sldId="2147377554"/>
            <ac:spMk id="15" creationId="{9279ADCC-C021-07F8-550B-2CBAE184622A}"/>
          </ac:spMkLst>
        </pc:spChg>
        <pc:spChg chg="add del mod replST">
          <ac:chgData name="Holly Jalota" userId="151c0755-ebdb-4543-b130-909b4e7f85d6" providerId="ADAL" clId="{4E6DBD39-97BE-4BDD-9E71-D0567675637D}" dt="2024-03-25T12:38:33.868" v="3638"/>
          <ac:spMkLst>
            <pc:docMk/>
            <pc:sldMk cId="425115055" sldId="2147377554"/>
            <ac:spMk id="16" creationId="{3EE13DA0-062D-BE1A-FDC7-3CB9951B0199}"/>
          </ac:spMkLst>
        </pc:spChg>
        <pc:spChg chg="add del mod replST">
          <ac:chgData name="Holly Jalota" userId="151c0755-ebdb-4543-b130-909b4e7f85d6" providerId="ADAL" clId="{4E6DBD39-97BE-4BDD-9E71-D0567675637D}" dt="2024-03-25T12:39:05.972" v="3870"/>
          <ac:spMkLst>
            <pc:docMk/>
            <pc:sldMk cId="425115055" sldId="2147377554"/>
            <ac:spMk id="17" creationId="{0A7A45F0-143E-57A3-ACD4-4E1D40BF4E4E}"/>
          </ac:spMkLst>
        </pc:spChg>
        <pc:spChg chg="add del mod replST">
          <ac:chgData name="Holly Jalota" userId="151c0755-ebdb-4543-b130-909b4e7f85d6" providerId="ADAL" clId="{4E6DBD39-97BE-4BDD-9E71-D0567675637D}" dt="2024-03-25T12:39:15.707" v="4110"/>
          <ac:spMkLst>
            <pc:docMk/>
            <pc:sldMk cId="425115055" sldId="2147377554"/>
            <ac:spMk id="18" creationId="{AF617A72-484B-5D53-1574-02C1EDC7D165}"/>
          </ac:spMkLst>
        </pc:spChg>
        <pc:spChg chg="add del mod replST">
          <ac:chgData name="Holly Jalota" userId="151c0755-ebdb-4543-b130-909b4e7f85d6" providerId="ADAL" clId="{4E6DBD39-97BE-4BDD-9E71-D0567675637D}" dt="2024-03-25T12:39:25.923" v="4343"/>
          <ac:spMkLst>
            <pc:docMk/>
            <pc:sldMk cId="425115055" sldId="2147377554"/>
            <ac:spMk id="19" creationId="{82228CF3-450A-7332-BC24-8A9A539797D5}"/>
          </ac:spMkLst>
        </pc:spChg>
        <pc:spChg chg="add del mod replST">
          <ac:chgData name="Holly Jalota" userId="151c0755-ebdb-4543-b130-909b4e7f85d6" providerId="ADAL" clId="{4E6DBD39-97BE-4BDD-9E71-D0567675637D}" dt="2024-03-25T14:04:33.584" v="4630"/>
          <ac:spMkLst>
            <pc:docMk/>
            <pc:sldMk cId="425115055" sldId="2147377554"/>
            <ac:spMk id="20" creationId="{143FE43D-F372-59DA-5123-EEA74AFFF4B7}"/>
          </ac:spMkLst>
        </pc:spChg>
        <pc:spChg chg="add del mod replST">
          <ac:chgData name="Holly Jalota" userId="151c0755-ebdb-4543-b130-909b4e7f85d6" providerId="ADAL" clId="{4E6DBD39-97BE-4BDD-9E71-D0567675637D}" dt="2024-03-25T14:04:43.333" v="4973"/>
          <ac:spMkLst>
            <pc:docMk/>
            <pc:sldMk cId="425115055" sldId="2147377554"/>
            <ac:spMk id="21" creationId="{358890BC-9E75-7D04-304B-B5D9962328A2}"/>
          </ac:spMkLst>
        </pc:spChg>
        <pc:spChg chg="add del mod replST">
          <ac:chgData name="Holly Jalota" userId="151c0755-ebdb-4543-b130-909b4e7f85d6" providerId="ADAL" clId="{4E6DBD39-97BE-4BDD-9E71-D0567675637D}" dt="2024-03-25T14:04:52.627" v="5251"/>
          <ac:spMkLst>
            <pc:docMk/>
            <pc:sldMk cId="425115055" sldId="2147377554"/>
            <ac:spMk id="22" creationId="{E511DA05-E6CC-7E89-3A86-1F68171A905D}"/>
          </ac:spMkLst>
        </pc:spChg>
        <pc:spChg chg="add del mod replST">
          <ac:chgData name="Holly Jalota" userId="151c0755-ebdb-4543-b130-909b4e7f85d6" providerId="ADAL" clId="{4E6DBD39-97BE-4BDD-9E71-D0567675637D}" dt="2024-03-25T14:05:01.869" v="5569"/>
          <ac:spMkLst>
            <pc:docMk/>
            <pc:sldMk cId="425115055" sldId="2147377554"/>
            <ac:spMk id="23" creationId="{E72BFCD3-F94C-409B-5FC7-15037C809FB2}"/>
          </ac:spMkLst>
        </pc:spChg>
        <pc:spChg chg="add del mod replST">
          <ac:chgData name="Holly Jalota" userId="151c0755-ebdb-4543-b130-909b4e7f85d6" providerId="ADAL" clId="{4E6DBD39-97BE-4BDD-9E71-D0567675637D}" dt="2024-03-25T14:05:11.236" v="5891"/>
          <ac:spMkLst>
            <pc:docMk/>
            <pc:sldMk cId="425115055" sldId="2147377554"/>
            <ac:spMk id="24" creationId="{C1DE9538-F8A8-047A-C43E-870FBC2C2534}"/>
          </ac:spMkLst>
        </pc:spChg>
        <pc:spChg chg="add del mod replST">
          <ac:chgData name="Holly Jalota" userId="151c0755-ebdb-4543-b130-909b4e7f85d6" providerId="ADAL" clId="{4E6DBD39-97BE-4BDD-9E71-D0567675637D}" dt="2024-03-25T14:05:20.481" v="6200"/>
          <ac:spMkLst>
            <pc:docMk/>
            <pc:sldMk cId="425115055" sldId="2147377554"/>
            <ac:spMk id="25" creationId="{15DFF62C-3641-ED9F-B9F6-9A56732CD4CF}"/>
          </ac:spMkLst>
        </pc:spChg>
        <pc:spChg chg="add del mod replST">
          <ac:chgData name="Holly Jalota" userId="151c0755-ebdb-4543-b130-909b4e7f85d6" providerId="ADAL" clId="{4E6DBD39-97BE-4BDD-9E71-D0567675637D}" dt="2024-03-25T16:21:48.338" v="6478"/>
          <ac:spMkLst>
            <pc:docMk/>
            <pc:sldMk cId="425115055" sldId="2147377554"/>
            <ac:spMk id="26" creationId="{83BF53F1-CE03-C1BD-C186-5AC2220301B6}"/>
          </ac:spMkLst>
        </pc:spChg>
        <pc:spChg chg="add mod replST">
          <ac:chgData name="Holly Jalota" userId="151c0755-ebdb-4543-b130-909b4e7f85d6" providerId="ADAL" clId="{4E6DBD39-97BE-4BDD-9E71-D0567675637D}" dt="2024-03-25T16:21:48.357" v="6503" actId="948"/>
          <ac:spMkLst>
            <pc:docMk/>
            <pc:sldMk cId="425115055" sldId="2147377554"/>
            <ac:spMk id="27" creationId="{34FBDCE6-8420-6A31-EFB4-22BFD9649E18}"/>
          </ac:spMkLst>
        </pc:spChg>
      </pc:sldChg>
      <pc:sldChg chg="addSp delSp modSp new mod ord">
        <pc:chgData name="Holly Jalota" userId="151c0755-ebdb-4543-b130-909b4e7f85d6" providerId="ADAL" clId="{4E6DBD39-97BE-4BDD-9E71-D0567675637D}" dt="2024-03-25T16:21:48.391" v="6557" actId="948"/>
        <pc:sldMkLst>
          <pc:docMk/>
          <pc:sldMk cId="3865206102" sldId="2147377555"/>
        </pc:sldMkLst>
        <pc:spChg chg="mod">
          <ac:chgData name="Holly Jalota" userId="151c0755-ebdb-4543-b130-909b4e7f85d6" providerId="ADAL" clId="{4E6DBD39-97BE-4BDD-9E71-D0567675637D}" dt="2024-03-25T12:39:21.664" v="4278" actId="122"/>
          <ac:spMkLst>
            <pc:docMk/>
            <pc:sldMk cId="3865206102" sldId="2147377555"/>
            <ac:spMk id="4" creationId="{1270105A-8DB9-1849-FA6C-5E8F19EA043F}"/>
          </ac:spMkLst>
        </pc:spChg>
        <pc:spChg chg="add del mod replST">
          <ac:chgData name="Holly Jalota" userId="151c0755-ebdb-4543-b130-909b4e7f85d6" providerId="ADAL" clId="{4E6DBD39-97BE-4BDD-9E71-D0567675637D}" dt="2024-03-25T12:34:01.756" v="1223"/>
          <ac:spMkLst>
            <pc:docMk/>
            <pc:sldMk cId="3865206102" sldId="2147377555"/>
            <ac:spMk id="5" creationId="{1DBA5C07-2767-6906-91DB-EA235219153D}"/>
          </ac:spMkLst>
        </pc:spChg>
        <pc:spChg chg="add del mod replST">
          <ac:chgData name="Holly Jalota" userId="151c0755-ebdb-4543-b130-909b4e7f85d6" providerId="ADAL" clId="{4E6DBD39-97BE-4BDD-9E71-D0567675637D}" dt="2024-03-25T12:36:03.555" v="1444"/>
          <ac:spMkLst>
            <pc:docMk/>
            <pc:sldMk cId="3865206102" sldId="2147377555"/>
            <ac:spMk id="6" creationId="{79779368-DBD9-6841-7E4D-356DF4ACE094}"/>
          </ac:spMkLst>
        </pc:spChg>
        <pc:spChg chg="add del mod replST">
          <ac:chgData name="Holly Jalota" userId="151c0755-ebdb-4543-b130-909b4e7f85d6" providerId="ADAL" clId="{4E6DBD39-97BE-4BDD-9E71-D0567675637D}" dt="2024-03-25T12:37:17.980" v="1668"/>
          <ac:spMkLst>
            <pc:docMk/>
            <pc:sldMk cId="3865206102" sldId="2147377555"/>
            <ac:spMk id="7" creationId="{14083D23-6B9F-1829-C4F5-AD45BC5BC50F}"/>
          </ac:spMkLst>
        </pc:spChg>
        <pc:spChg chg="add del mod replST">
          <ac:chgData name="Holly Jalota" userId="151c0755-ebdb-4543-b130-909b4e7f85d6" providerId="ADAL" clId="{4E6DBD39-97BE-4BDD-9E71-D0567675637D}" dt="2024-03-25T12:37:27.347" v="1932"/>
          <ac:spMkLst>
            <pc:docMk/>
            <pc:sldMk cId="3865206102" sldId="2147377555"/>
            <ac:spMk id="8" creationId="{4C71F164-A005-F2F4-4DF0-2CA974C6606D}"/>
          </ac:spMkLst>
        </pc:spChg>
        <pc:spChg chg="add del mod replST">
          <ac:chgData name="Holly Jalota" userId="151c0755-ebdb-4543-b130-909b4e7f85d6" providerId="ADAL" clId="{4E6DBD39-97BE-4BDD-9E71-D0567675637D}" dt="2024-03-25T12:37:36.668" v="2188"/>
          <ac:spMkLst>
            <pc:docMk/>
            <pc:sldMk cId="3865206102" sldId="2147377555"/>
            <ac:spMk id="9" creationId="{78378B2C-F7FC-8F4F-60F5-BC6335573F28}"/>
          </ac:spMkLst>
        </pc:spChg>
        <pc:spChg chg="add del mod replST">
          <ac:chgData name="Holly Jalota" userId="151c0755-ebdb-4543-b130-909b4e7f85d6" providerId="ADAL" clId="{4E6DBD39-97BE-4BDD-9E71-D0567675637D}" dt="2024-03-25T12:37:45.932" v="2446"/>
          <ac:spMkLst>
            <pc:docMk/>
            <pc:sldMk cId="3865206102" sldId="2147377555"/>
            <ac:spMk id="10" creationId="{0D1DFED8-01DF-EF82-3C47-135DEF6A3342}"/>
          </ac:spMkLst>
        </pc:spChg>
        <pc:spChg chg="add del mod replST">
          <ac:chgData name="Holly Jalota" userId="151c0755-ebdb-4543-b130-909b4e7f85d6" providerId="ADAL" clId="{4E6DBD39-97BE-4BDD-9E71-D0567675637D}" dt="2024-03-25T12:37:55.265" v="2678"/>
          <ac:spMkLst>
            <pc:docMk/>
            <pc:sldMk cId="3865206102" sldId="2147377555"/>
            <ac:spMk id="11" creationId="{090F2860-62B0-0591-1097-95C02B0A60B0}"/>
          </ac:spMkLst>
        </pc:spChg>
        <pc:spChg chg="add del mod replST">
          <ac:chgData name="Holly Jalota" userId="151c0755-ebdb-4543-b130-909b4e7f85d6" providerId="ADAL" clId="{4E6DBD39-97BE-4BDD-9E71-D0567675637D}" dt="2024-03-25T12:38:05.988" v="2914"/>
          <ac:spMkLst>
            <pc:docMk/>
            <pc:sldMk cId="3865206102" sldId="2147377555"/>
            <ac:spMk id="12" creationId="{2E48E937-48D9-8CC6-1BA3-69415DC0ACAC}"/>
          </ac:spMkLst>
        </pc:spChg>
        <pc:spChg chg="add del mod replST">
          <ac:chgData name="Holly Jalota" userId="151c0755-ebdb-4543-b130-909b4e7f85d6" providerId="ADAL" clId="{4E6DBD39-97BE-4BDD-9E71-D0567675637D}" dt="2024-03-25T12:38:15.382" v="3170"/>
          <ac:spMkLst>
            <pc:docMk/>
            <pc:sldMk cId="3865206102" sldId="2147377555"/>
            <ac:spMk id="13" creationId="{E57DDAEC-4687-23F3-A8AA-677F0FD40F95}"/>
          </ac:spMkLst>
        </pc:spChg>
        <pc:spChg chg="add del mod replST">
          <ac:chgData name="Holly Jalota" userId="151c0755-ebdb-4543-b130-909b4e7f85d6" providerId="ADAL" clId="{4E6DBD39-97BE-4BDD-9E71-D0567675637D}" dt="2024-03-25T12:38:24.689" v="3414"/>
          <ac:spMkLst>
            <pc:docMk/>
            <pc:sldMk cId="3865206102" sldId="2147377555"/>
            <ac:spMk id="14" creationId="{653658BB-9E89-BB14-6CCB-3630C834E662}"/>
          </ac:spMkLst>
        </pc:spChg>
        <pc:spChg chg="add del mod replST">
          <ac:chgData name="Holly Jalota" userId="151c0755-ebdb-4543-b130-909b4e7f85d6" providerId="ADAL" clId="{4E6DBD39-97BE-4BDD-9E71-D0567675637D}" dt="2024-03-25T12:38:33.904" v="3692"/>
          <ac:spMkLst>
            <pc:docMk/>
            <pc:sldMk cId="3865206102" sldId="2147377555"/>
            <ac:spMk id="15" creationId="{103C7BD4-A86D-4DD4-1D4D-678FCB0E31FE}"/>
          </ac:spMkLst>
        </pc:spChg>
        <pc:spChg chg="add del mod replST">
          <ac:chgData name="Holly Jalota" userId="151c0755-ebdb-4543-b130-909b4e7f85d6" providerId="ADAL" clId="{4E6DBD39-97BE-4BDD-9E71-D0567675637D}" dt="2024-03-25T12:39:06.023" v="3951"/>
          <ac:spMkLst>
            <pc:docMk/>
            <pc:sldMk cId="3865206102" sldId="2147377555"/>
            <ac:spMk id="16" creationId="{8758A035-0A04-3D9B-C812-677F30442FB2}"/>
          </ac:spMkLst>
        </pc:spChg>
        <pc:spChg chg="add del mod replST">
          <ac:chgData name="Holly Jalota" userId="151c0755-ebdb-4543-b130-909b4e7f85d6" providerId="ADAL" clId="{4E6DBD39-97BE-4BDD-9E71-D0567675637D}" dt="2024-03-25T12:39:15.759" v="4191"/>
          <ac:spMkLst>
            <pc:docMk/>
            <pc:sldMk cId="3865206102" sldId="2147377555"/>
            <ac:spMk id="17" creationId="{59EA1E6C-CDD1-D2DB-9A8F-13EDE554E44B}"/>
          </ac:spMkLst>
        </pc:spChg>
        <pc:spChg chg="add del mod replST">
          <ac:chgData name="Holly Jalota" userId="151c0755-ebdb-4543-b130-909b4e7f85d6" providerId="ADAL" clId="{4E6DBD39-97BE-4BDD-9E71-D0567675637D}" dt="2024-03-25T12:39:25.957" v="4397"/>
          <ac:spMkLst>
            <pc:docMk/>
            <pc:sldMk cId="3865206102" sldId="2147377555"/>
            <ac:spMk id="18" creationId="{B51703C2-1DAE-EB29-1BE3-DA2DFA8837C5}"/>
          </ac:spMkLst>
        </pc:spChg>
        <pc:spChg chg="add del mod replST">
          <ac:chgData name="Holly Jalota" userId="151c0755-ebdb-4543-b130-909b4e7f85d6" providerId="ADAL" clId="{4E6DBD39-97BE-4BDD-9E71-D0567675637D}" dt="2024-03-25T14:04:33.622" v="4684"/>
          <ac:spMkLst>
            <pc:docMk/>
            <pc:sldMk cId="3865206102" sldId="2147377555"/>
            <ac:spMk id="19" creationId="{E9EBFDDC-B4A2-8AD3-D70E-72EC2837B20C}"/>
          </ac:spMkLst>
        </pc:spChg>
        <pc:spChg chg="add del mod replST">
          <ac:chgData name="Holly Jalota" userId="151c0755-ebdb-4543-b130-909b4e7f85d6" providerId="ADAL" clId="{4E6DBD39-97BE-4BDD-9E71-D0567675637D}" dt="2024-03-25T14:04:43.366" v="5027"/>
          <ac:spMkLst>
            <pc:docMk/>
            <pc:sldMk cId="3865206102" sldId="2147377555"/>
            <ac:spMk id="20" creationId="{6FE985E1-ACF7-D71C-2698-634D33FEA2EA}"/>
          </ac:spMkLst>
        </pc:spChg>
        <pc:spChg chg="add del mod replST">
          <ac:chgData name="Holly Jalota" userId="151c0755-ebdb-4543-b130-909b4e7f85d6" providerId="ADAL" clId="{4E6DBD39-97BE-4BDD-9E71-D0567675637D}" dt="2024-03-25T14:04:52.660" v="5305"/>
          <ac:spMkLst>
            <pc:docMk/>
            <pc:sldMk cId="3865206102" sldId="2147377555"/>
            <ac:spMk id="21" creationId="{071C44FA-D3B6-C37D-22EF-120F65D77364}"/>
          </ac:spMkLst>
        </pc:spChg>
        <pc:spChg chg="add del mod replST">
          <ac:chgData name="Holly Jalota" userId="151c0755-ebdb-4543-b130-909b4e7f85d6" providerId="ADAL" clId="{4E6DBD39-97BE-4BDD-9E71-D0567675637D}" dt="2024-03-25T14:05:01.902" v="5623"/>
          <ac:spMkLst>
            <pc:docMk/>
            <pc:sldMk cId="3865206102" sldId="2147377555"/>
            <ac:spMk id="22" creationId="{996701F7-5DB4-A62B-0322-BDC4A984079D}"/>
          </ac:spMkLst>
        </pc:spChg>
        <pc:spChg chg="add del mod replST">
          <ac:chgData name="Holly Jalota" userId="151c0755-ebdb-4543-b130-909b4e7f85d6" providerId="ADAL" clId="{4E6DBD39-97BE-4BDD-9E71-D0567675637D}" dt="2024-03-25T14:05:11.271" v="5945"/>
          <ac:spMkLst>
            <pc:docMk/>
            <pc:sldMk cId="3865206102" sldId="2147377555"/>
            <ac:spMk id="23" creationId="{EDAFD435-CF1B-C405-8885-49C9BE208178}"/>
          </ac:spMkLst>
        </pc:spChg>
        <pc:spChg chg="add del mod replST">
          <ac:chgData name="Holly Jalota" userId="151c0755-ebdb-4543-b130-909b4e7f85d6" providerId="ADAL" clId="{4E6DBD39-97BE-4BDD-9E71-D0567675637D}" dt="2024-03-25T14:05:20.518" v="6254"/>
          <ac:spMkLst>
            <pc:docMk/>
            <pc:sldMk cId="3865206102" sldId="2147377555"/>
            <ac:spMk id="24" creationId="{8863E69F-3305-6CB7-CE11-70515FA0133F}"/>
          </ac:spMkLst>
        </pc:spChg>
        <pc:spChg chg="add del mod replST">
          <ac:chgData name="Holly Jalota" userId="151c0755-ebdb-4543-b130-909b4e7f85d6" providerId="ADAL" clId="{4E6DBD39-97BE-4BDD-9E71-D0567675637D}" dt="2024-03-25T16:21:48.373" v="6532"/>
          <ac:spMkLst>
            <pc:docMk/>
            <pc:sldMk cId="3865206102" sldId="2147377555"/>
            <ac:spMk id="25" creationId="{CECA2649-E912-A06C-51C9-7DD2AEDA9787}"/>
          </ac:spMkLst>
        </pc:spChg>
        <pc:spChg chg="add mod replST">
          <ac:chgData name="Holly Jalota" userId="151c0755-ebdb-4543-b130-909b4e7f85d6" providerId="ADAL" clId="{4E6DBD39-97BE-4BDD-9E71-D0567675637D}" dt="2024-03-25T16:21:48.391" v="6557" actId="948"/>
          <ac:spMkLst>
            <pc:docMk/>
            <pc:sldMk cId="3865206102" sldId="2147377555"/>
            <ac:spMk id="26" creationId="{7E81684C-7EAB-BE0F-97FA-AB560ED6BC5E}"/>
          </ac:spMkLst>
        </pc:spChg>
      </pc:sldChg>
      <pc:sldChg chg="addSp delSp modSp new mod">
        <pc:chgData name="Holly Jalota" userId="151c0755-ebdb-4543-b130-909b4e7f85d6" providerId="ADAL" clId="{4E6DBD39-97BE-4BDD-9E71-D0567675637D}" dt="2024-03-25T16:21:48.315" v="6449" actId="948"/>
        <pc:sldMkLst>
          <pc:docMk/>
          <pc:sldMk cId="226656119" sldId="2147377556"/>
        </pc:sldMkLst>
        <pc:spChg chg="mod">
          <ac:chgData name="Holly Jalota" userId="151c0755-ebdb-4543-b130-909b4e7f85d6" providerId="ADAL" clId="{4E6DBD39-97BE-4BDD-9E71-D0567675637D}" dt="2024-03-25T14:04:49.723" v="5134" actId="20577"/>
          <ac:spMkLst>
            <pc:docMk/>
            <pc:sldMk cId="226656119" sldId="2147377556"/>
            <ac:spMk id="4" creationId="{39036B39-0790-DF5F-6702-3A69D09A0F51}"/>
          </ac:spMkLst>
        </pc:spChg>
        <pc:spChg chg="add del mod replST">
          <ac:chgData name="Holly Jalota" userId="151c0755-ebdb-4543-b130-909b4e7f85d6" providerId="ADAL" clId="{4E6DBD39-97BE-4BDD-9E71-D0567675637D}" dt="2024-03-25T14:04:33.565" v="4603"/>
          <ac:spMkLst>
            <pc:docMk/>
            <pc:sldMk cId="226656119" sldId="2147377556"/>
            <ac:spMk id="5" creationId="{4E636290-41CC-A0FE-1851-279F87FE44DB}"/>
          </ac:spMkLst>
        </pc:spChg>
        <pc:spChg chg="add del mod replST">
          <ac:chgData name="Holly Jalota" userId="151c0755-ebdb-4543-b130-909b4e7f85d6" providerId="ADAL" clId="{4E6DBD39-97BE-4BDD-9E71-D0567675637D}" dt="2024-03-25T14:04:43.296" v="4919"/>
          <ac:spMkLst>
            <pc:docMk/>
            <pc:sldMk cId="226656119" sldId="2147377556"/>
            <ac:spMk id="6" creationId="{334CACAC-7B4C-7C0B-B203-6E5BC596B83A}"/>
          </ac:spMkLst>
        </pc:spChg>
        <pc:spChg chg="add del mod replST">
          <ac:chgData name="Holly Jalota" userId="151c0755-ebdb-4543-b130-909b4e7f85d6" providerId="ADAL" clId="{4E6DBD39-97BE-4BDD-9E71-D0567675637D}" dt="2024-03-25T14:04:52.595" v="5197"/>
          <ac:spMkLst>
            <pc:docMk/>
            <pc:sldMk cId="226656119" sldId="2147377556"/>
            <ac:spMk id="7" creationId="{A99B0AFD-3FE2-F4D0-E85B-7A913F899E92}"/>
          </ac:spMkLst>
        </pc:spChg>
        <pc:spChg chg="add del mod replST">
          <ac:chgData name="Holly Jalota" userId="151c0755-ebdb-4543-b130-909b4e7f85d6" providerId="ADAL" clId="{4E6DBD39-97BE-4BDD-9E71-D0567675637D}" dt="2024-03-25T14:05:01.834" v="5515"/>
          <ac:spMkLst>
            <pc:docMk/>
            <pc:sldMk cId="226656119" sldId="2147377556"/>
            <ac:spMk id="8" creationId="{4803C234-8D5C-8BF6-7FAD-4651F92E5B2C}"/>
          </ac:spMkLst>
        </pc:spChg>
        <pc:spChg chg="add del mod replST">
          <ac:chgData name="Holly Jalota" userId="151c0755-ebdb-4543-b130-909b4e7f85d6" providerId="ADAL" clId="{4E6DBD39-97BE-4BDD-9E71-D0567675637D}" dt="2024-03-25T14:05:11.202" v="5837"/>
          <ac:spMkLst>
            <pc:docMk/>
            <pc:sldMk cId="226656119" sldId="2147377556"/>
            <ac:spMk id="9" creationId="{EB3DF7D0-D3E8-0F23-E3D3-4DA38DF8FD12}"/>
          </ac:spMkLst>
        </pc:spChg>
        <pc:spChg chg="add del mod replST">
          <ac:chgData name="Holly Jalota" userId="151c0755-ebdb-4543-b130-909b4e7f85d6" providerId="ADAL" clId="{4E6DBD39-97BE-4BDD-9E71-D0567675637D}" dt="2024-03-25T14:05:20.434" v="6146"/>
          <ac:spMkLst>
            <pc:docMk/>
            <pc:sldMk cId="226656119" sldId="2147377556"/>
            <ac:spMk id="10" creationId="{C651BBE6-918F-1038-F8A6-BD43B9F88765}"/>
          </ac:spMkLst>
        </pc:spChg>
        <pc:spChg chg="add del mod replST">
          <ac:chgData name="Holly Jalota" userId="151c0755-ebdb-4543-b130-909b4e7f85d6" providerId="ADAL" clId="{4E6DBD39-97BE-4BDD-9E71-D0567675637D}" dt="2024-03-25T16:21:48.298" v="6424"/>
          <ac:spMkLst>
            <pc:docMk/>
            <pc:sldMk cId="226656119" sldId="2147377556"/>
            <ac:spMk id="11" creationId="{7D259B0F-F9DD-6E43-17F4-6ED9E3F7870D}"/>
          </ac:spMkLst>
        </pc:spChg>
        <pc:spChg chg="add mod replST">
          <ac:chgData name="Holly Jalota" userId="151c0755-ebdb-4543-b130-909b4e7f85d6" providerId="ADAL" clId="{4E6DBD39-97BE-4BDD-9E71-D0567675637D}" dt="2024-03-25T16:21:48.315" v="6449" actId="948"/>
          <ac:spMkLst>
            <pc:docMk/>
            <pc:sldMk cId="226656119" sldId="2147377556"/>
            <ac:spMk id="12" creationId="{FD719C59-3A37-4780-F651-24A13E69687B}"/>
          </ac:spMkLst>
        </pc:spChg>
      </pc:sldChg>
      <pc:sldChg chg="addSp delSp modSp new mod">
        <pc:chgData name="Holly Jalota" userId="151c0755-ebdb-4543-b130-909b4e7f85d6" providerId="ADAL" clId="{4E6DBD39-97BE-4BDD-9E71-D0567675637D}" dt="2024-03-25T16:21:48.337" v="6476" actId="948"/>
        <pc:sldMkLst>
          <pc:docMk/>
          <pc:sldMk cId="2903079836" sldId="2147377557"/>
        </pc:sldMkLst>
        <pc:spChg chg="mod">
          <ac:chgData name="Holly Jalota" userId="151c0755-ebdb-4543-b130-909b4e7f85d6" providerId="ADAL" clId="{4E6DBD39-97BE-4BDD-9E71-D0567675637D}" dt="2024-03-25T14:05:05.859" v="5762" actId="20577"/>
          <ac:spMkLst>
            <pc:docMk/>
            <pc:sldMk cId="2903079836" sldId="2147377557"/>
            <ac:spMk id="4" creationId="{6626C414-FCAC-AF1B-3B83-AB0885E387CA}"/>
          </ac:spMkLst>
        </pc:spChg>
        <pc:spChg chg="add del mod replST">
          <ac:chgData name="Holly Jalota" userId="151c0755-ebdb-4543-b130-909b4e7f85d6" providerId="ADAL" clId="{4E6DBD39-97BE-4BDD-9E71-D0567675637D}" dt="2024-03-25T14:04:43.317" v="4946"/>
          <ac:spMkLst>
            <pc:docMk/>
            <pc:sldMk cId="2903079836" sldId="2147377557"/>
            <ac:spMk id="5" creationId="{6DB90CBA-0B35-4993-CC46-59C6AF05BF79}"/>
          </ac:spMkLst>
        </pc:spChg>
        <pc:spChg chg="add del mod replST">
          <ac:chgData name="Holly Jalota" userId="151c0755-ebdb-4543-b130-909b4e7f85d6" providerId="ADAL" clId="{4E6DBD39-97BE-4BDD-9E71-D0567675637D}" dt="2024-03-25T14:04:52.611" v="5224"/>
          <ac:spMkLst>
            <pc:docMk/>
            <pc:sldMk cId="2903079836" sldId="2147377557"/>
            <ac:spMk id="6" creationId="{85DAA24B-B4EA-69DA-B3C2-D118EBA0C3CD}"/>
          </ac:spMkLst>
        </pc:spChg>
        <pc:spChg chg="add del mod replST">
          <ac:chgData name="Holly Jalota" userId="151c0755-ebdb-4543-b130-909b4e7f85d6" providerId="ADAL" clId="{4E6DBD39-97BE-4BDD-9E71-D0567675637D}" dt="2024-03-25T14:05:01.852" v="5542"/>
          <ac:spMkLst>
            <pc:docMk/>
            <pc:sldMk cId="2903079836" sldId="2147377557"/>
            <ac:spMk id="7" creationId="{85522E6B-AC4E-A84D-5261-2A8D53E62DF0}"/>
          </ac:spMkLst>
        </pc:spChg>
        <pc:spChg chg="add del mod replST">
          <ac:chgData name="Holly Jalota" userId="151c0755-ebdb-4543-b130-909b4e7f85d6" providerId="ADAL" clId="{4E6DBD39-97BE-4BDD-9E71-D0567675637D}" dt="2024-03-25T14:05:11.219" v="5864"/>
          <ac:spMkLst>
            <pc:docMk/>
            <pc:sldMk cId="2903079836" sldId="2147377557"/>
            <ac:spMk id="8" creationId="{7FF52130-4E72-58D6-68CE-42ECB9FDFA41}"/>
          </ac:spMkLst>
        </pc:spChg>
        <pc:spChg chg="add del mod replST">
          <ac:chgData name="Holly Jalota" userId="151c0755-ebdb-4543-b130-909b4e7f85d6" providerId="ADAL" clId="{4E6DBD39-97BE-4BDD-9E71-D0567675637D}" dt="2024-03-25T14:05:20.458" v="6173"/>
          <ac:spMkLst>
            <pc:docMk/>
            <pc:sldMk cId="2903079836" sldId="2147377557"/>
            <ac:spMk id="9" creationId="{2C5F036F-6718-5C3D-91F5-EEAE8978DA97}"/>
          </ac:spMkLst>
        </pc:spChg>
        <pc:spChg chg="add del mod replST">
          <ac:chgData name="Holly Jalota" userId="151c0755-ebdb-4543-b130-909b4e7f85d6" providerId="ADAL" clId="{4E6DBD39-97BE-4BDD-9E71-D0567675637D}" dt="2024-03-25T16:21:48.316" v="6451"/>
          <ac:spMkLst>
            <pc:docMk/>
            <pc:sldMk cId="2903079836" sldId="2147377557"/>
            <ac:spMk id="10" creationId="{E053E08F-E774-F915-DFC2-36EE052A7FA8}"/>
          </ac:spMkLst>
        </pc:spChg>
        <pc:spChg chg="add mod replST">
          <ac:chgData name="Holly Jalota" userId="151c0755-ebdb-4543-b130-909b4e7f85d6" providerId="ADAL" clId="{4E6DBD39-97BE-4BDD-9E71-D0567675637D}" dt="2024-03-25T16:21:48.337" v="6476" actId="948"/>
          <ac:spMkLst>
            <pc:docMk/>
            <pc:sldMk cId="2903079836" sldId="2147377557"/>
            <ac:spMk id="11" creationId="{C04662CD-BF49-3042-F335-FF1CD0854F43}"/>
          </ac:spMkLst>
        </pc:spChg>
      </pc:sldChg>
    </pc:docChg>
  </pc:docChgLst>
  <pc:docChgLst>
    <pc:chgData name="Kate Addiscott" userId="S::kate.addiscott@ofgem.gov.uk::4c56a566-892d-46ed-873b-f5ae8a7c9856" providerId="AD" clId="Web-{2510E846-E5C3-0EAA-BE74-69A23B57000A}"/>
    <pc:docChg chg="modSld">
      <pc:chgData name="Kate Addiscott" userId="S::kate.addiscott@ofgem.gov.uk::4c56a566-892d-46ed-873b-f5ae8a7c9856" providerId="AD" clId="Web-{2510E846-E5C3-0EAA-BE74-69A23B57000A}" dt="2024-04-04T09:21:58.485" v="296" actId="14100"/>
      <pc:docMkLst>
        <pc:docMk/>
      </pc:docMkLst>
      <pc:sldChg chg="addSp modSp">
        <pc:chgData name="Kate Addiscott" userId="S::kate.addiscott@ofgem.gov.uk::4c56a566-892d-46ed-873b-f5ae8a7c9856" providerId="AD" clId="Web-{2510E846-E5C3-0EAA-BE74-69A23B57000A}" dt="2024-04-04T09:21:58.485" v="296" actId="14100"/>
        <pc:sldMkLst>
          <pc:docMk/>
          <pc:sldMk cId="425115055" sldId="2147377554"/>
        </pc:sldMkLst>
        <pc:spChg chg="mod">
          <ac:chgData name="Kate Addiscott" userId="S::kate.addiscott@ofgem.gov.uk::4c56a566-892d-46ed-873b-f5ae8a7c9856" providerId="AD" clId="Web-{2510E846-E5C3-0EAA-BE74-69A23B57000A}" dt="2024-04-04T09:21:49.672" v="295" actId="20577"/>
          <ac:spMkLst>
            <pc:docMk/>
            <pc:sldMk cId="425115055" sldId="2147377554"/>
            <ac:spMk id="4" creationId="{9E0660AA-2E6E-8E23-3926-8997822591F0}"/>
          </ac:spMkLst>
        </pc:spChg>
        <pc:spChg chg="add mod">
          <ac:chgData name="Kate Addiscott" userId="S::kate.addiscott@ofgem.gov.uk::4c56a566-892d-46ed-873b-f5ae8a7c9856" providerId="AD" clId="Web-{2510E846-E5C3-0EAA-BE74-69A23B57000A}" dt="2024-04-04T09:21:58.485" v="296" actId="14100"/>
          <ac:spMkLst>
            <pc:docMk/>
            <pc:sldMk cId="425115055" sldId="2147377554"/>
            <ac:spMk id="6" creationId="{BCFB02FC-90C9-8F04-FE5E-874D0C13502A}"/>
          </ac:spMkLst>
        </pc:spChg>
        <pc:spChg chg="add mod">
          <ac:chgData name="Kate Addiscott" userId="S::kate.addiscott@ofgem.gov.uk::4c56a566-892d-46ed-873b-f5ae8a7c9856" providerId="AD" clId="Web-{2510E846-E5C3-0EAA-BE74-69A23B57000A}" dt="2024-04-04T09:20:54.124" v="287" actId="14100"/>
          <ac:spMkLst>
            <pc:docMk/>
            <pc:sldMk cId="425115055" sldId="2147377554"/>
            <ac:spMk id="7" creationId="{BFF729B1-8388-2C09-DC2F-10B5358EBA69}"/>
          </ac:spMkLst>
        </pc:spChg>
        <pc:spChg chg="add mod">
          <ac:chgData name="Kate Addiscott" userId="S::kate.addiscott@ofgem.gov.uk::4c56a566-892d-46ed-873b-f5ae8a7c9856" providerId="AD" clId="Web-{2510E846-E5C3-0EAA-BE74-69A23B57000A}" dt="2024-04-04T09:21:05.218" v="290" actId="14100"/>
          <ac:spMkLst>
            <pc:docMk/>
            <pc:sldMk cId="425115055" sldId="2147377554"/>
            <ac:spMk id="8" creationId="{85E4E02B-9CA1-56CF-5CDF-7F50DC50880A}"/>
          </ac:spMkLst>
        </pc:spChg>
      </pc:sldChg>
      <pc:sldChg chg="modSp">
        <pc:chgData name="Kate Addiscott" userId="S::kate.addiscott@ofgem.gov.uk::4c56a566-892d-46ed-873b-f5ae8a7c9856" providerId="AD" clId="Web-{2510E846-E5C3-0EAA-BE74-69A23B57000A}" dt="2024-04-04T09:09:35.138" v="21" actId="20577"/>
        <pc:sldMkLst>
          <pc:docMk/>
          <pc:sldMk cId="3678226250" sldId="2147377558"/>
        </pc:sldMkLst>
        <pc:spChg chg="mod">
          <ac:chgData name="Kate Addiscott" userId="S::kate.addiscott@ofgem.gov.uk::4c56a566-892d-46ed-873b-f5ae8a7c9856" providerId="AD" clId="Web-{2510E846-E5C3-0EAA-BE74-69A23B57000A}" dt="2024-04-04T09:09:35.138" v="21" actId="20577"/>
          <ac:spMkLst>
            <pc:docMk/>
            <pc:sldMk cId="3678226250" sldId="2147377558"/>
            <ac:spMk id="4" creationId="{7A58DA57-0AA7-318D-7B24-E4FB91B22F37}"/>
          </ac:spMkLst>
        </pc:spChg>
      </pc:sldChg>
    </pc:docChg>
  </pc:docChgLst>
  <pc:docChgLst>
    <pc:chgData name="Amy Jennings" userId="S::amy.jennings@ofgem.gov.uk::88b9758a-d58d-4703-8aa4-73464afeeba9" providerId="AD" clId="Web-{98F37FE7-2BA4-7913-60EE-8F1369D928BE}"/>
    <pc:docChg chg="mod">
      <pc:chgData name="Amy Jennings" userId="S::amy.jennings@ofgem.gov.uk::88b9758a-d58d-4703-8aa4-73464afeeba9" providerId="AD" clId="Web-{98F37FE7-2BA4-7913-60EE-8F1369D928BE}" dt="2024-04-09T14:49:50.949" v="7"/>
      <pc:docMkLst>
        <pc:docMk/>
      </pc:docMkLst>
      <pc:sldChg chg="delCm modCm">
        <pc:chgData name="Amy Jennings" userId="S::amy.jennings@ofgem.gov.uk::88b9758a-d58d-4703-8aa4-73464afeeba9" providerId="AD" clId="Web-{98F37FE7-2BA4-7913-60EE-8F1369D928BE}" dt="2024-04-09T14:49:50.949" v="7"/>
        <pc:sldMkLst>
          <pc:docMk/>
          <pc:sldMk cId="226656119" sldId="2147377556"/>
        </pc:sldMkLst>
        <pc:extLst>
          <p:ext xmlns:p="http://schemas.openxmlformats.org/presentationml/2006/main" uri="{D6D511B9-2390-475A-947B-AFAB55BFBCF1}">
            <pc226:cmChg xmlns:pc226="http://schemas.microsoft.com/office/powerpoint/2022/06/main/command" chg="del">
              <pc226:chgData name="Amy Jennings" userId="S::amy.jennings@ofgem.gov.uk::88b9758a-d58d-4703-8aa4-73464afeeba9" providerId="AD" clId="Web-{98F37FE7-2BA4-7913-60EE-8F1369D928BE}" dt="2024-04-09T14:49:50.949" v="7"/>
              <pc2:cmMkLst xmlns:pc2="http://schemas.microsoft.com/office/powerpoint/2019/9/main/command">
                <pc:docMk/>
                <pc:sldMk cId="226656119" sldId="2147377556"/>
                <pc2:cmMk id="{FE2AAA1C-D80B-4074-9E05-047E3F16F3DB}"/>
              </pc2:cmMkLst>
            </pc226:cmChg>
            <pc226:cmChg xmlns:pc226="http://schemas.microsoft.com/office/powerpoint/2022/06/main/command" chg="del mod modRxn">
              <pc226:chgData name="Amy Jennings" userId="S::amy.jennings@ofgem.gov.uk::88b9758a-d58d-4703-8aa4-73464afeeba9" providerId="AD" clId="Web-{98F37FE7-2BA4-7913-60EE-8F1369D928BE}" dt="2024-04-09T10:05:10.294" v="5"/>
              <pc2:cmMkLst xmlns:pc2="http://schemas.microsoft.com/office/powerpoint/2019/9/main/command">
                <pc:docMk/>
                <pc:sldMk cId="226656119" sldId="2147377556"/>
                <pc2:cmMk id="{F2501129-7733-45B1-B335-BFFD0B8719CE}"/>
              </pc2:cmMkLst>
            </pc226:cmChg>
            <pc226:cmChg xmlns:pc226="http://schemas.microsoft.com/office/powerpoint/2022/06/main/command" chg="del">
              <pc226:chgData name="Amy Jennings" userId="S::amy.jennings@ofgem.gov.uk::88b9758a-d58d-4703-8aa4-73464afeeba9" providerId="AD" clId="Web-{98F37FE7-2BA4-7913-60EE-8F1369D928BE}" dt="2024-04-09T10:05:07.950" v="4"/>
              <pc2:cmMkLst xmlns:pc2="http://schemas.microsoft.com/office/powerpoint/2019/9/main/command">
                <pc:docMk/>
                <pc:sldMk cId="226656119" sldId="2147377556"/>
                <pc2:cmMk id="{72EDAB83-F7E4-4523-8D9C-EED133FDDFC1}"/>
              </pc2:cmMkLst>
            </pc226:cmChg>
            <pc226:cmChg xmlns:pc226="http://schemas.microsoft.com/office/powerpoint/2022/06/main/command" chg="del">
              <pc226:chgData name="Amy Jennings" userId="S::amy.jennings@ofgem.gov.uk::88b9758a-d58d-4703-8aa4-73464afeeba9" providerId="AD" clId="Web-{98F37FE7-2BA4-7913-60EE-8F1369D928BE}" dt="2024-04-09T14:49:50.387" v="6"/>
              <pc2:cmMkLst xmlns:pc2="http://schemas.microsoft.com/office/powerpoint/2019/9/main/command">
                <pc:docMk/>
                <pc:sldMk cId="226656119" sldId="2147377556"/>
                <pc2:cmMk id="{9DF4BB88-A90E-4DCC-8AB0-CDE75006E370}"/>
              </pc2:cmMkLst>
            </pc226:cmChg>
            <pc226:cmChg xmlns:pc226="http://schemas.microsoft.com/office/powerpoint/2022/06/main/command" chg="del">
              <pc226:chgData name="Amy Jennings" userId="S::amy.jennings@ofgem.gov.uk::88b9758a-d58d-4703-8aa4-73464afeeba9" providerId="AD" clId="Web-{98F37FE7-2BA4-7913-60EE-8F1369D928BE}" dt="2024-04-09T10:05:06.200" v="3"/>
              <pc2:cmMkLst xmlns:pc2="http://schemas.microsoft.com/office/powerpoint/2019/9/main/command">
                <pc:docMk/>
                <pc:sldMk cId="226656119" sldId="2147377556"/>
                <pc2:cmMk id="{0DF34ED0-9728-419F-BA0E-B2185740A087}"/>
              </pc2:cmMkLst>
            </pc226:cmChg>
          </p:ext>
        </pc:extLst>
      </pc:sldChg>
      <pc:sldChg chg="delCm">
        <pc:chgData name="Amy Jennings" userId="S::amy.jennings@ofgem.gov.uk::88b9758a-d58d-4703-8aa4-73464afeeba9" providerId="AD" clId="Web-{98F37FE7-2BA4-7913-60EE-8F1369D928BE}" dt="2024-04-09T10:04:59.575" v="2"/>
        <pc:sldMkLst>
          <pc:docMk/>
          <pc:sldMk cId="3678226250" sldId="2147377558"/>
        </pc:sldMkLst>
        <pc:extLst>
          <p:ext xmlns:p="http://schemas.openxmlformats.org/presentationml/2006/main" uri="{D6D511B9-2390-475A-947B-AFAB55BFBCF1}">
            <pc226:cmChg xmlns:pc226="http://schemas.microsoft.com/office/powerpoint/2022/06/main/command" chg="del">
              <pc226:chgData name="Amy Jennings" userId="S::amy.jennings@ofgem.gov.uk::88b9758a-d58d-4703-8aa4-73464afeeba9" providerId="AD" clId="Web-{98F37FE7-2BA4-7913-60EE-8F1369D928BE}" dt="2024-04-09T10:04:59.575" v="2"/>
              <pc2:cmMkLst xmlns:pc2="http://schemas.microsoft.com/office/powerpoint/2019/9/main/command">
                <pc:docMk/>
                <pc:sldMk cId="3678226250" sldId="2147377558"/>
                <pc2:cmMk id="{1989354F-5E0B-4E6D-BE9C-C4CBE53D04F9}"/>
              </pc2:cmMkLst>
            </pc226:cmChg>
          </p:ext>
        </pc:extLst>
      </pc:sldChg>
    </pc:docChg>
  </pc:docChgLst>
  <pc:docChgLst>
    <pc:chgData name="Jemma Baker1" userId="0f0551fc-f952-4d9a-a26d-3e74ebf3af27" providerId="ADAL" clId="{44A7D92D-E5AE-48B8-BC67-CF7223808825}"/>
    <pc:docChg chg="custSel modSld modHandout">
      <pc:chgData name="Jemma Baker1" userId="0f0551fc-f952-4d9a-a26d-3e74ebf3af27" providerId="ADAL" clId="{44A7D92D-E5AE-48B8-BC67-CF7223808825}" dt="2024-04-08T15:46:27.843" v="3124" actId="948"/>
      <pc:docMkLst>
        <pc:docMk/>
      </pc:docMkLst>
      <pc:sldChg chg="addSp delSp modSp mod">
        <pc:chgData name="Jemma Baker1" userId="0f0551fc-f952-4d9a-a26d-3e74ebf3af27" providerId="ADAL" clId="{44A7D92D-E5AE-48B8-BC67-CF7223808825}" dt="2024-04-08T15:46:27.759" v="2962" actId="948"/>
        <pc:sldMkLst>
          <pc:docMk/>
          <pc:sldMk cId="0" sldId="258"/>
        </pc:sldMkLst>
        <pc:spChg chg="add del mod replST">
          <ac:chgData name="Jemma Baker1" userId="0f0551fc-f952-4d9a-a26d-3e74ebf3af27" providerId="ADAL" clId="{44A7D92D-E5AE-48B8-BC67-CF7223808825}" dt="2024-04-08T15:36:38.527" v="345"/>
          <ac:spMkLst>
            <pc:docMk/>
            <pc:sldMk cId="0" sldId="258"/>
            <ac:spMk id="2" creationId="{586C4A32-5242-85E8-2202-BAC9D2FCB0D4}"/>
          </ac:spMkLst>
        </pc:spChg>
        <pc:spChg chg="add del mod replST">
          <ac:chgData name="Jemma Baker1" userId="0f0551fc-f952-4d9a-a26d-3e74ebf3af27" providerId="ADAL" clId="{44A7D92D-E5AE-48B8-BC67-CF7223808825}" dt="2024-04-08T15:37:00.101" v="682"/>
          <ac:spMkLst>
            <pc:docMk/>
            <pc:sldMk cId="0" sldId="258"/>
            <ac:spMk id="5" creationId="{0933E856-3A8D-BBF7-935A-989A9D4446AE}"/>
          </ac:spMkLst>
        </pc:spChg>
        <pc:spChg chg="add del mod replST">
          <ac:chgData name="Jemma Baker1" userId="0f0551fc-f952-4d9a-a26d-3e74ebf3af27" providerId="ADAL" clId="{44A7D92D-E5AE-48B8-BC67-CF7223808825}" dt="2024-04-08T15:37:02.129" v="1018"/>
          <ac:spMkLst>
            <pc:docMk/>
            <pc:sldMk cId="0" sldId="258"/>
            <ac:spMk id="6" creationId="{2427070F-4BE9-436D-8FE8-B2C9C4C841B0}"/>
          </ac:spMkLst>
        </pc:spChg>
        <pc:spChg chg="add del mod replST">
          <ac:chgData name="Jemma Baker1" userId="0f0551fc-f952-4d9a-a26d-3e74ebf3af27" providerId="ADAL" clId="{44A7D92D-E5AE-48B8-BC67-CF7223808825}" dt="2024-04-08T15:37:04.658" v="1350"/>
          <ac:spMkLst>
            <pc:docMk/>
            <pc:sldMk cId="0" sldId="258"/>
            <ac:spMk id="8" creationId="{175EC4CA-4A7E-D233-E1F4-DA1486B5D274}"/>
          </ac:spMkLst>
        </pc:spChg>
        <pc:spChg chg="add del mod replST">
          <ac:chgData name="Jemma Baker1" userId="0f0551fc-f952-4d9a-a26d-3e74ebf3af27" providerId="ADAL" clId="{44A7D92D-E5AE-48B8-BC67-CF7223808825}" dt="2024-04-08T15:38:58.572" v="1682"/>
          <ac:spMkLst>
            <pc:docMk/>
            <pc:sldMk cId="0" sldId="258"/>
            <ac:spMk id="9" creationId="{95847DD1-98CB-D188-EE6B-6B382D3D6C56}"/>
          </ac:spMkLst>
        </pc:spChg>
        <pc:spChg chg="add del mod replST">
          <ac:chgData name="Jemma Baker1" userId="0f0551fc-f952-4d9a-a26d-3e74ebf3af27" providerId="ADAL" clId="{44A7D92D-E5AE-48B8-BC67-CF7223808825}" dt="2024-04-08T15:39:46.161" v="2014"/>
          <ac:spMkLst>
            <pc:docMk/>
            <pc:sldMk cId="0" sldId="258"/>
            <ac:spMk id="10" creationId="{6E18F3D3-B7E4-5B00-1801-2FB06D8A74F6}"/>
          </ac:spMkLst>
        </pc:spChg>
        <pc:spChg chg="add del mod replST">
          <ac:chgData name="Jemma Baker1" userId="0f0551fc-f952-4d9a-a26d-3e74ebf3af27" providerId="ADAL" clId="{44A7D92D-E5AE-48B8-BC67-CF7223808825}" dt="2024-04-08T15:42:15.655" v="2346"/>
          <ac:spMkLst>
            <pc:docMk/>
            <pc:sldMk cId="0" sldId="258"/>
            <ac:spMk id="11" creationId="{06F2D0C1-49D7-7DD0-77A2-B5B1D6ECDF7F}"/>
          </ac:spMkLst>
        </pc:spChg>
        <pc:spChg chg="add del mod replST">
          <ac:chgData name="Jemma Baker1" userId="0f0551fc-f952-4d9a-a26d-3e74ebf3af27" providerId="ADAL" clId="{44A7D92D-E5AE-48B8-BC67-CF7223808825}" dt="2024-04-08T15:44:16.714" v="2543"/>
          <ac:spMkLst>
            <pc:docMk/>
            <pc:sldMk cId="0" sldId="258"/>
            <ac:spMk id="12" creationId="{F9ECFC98-A7DE-202C-2B9F-FBA2503EEBBF}"/>
          </ac:spMkLst>
        </pc:spChg>
        <pc:spChg chg="add del mod replST">
          <ac:chgData name="Jemma Baker1" userId="0f0551fc-f952-4d9a-a26d-3e74ebf3af27" providerId="ADAL" clId="{44A7D92D-E5AE-48B8-BC67-CF7223808825}" dt="2024-04-08T15:45:21.041" v="2740"/>
          <ac:spMkLst>
            <pc:docMk/>
            <pc:sldMk cId="0" sldId="258"/>
            <ac:spMk id="13" creationId="{FFABC44E-8975-EBEA-003E-F63775568F9C}"/>
          </ac:spMkLst>
        </pc:spChg>
        <pc:spChg chg="add del mod replST">
          <ac:chgData name="Jemma Baker1" userId="0f0551fc-f952-4d9a-a26d-3e74ebf3af27" providerId="ADAL" clId="{44A7D92D-E5AE-48B8-BC67-CF7223808825}" dt="2024-04-08T15:46:27.744" v="2937"/>
          <ac:spMkLst>
            <pc:docMk/>
            <pc:sldMk cId="0" sldId="258"/>
            <ac:spMk id="14" creationId="{87921B8C-154E-9FBA-5230-E69A9BE7FBD4}"/>
          </ac:spMkLst>
        </pc:spChg>
        <pc:spChg chg="add mod replST">
          <ac:chgData name="Jemma Baker1" userId="0f0551fc-f952-4d9a-a26d-3e74ebf3af27" providerId="ADAL" clId="{44A7D92D-E5AE-48B8-BC67-CF7223808825}" dt="2024-04-08T15:46:27.759" v="2962" actId="948"/>
          <ac:spMkLst>
            <pc:docMk/>
            <pc:sldMk cId="0" sldId="258"/>
            <ac:spMk id="15" creationId="{D2BDC6CE-72F1-84B1-1C2B-212304BD508F}"/>
          </ac:spMkLst>
        </pc:spChg>
        <pc:spChg chg="del">
          <ac:chgData name="Jemma Baker1" userId="0f0551fc-f952-4d9a-a26d-3e74ebf3af27" providerId="ADAL" clId="{44A7D92D-E5AE-48B8-BC67-CF7223808825}" dt="2024-04-08T15:36:32.383" v="13"/>
          <ac:spMkLst>
            <pc:docMk/>
            <pc:sldMk cId="0" sldId="258"/>
            <ac:spMk id="287" creationId="{1D7E0E23-2C89-F123-1921-5B63E411F50B}"/>
          </ac:spMkLst>
        </pc:spChg>
      </pc:sldChg>
      <pc:sldChg chg="addSp delSp modSp mod">
        <pc:chgData name="Jemma Baker1" userId="0f0551fc-f952-4d9a-a26d-3e74ebf3af27" providerId="ADAL" clId="{44A7D92D-E5AE-48B8-BC67-CF7223808825}" dt="2024-04-08T15:46:27.843" v="3124" actId="948"/>
        <pc:sldMkLst>
          <pc:docMk/>
          <pc:sldMk cId="0" sldId="259"/>
        </pc:sldMkLst>
        <pc:spChg chg="add del mod replST">
          <ac:chgData name="Jemma Baker1" userId="0f0551fc-f952-4d9a-a26d-3e74ebf3af27" providerId="ADAL" clId="{44A7D92D-E5AE-48B8-BC67-CF7223808825}" dt="2024-04-08T15:36:38.608" v="507"/>
          <ac:spMkLst>
            <pc:docMk/>
            <pc:sldMk cId="0" sldId="259"/>
            <ac:spMk id="2" creationId="{84E4DCD1-2530-234E-33D2-832F6198BD19}"/>
          </ac:spMkLst>
        </pc:spChg>
        <pc:spChg chg="add del mod replST">
          <ac:chgData name="Jemma Baker1" userId="0f0551fc-f952-4d9a-a26d-3e74ebf3af27" providerId="ADAL" clId="{44A7D92D-E5AE-48B8-BC67-CF7223808825}" dt="2024-04-08T15:37:00.189" v="844"/>
          <ac:spMkLst>
            <pc:docMk/>
            <pc:sldMk cId="0" sldId="259"/>
            <ac:spMk id="3" creationId="{0C24FA62-5BF3-E446-6127-2B3AE2DEECB5}"/>
          </ac:spMkLst>
        </pc:spChg>
        <pc:spChg chg="add del mod replST">
          <ac:chgData name="Jemma Baker1" userId="0f0551fc-f952-4d9a-a26d-3e74ebf3af27" providerId="ADAL" clId="{44A7D92D-E5AE-48B8-BC67-CF7223808825}" dt="2024-04-08T15:37:02.214" v="1180"/>
          <ac:spMkLst>
            <pc:docMk/>
            <pc:sldMk cId="0" sldId="259"/>
            <ac:spMk id="4" creationId="{1866025D-F414-B3A4-7C07-03B12CEDEED6}"/>
          </ac:spMkLst>
        </pc:spChg>
        <pc:spChg chg="add del mod replST">
          <ac:chgData name="Jemma Baker1" userId="0f0551fc-f952-4d9a-a26d-3e74ebf3af27" providerId="ADAL" clId="{44A7D92D-E5AE-48B8-BC67-CF7223808825}" dt="2024-04-08T15:37:04.747" v="1512"/>
          <ac:spMkLst>
            <pc:docMk/>
            <pc:sldMk cId="0" sldId="259"/>
            <ac:spMk id="5" creationId="{423C0794-3C38-953D-A05E-6D337F13125E}"/>
          </ac:spMkLst>
        </pc:spChg>
        <pc:spChg chg="add del mod replST">
          <ac:chgData name="Jemma Baker1" userId="0f0551fc-f952-4d9a-a26d-3e74ebf3af27" providerId="ADAL" clId="{44A7D92D-E5AE-48B8-BC67-CF7223808825}" dt="2024-04-08T15:38:58.656" v="1844"/>
          <ac:spMkLst>
            <pc:docMk/>
            <pc:sldMk cId="0" sldId="259"/>
            <ac:spMk id="10" creationId="{9E8C427E-69DB-A13F-885E-4A24AFE88B12}"/>
          </ac:spMkLst>
        </pc:spChg>
        <pc:spChg chg="add del mod replST">
          <ac:chgData name="Jemma Baker1" userId="0f0551fc-f952-4d9a-a26d-3e74ebf3af27" providerId="ADAL" clId="{44A7D92D-E5AE-48B8-BC67-CF7223808825}" dt="2024-04-08T15:39:46.296" v="2176"/>
          <ac:spMkLst>
            <pc:docMk/>
            <pc:sldMk cId="0" sldId="259"/>
            <ac:spMk id="11" creationId="{62FF73D3-E7CA-66FD-2E48-46E06381D30F}"/>
          </ac:spMkLst>
        </pc:spChg>
        <pc:spChg chg="add del mod replST">
          <ac:chgData name="Jemma Baker1" userId="0f0551fc-f952-4d9a-a26d-3e74ebf3af27" providerId="ADAL" clId="{44A7D92D-E5AE-48B8-BC67-CF7223808825}" dt="2024-04-08T15:42:15.760" v="2508"/>
          <ac:spMkLst>
            <pc:docMk/>
            <pc:sldMk cId="0" sldId="259"/>
            <ac:spMk id="12" creationId="{78FE48FE-5D29-EB13-F0FA-7E82A58125A6}"/>
          </ac:spMkLst>
        </pc:spChg>
        <pc:spChg chg="add del mod replST">
          <ac:chgData name="Jemma Baker1" userId="0f0551fc-f952-4d9a-a26d-3e74ebf3af27" providerId="ADAL" clId="{44A7D92D-E5AE-48B8-BC67-CF7223808825}" dt="2024-04-08T15:44:16.816" v="2705"/>
          <ac:spMkLst>
            <pc:docMk/>
            <pc:sldMk cId="0" sldId="259"/>
            <ac:spMk id="13" creationId="{FB4EE74A-A8C5-337E-73D1-FECE9C5F045A}"/>
          </ac:spMkLst>
        </pc:spChg>
        <pc:spChg chg="add del mod replST">
          <ac:chgData name="Jemma Baker1" userId="0f0551fc-f952-4d9a-a26d-3e74ebf3af27" providerId="ADAL" clId="{44A7D92D-E5AE-48B8-BC67-CF7223808825}" dt="2024-04-08T15:45:21.140" v="2902"/>
          <ac:spMkLst>
            <pc:docMk/>
            <pc:sldMk cId="0" sldId="259"/>
            <ac:spMk id="14" creationId="{F9E8922D-EAA2-6380-A1CF-7A0B89222A09}"/>
          </ac:spMkLst>
        </pc:spChg>
        <pc:spChg chg="add del mod replST">
          <ac:chgData name="Jemma Baker1" userId="0f0551fc-f952-4d9a-a26d-3e74ebf3af27" providerId="ADAL" clId="{44A7D92D-E5AE-48B8-BC67-CF7223808825}" dt="2024-04-08T15:46:27.831" v="3099"/>
          <ac:spMkLst>
            <pc:docMk/>
            <pc:sldMk cId="0" sldId="259"/>
            <ac:spMk id="15" creationId="{A9C52B10-D8B5-B705-FB65-83840D8F136B}"/>
          </ac:spMkLst>
        </pc:spChg>
        <pc:spChg chg="add mod replST">
          <ac:chgData name="Jemma Baker1" userId="0f0551fc-f952-4d9a-a26d-3e74ebf3af27" providerId="ADAL" clId="{44A7D92D-E5AE-48B8-BC67-CF7223808825}" dt="2024-04-08T15:46:27.843" v="3124" actId="948"/>
          <ac:spMkLst>
            <pc:docMk/>
            <pc:sldMk cId="0" sldId="259"/>
            <ac:spMk id="16" creationId="{6101FAD3-31F5-3915-4560-1B707F7878C2}"/>
          </ac:spMkLst>
        </pc:spChg>
        <pc:spChg chg="del">
          <ac:chgData name="Jemma Baker1" userId="0f0551fc-f952-4d9a-a26d-3e74ebf3af27" providerId="ADAL" clId="{44A7D92D-E5AE-48B8-BC67-CF7223808825}" dt="2024-04-08T15:36:32.463" v="175"/>
          <ac:spMkLst>
            <pc:docMk/>
            <pc:sldMk cId="0" sldId="259"/>
            <ac:spMk id="288" creationId="{E0A62D4C-B949-CE33-5523-1CA531FBFAD8}"/>
          </ac:spMkLst>
        </pc:spChg>
      </pc:sldChg>
      <pc:sldChg chg="addSp delSp modSp mod">
        <pc:chgData name="Jemma Baker1" userId="0f0551fc-f952-4d9a-a26d-3e74ebf3af27" providerId="ADAL" clId="{44A7D92D-E5AE-48B8-BC67-CF7223808825}" dt="2024-04-08T15:39:46.350" v="2255" actId="948"/>
        <pc:sldMkLst>
          <pc:docMk/>
          <pc:sldMk cId="3740104122" sldId="2147377327"/>
        </pc:sldMkLst>
        <pc:spChg chg="add del mod replST">
          <ac:chgData name="Jemma Baker1" userId="0f0551fc-f952-4d9a-a26d-3e74ebf3af27" providerId="ADAL" clId="{44A7D92D-E5AE-48B8-BC67-CF7223808825}" dt="2024-04-08T15:36:38.632" v="561"/>
          <ac:spMkLst>
            <pc:docMk/>
            <pc:sldMk cId="3740104122" sldId="2147377327"/>
            <ac:spMk id="8" creationId="{FBA50574-19A9-2D5B-7F7F-C67CEDD1AA6D}"/>
          </ac:spMkLst>
        </pc:spChg>
        <pc:spChg chg="add del mod replST">
          <ac:chgData name="Jemma Baker1" userId="0f0551fc-f952-4d9a-a26d-3e74ebf3af27" providerId="ADAL" clId="{44A7D92D-E5AE-48B8-BC67-CF7223808825}" dt="2024-04-08T15:37:00.214" v="898"/>
          <ac:spMkLst>
            <pc:docMk/>
            <pc:sldMk cId="3740104122" sldId="2147377327"/>
            <ac:spMk id="12" creationId="{310DA2D6-4E0E-2A79-C0AC-53576F52AF39}"/>
          </ac:spMkLst>
        </pc:spChg>
        <pc:spChg chg="add del mod replST">
          <ac:chgData name="Jemma Baker1" userId="0f0551fc-f952-4d9a-a26d-3e74ebf3af27" providerId="ADAL" clId="{44A7D92D-E5AE-48B8-BC67-CF7223808825}" dt="2024-04-08T15:37:02.238" v="1234"/>
          <ac:spMkLst>
            <pc:docMk/>
            <pc:sldMk cId="3740104122" sldId="2147377327"/>
            <ac:spMk id="13" creationId="{78F06A61-D3C9-CC11-90E6-BFFBCD4AB407}"/>
          </ac:spMkLst>
        </pc:spChg>
        <pc:spChg chg="add del mod replST">
          <ac:chgData name="Jemma Baker1" userId="0f0551fc-f952-4d9a-a26d-3e74ebf3af27" providerId="ADAL" clId="{44A7D92D-E5AE-48B8-BC67-CF7223808825}" dt="2024-04-08T15:37:04.774" v="1566"/>
          <ac:spMkLst>
            <pc:docMk/>
            <pc:sldMk cId="3740104122" sldId="2147377327"/>
            <ac:spMk id="15" creationId="{80A3D362-7F55-C750-5AFB-6F7336949DFD}"/>
          </ac:spMkLst>
        </pc:spChg>
        <pc:spChg chg="add del mod replST">
          <ac:chgData name="Jemma Baker1" userId="0f0551fc-f952-4d9a-a26d-3e74ebf3af27" providerId="ADAL" clId="{44A7D92D-E5AE-48B8-BC67-CF7223808825}" dt="2024-04-08T15:38:58.681" v="1898"/>
          <ac:spMkLst>
            <pc:docMk/>
            <pc:sldMk cId="3740104122" sldId="2147377327"/>
            <ac:spMk id="16" creationId="{79BB7BB2-204E-97BB-BF43-AD189D453FBB}"/>
          </ac:spMkLst>
        </pc:spChg>
        <pc:spChg chg="add del mod replST">
          <ac:chgData name="Jemma Baker1" userId="0f0551fc-f952-4d9a-a26d-3e74ebf3af27" providerId="ADAL" clId="{44A7D92D-E5AE-48B8-BC67-CF7223808825}" dt="2024-04-08T15:39:46.334" v="2230"/>
          <ac:spMkLst>
            <pc:docMk/>
            <pc:sldMk cId="3740104122" sldId="2147377327"/>
            <ac:spMk id="17" creationId="{C1F7F233-A2DD-4192-F7A5-0855F82405BB}"/>
          </ac:spMkLst>
        </pc:spChg>
        <pc:spChg chg="add mod replST">
          <ac:chgData name="Jemma Baker1" userId="0f0551fc-f952-4d9a-a26d-3e74ebf3af27" providerId="ADAL" clId="{44A7D92D-E5AE-48B8-BC67-CF7223808825}" dt="2024-04-08T15:39:46.350" v="2255" actId="948"/>
          <ac:spMkLst>
            <pc:docMk/>
            <pc:sldMk cId="3740104122" sldId="2147377327"/>
            <ac:spMk id="19" creationId="{72059200-40E5-6FA5-480F-AEB954690705}"/>
          </ac:spMkLst>
        </pc:spChg>
        <pc:spChg chg="del">
          <ac:chgData name="Jemma Baker1" userId="0f0551fc-f952-4d9a-a26d-3e74ebf3af27" providerId="ADAL" clId="{44A7D92D-E5AE-48B8-BC67-CF7223808825}" dt="2024-04-08T15:36:32.487" v="229"/>
          <ac:spMkLst>
            <pc:docMk/>
            <pc:sldMk cId="3740104122" sldId="2147377327"/>
            <ac:spMk id="296" creationId="{E5975271-9416-0139-8718-FDE7F2082FF7}"/>
          </ac:spMkLst>
        </pc:spChg>
      </pc:sldChg>
      <pc:sldChg chg="addSp delSp modSp mod">
        <pc:chgData name="Jemma Baker1" userId="0f0551fc-f952-4d9a-a26d-3e74ebf3af27" providerId="ADAL" clId="{44A7D92D-E5AE-48B8-BC67-CF7223808825}" dt="2024-04-08T15:39:46.380" v="2309" actId="948"/>
        <pc:sldMkLst>
          <pc:docMk/>
          <pc:sldMk cId="1040801973" sldId="2147377548"/>
        </pc:sldMkLst>
        <pc:spChg chg="add del mod replST">
          <ac:chgData name="Jemma Baker1" userId="0f0551fc-f952-4d9a-a26d-3e74ebf3af27" providerId="ADAL" clId="{44A7D92D-E5AE-48B8-BC67-CF7223808825}" dt="2024-04-08T15:36:38.655" v="615"/>
          <ac:spMkLst>
            <pc:docMk/>
            <pc:sldMk cId="1040801973" sldId="2147377548"/>
            <ac:spMk id="4" creationId="{AA0A0921-94DD-CBDA-3A36-66D772B1AA2F}"/>
          </ac:spMkLst>
        </pc:spChg>
        <pc:spChg chg="add del mod replST">
          <ac:chgData name="Jemma Baker1" userId="0f0551fc-f952-4d9a-a26d-3e74ebf3af27" providerId="ADAL" clId="{44A7D92D-E5AE-48B8-BC67-CF7223808825}" dt="2024-04-08T15:37:00.240" v="952"/>
          <ac:spMkLst>
            <pc:docMk/>
            <pc:sldMk cId="1040801973" sldId="2147377548"/>
            <ac:spMk id="5" creationId="{241E2AF8-69D4-16B4-D7F6-2FDFC255C682}"/>
          </ac:spMkLst>
        </pc:spChg>
        <pc:spChg chg="add del mod replST">
          <ac:chgData name="Jemma Baker1" userId="0f0551fc-f952-4d9a-a26d-3e74ebf3af27" providerId="ADAL" clId="{44A7D92D-E5AE-48B8-BC67-CF7223808825}" dt="2024-04-08T15:37:02.263" v="1288"/>
          <ac:spMkLst>
            <pc:docMk/>
            <pc:sldMk cId="1040801973" sldId="2147377548"/>
            <ac:spMk id="8" creationId="{30EE59E4-5F8A-F28A-ECC6-E144AC666ECC}"/>
          </ac:spMkLst>
        </pc:spChg>
        <pc:spChg chg="add del mod replST">
          <ac:chgData name="Jemma Baker1" userId="0f0551fc-f952-4d9a-a26d-3e74ebf3af27" providerId="ADAL" clId="{44A7D92D-E5AE-48B8-BC67-CF7223808825}" dt="2024-04-08T15:37:04.801" v="1620"/>
          <ac:spMkLst>
            <pc:docMk/>
            <pc:sldMk cId="1040801973" sldId="2147377548"/>
            <ac:spMk id="9" creationId="{AB168B77-B478-608B-9AB4-04E321ABE0BA}"/>
          </ac:spMkLst>
        </pc:spChg>
        <pc:spChg chg="add del mod replST">
          <ac:chgData name="Jemma Baker1" userId="0f0551fc-f952-4d9a-a26d-3e74ebf3af27" providerId="ADAL" clId="{44A7D92D-E5AE-48B8-BC67-CF7223808825}" dt="2024-04-08T15:38:58.706" v="1952"/>
          <ac:spMkLst>
            <pc:docMk/>
            <pc:sldMk cId="1040801973" sldId="2147377548"/>
            <ac:spMk id="10" creationId="{1285AE19-C3DE-DC9A-A515-5C02A1A46039}"/>
          </ac:spMkLst>
        </pc:spChg>
        <pc:spChg chg="add del mod replST">
          <ac:chgData name="Jemma Baker1" userId="0f0551fc-f952-4d9a-a26d-3e74ebf3af27" providerId="ADAL" clId="{44A7D92D-E5AE-48B8-BC67-CF7223808825}" dt="2024-04-08T15:39:46.367" v="2284"/>
          <ac:spMkLst>
            <pc:docMk/>
            <pc:sldMk cId="1040801973" sldId="2147377548"/>
            <ac:spMk id="11" creationId="{CCE15E64-2A18-861D-FE0B-0B7B39A750CA}"/>
          </ac:spMkLst>
        </pc:spChg>
        <pc:spChg chg="add mod replST">
          <ac:chgData name="Jemma Baker1" userId="0f0551fc-f952-4d9a-a26d-3e74ebf3af27" providerId="ADAL" clId="{44A7D92D-E5AE-48B8-BC67-CF7223808825}" dt="2024-04-08T15:39:46.380" v="2309" actId="948"/>
          <ac:spMkLst>
            <pc:docMk/>
            <pc:sldMk cId="1040801973" sldId="2147377548"/>
            <ac:spMk id="12" creationId="{770B4E22-7919-A846-F56D-FEC0521D9D8D}"/>
          </ac:spMkLst>
        </pc:spChg>
        <pc:spChg chg="del">
          <ac:chgData name="Jemma Baker1" userId="0f0551fc-f952-4d9a-a26d-3e74ebf3af27" providerId="ADAL" clId="{44A7D92D-E5AE-48B8-BC67-CF7223808825}" dt="2024-04-08T15:36:32.511" v="283"/>
          <ac:spMkLst>
            <pc:docMk/>
            <pc:sldMk cId="1040801973" sldId="2147377548"/>
            <ac:spMk id="288" creationId="{EFB03CB0-DAE6-3E00-A482-D5E887CE1A33}"/>
          </ac:spMkLst>
        </pc:spChg>
      </pc:sldChg>
      <pc:sldChg chg="addSp delSp modSp mod">
        <pc:chgData name="Jemma Baker1" userId="0f0551fc-f952-4d9a-a26d-3e74ebf3af27" providerId="ADAL" clId="{44A7D92D-E5AE-48B8-BC67-CF7223808825}" dt="2024-04-08T15:39:46.392" v="2336" actId="948"/>
        <pc:sldMkLst>
          <pc:docMk/>
          <pc:sldMk cId="2688869901" sldId="2147377552"/>
        </pc:sldMkLst>
        <pc:spChg chg="add del mod replST">
          <ac:chgData name="Jemma Baker1" userId="0f0551fc-f952-4d9a-a26d-3e74ebf3af27" providerId="ADAL" clId="{44A7D92D-E5AE-48B8-BC67-CF7223808825}" dt="2024-04-08T15:36:38.667" v="642"/>
          <ac:spMkLst>
            <pc:docMk/>
            <pc:sldMk cId="2688869901" sldId="2147377552"/>
            <ac:spMk id="4" creationId="{1B18EC3D-EDE3-6F4A-4798-69B9C591A626}"/>
          </ac:spMkLst>
        </pc:spChg>
        <pc:spChg chg="add del mod replST">
          <ac:chgData name="Jemma Baker1" userId="0f0551fc-f952-4d9a-a26d-3e74ebf3af27" providerId="ADAL" clId="{44A7D92D-E5AE-48B8-BC67-CF7223808825}" dt="2024-04-08T15:37:00.252" v="979"/>
          <ac:spMkLst>
            <pc:docMk/>
            <pc:sldMk cId="2688869901" sldId="2147377552"/>
            <ac:spMk id="5" creationId="{4DBF9FDA-986D-84CE-20B0-60583EB0E52F}"/>
          </ac:spMkLst>
        </pc:spChg>
        <pc:spChg chg="add del mod replST">
          <ac:chgData name="Jemma Baker1" userId="0f0551fc-f952-4d9a-a26d-3e74ebf3af27" providerId="ADAL" clId="{44A7D92D-E5AE-48B8-BC67-CF7223808825}" dt="2024-04-08T15:37:02.276" v="1315"/>
          <ac:spMkLst>
            <pc:docMk/>
            <pc:sldMk cId="2688869901" sldId="2147377552"/>
            <ac:spMk id="6" creationId="{8E8AA838-E237-FA96-E3EB-21FB28DB0A42}"/>
          </ac:spMkLst>
        </pc:spChg>
        <pc:spChg chg="add del mod replST">
          <ac:chgData name="Jemma Baker1" userId="0f0551fc-f952-4d9a-a26d-3e74ebf3af27" providerId="ADAL" clId="{44A7D92D-E5AE-48B8-BC67-CF7223808825}" dt="2024-04-08T15:37:04.818" v="1647"/>
          <ac:spMkLst>
            <pc:docMk/>
            <pc:sldMk cId="2688869901" sldId="2147377552"/>
            <ac:spMk id="8" creationId="{5FD1A164-B355-98FD-5619-0683C4BA4717}"/>
          </ac:spMkLst>
        </pc:spChg>
        <pc:spChg chg="add del mod replST">
          <ac:chgData name="Jemma Baker1" userId="0f0551fc-f952-4d9a-a26d-3e74ebf3af27" providerId="ADAL" clId="{44A7D92D-E5AE-48B8-BC67-CF7223808825}" dt="2024-04-08T15:38:58.717" v="1979"/>
          <ac:spMkLst>
            <pc:docMk/>
            <pc:sldMk cId="2688869901" sldId="2147377552"/>
            <ac:spMk id="9" creationId="{3372FA91-5C1C-6BE1-56BE-A49DDE858B7C}"/>
          </ac:spMkLst>
        </pc:spChg>
        <pc:spChg chg="add del mod replST">
          <ac:chgData name="Jemma Baker1" userId="0f0551fc-f952-4d9a-a26d-3e74ebf3af27" providerId="ADAL" clId="{44A7D92D-E5AE-48B8-BC67-CF7223808825}" dt="2024-04-08T15:39:46.381" v="2311"/>
          <ac:spMkLst>
            <pc:docMk/>
            <pc:sldMk cId="2688869901" sldId="2147377552"/>
            <ac:spMk id="10" creationId="{040AB703-0004-0140-31D1-F91BDC4FB296}"/>
          </ac:spMkLst>
        </pc:spChg>
        <pc:spChg chg="add mod replST">
          <ac:chgData name="Jemma Baker1" userId="0f0551fc-f952-4d9a-a26d-3e74ebf3af27" providerId="ADAL" clId="{44A7D92D-E5AE-48B8-BC67-CF7223808825}" dt="2024-04-08T15:39:46.392" v="2336" actId="948"/>
          <ac:spMkLst>
            <pc:docMk/>
            <pc:sldMk cId="2688869901" sldId="2147377552"/>
            <ac:spMk id="11" creationId="{F9E353E6-2861-A0D5-72D3-3DF2B7891035}"/>
          </ac:spMkLst>
        </pc:spChg>
        <pc:spChg chg="del">
          <ac:chgData name="Jemma Baker1" userId="0f0551fc-f952-4d9a-a26d-3e74ebf3af27" providerId="ADAL" clId="{44A7D92D-E5AE-48B8-BC67-CF7223808825}" dt="2024-04-08T15:36:32.523" v="310"/>
          <ac:spMkLst>
            <pc:docMk/>
            <pc:sldMk cId="2688869901" sldId="2147377552"/>
            <ac:spMk id="290" creationId="{0C3AC3EF-C221-5550-1484-823F27E73C7C}"/>
          </ac:spMkLst>
        </pc:spChg>
      </pc:sldChg>
      <pc:sldChg chg="addSp delSp modSp mod">
        <pc:chgData name="Jemma Baker1" userId="0f0551fc-f952-4d9a-a26d-3e74ebf3af27" providerId="ADAL" clId="{44A7D92D-E5AE-48B8-BC67-CF7223808825}" dt="2024-04-08T15:46:27.818" v="3070" actId="948"/>
        <pc:sldMkLst>
          <pc:docMk/>
          <pc:sldMk cId="425115055" sldId="2147377554"/>
        </pc:sldMkLst>
        <pc:spChg chg="add del mod replST">
          <ac:chgData name="Jemma Baker1" userId="0f0551fc-f952-4d9a-a26d-3e74ebf3af27" providerId="ADAL" clId="{44A7D92D-E5AE-48B8-BC67-CF7223808825}" dt="2024-04-08T15:39:46.251" v="2122"/>
          <ac:spMkLst>
            <pc:docMk/>
            <pc:sldMk cId="425115055" sldId="2147377554"/>
            <ac:spMk id="5" creationId="{4D290741-C3F1-1CD8-EE4C-DA5E1D0A37CB}"/>
          </ac:spMkLst>
        </pc:spChg>
        <pc:spChg chg="add del mod replST">
          <ac:chgData name="Jemma Baker1" userId="0f0551fc-f952-4d9a-a26d-3e74ebf3af27" providerId="ADAL" clId="{44A7D92D-E5AE-48B8-BC67-CF7223808825}" dt="2024-04-08T15:36:38.584" v="453"/>
          <ac:spMkLst>
            <pc:docMk/>
            <pc:sldMk cId="425115055" sldId="2147377554"/>
            <ac:spMk id="5" creationId="{7E157D73-F336-1F5C-6190-8DAE3B4BADF9}"/>
          </ac:spMkLst>
        </pc:spChg>
        <pc:spChg chg="add del mod replST">
          <ac:chgData name="Jemma Baker1" userId="0f0551fc-f952-4d9a-a26d-3e74ebf3af27" providerId="ADAL" clId="{44A7D92D-E5AE-48B8-BC67-CF7223808825}" dt="2024-04-08T15:42:15.733" v="2454"/>
          <ac:spMkLst>
            <pc:docMk/>
            <pc:sldMk cId="425115055" sldId="2147377554"/>
            <ac:spMk id="17" creationId="{5C0EE302-80DC-30C4-96CE-F7C8C4707FE8}"/>
          </ac:spMkLst>
        </pc:spChg>
        <pc:spChg chg="add del mod replST">
          <ac:chgData name="Jemma Baker1" userId="0f0551fc-f952-4d9a-a26d-3e74ebf3af27" providerId="ADAL" clId="{44A7D92D-E5AE-48B8-BC67-CF7223808825}" dt="2024-04-08T15:37:00.163" v="790"/>
          <ac:spMkLst>
            <pc:docMk/>
            <pc:sldMk cId="425115055" sldId="2147377554"/>
            <ac:spMk id="17" creationId="{B8380680-6247-8120-8A3C-5EE3D41C18AD}"/>
          </ac:spMkLst>
        </pc:spChg>
        <pc:spChg chg="add del mod replST">
          <ac:chgData name="Jemma Baker1" userId="0f0551fc-f952-4d9a-a26d-3e74ebf3af27" providerId="ADAL" clId="{44A7D92D-E5AE-48B8-BC67-CF7223808825}" dt="2024-04-08T15:37:02.189" v="1126"/>
          <ac:spMkLst>
            <pc:docMk/>
            <pc:sldMk cId="425115055" sldId="2147377554"/>
            <ac:spMk id="18" creationId="{0886E2AE-27D4-F565-BD38-E4A57664AD5A}"/>
          </ac:spMkLst>
        </pc:spChg>
        <pc:spChg chg="add del mod replST">
          <ac:chgData name="Jemma Baker1" userId="0f0551fc-f952-4d9a-a26d-3e74ebf3af27" providerId="ADAL" clId="{44A7D92D-E5AE-48B8-BC67-CF7223808825}" dt="2024-04-08T15:44:16.791" v="2651"/>
          <ac:spMkLst>
            <pc:docMk/>
            <pc:sldMk cId="425115055" sldId="2147377554"/>
            <ac:spMk id="18" creationId="{608E824F-2461-AFD2-F1AE-815487B735B8}"/>
          </ac:spMkLst>
        </pc:spChg>
        <pc:spChg chg="add del mod replST">
          <ac:chgData name="Jemma Baker1" userId="0f0551fc-f952-4d9a-a26d-3e74ebf3af27" providerId="ADAL" clId="{44A7D92D-E5AE-48B8-BC67-CF7223808825}" dt="2024-04-08T15:45:21.109" v="2848"/>
          <ac:spMkLst>
            <pc:docMk/>
            <pc:sldMk cId="425115055" sldId="2147377554"/>
            <ac:spMk id="19" creationId="{00553F09-B2E4-E60D-2460-670F6BC666FC}"/>
          </ac:spMkLst>
        </pc:spChg>
        <pc:spChg chg="add del mod replST">
          <ac:chgData name="Jemma Baker1" userId="0f0551fc-f952-4d9a-a26d-3e74ebf3af27" providerId="ADAL" clId="{44A7D92D-E5AE-48B8-BC67-CF7223808825}" dt="2024-04-08T15:37:04.722" v="1458"/>
          <ac:spMkLst>
            <pc:docMk/>
            <pc:sldMk cId="425115055" sldId="2147377554"/>
            <ac:spMk id="19" creationId="{9571A795-E49D-3FA3-31A9-EB6533C47A6B}"/>
          </ac:spMkLst>
        </pc:spChg>
        <pc:spChg chg="add del mod replST">
          <ac:chgData name="Jemma Baker1" userId="0f0551fc-f952-4d9a-a26d-3e74ebf3af27" providerId="ADAL" clId="{44A7D92D-E5AE-48B8-BC67-CF7223808825}" dt="2024-04-08T15:38:58.628" v="1790"/>
          <ac:spMkLst>
            <pc:docMk/>
            <pc:sldMk cId="425115055" sldId="2147377554"/>
            <ac:spMk id="20" creationId="{04F8F28A-3D6F-0847-3BA3-758E1BC3BF3D}"/>
          </ac:spMkLst>
        </pc:spChg>
        <pc:spChg chg="add del mod replST">
          <ac:chgData name="Jemma Baker1" userId="0f0551fc-f952-4d9a-a26d-3e74ebf3af27" providerId="ADAL" clId="{44A7D92D-E5AE-48B8-BC67-CF7223808825}" dt="2024-04-08T15:46:27.806" v="3045"/>
          <ac:spMkLst>
            <pc:docMk/>
            <pc:sldMk cId="425115055" sldId="2147377554"/>
            <ac:spMk id="21" creationId="{A3E748F4-7BEF-68AC-578A-E998976876C3}"/>
          </ac:spMkLst>
        </pc:spChg>
        <pc:spChg chg="add mod replST">
          <ac:chgData name="Jemma Baker1" userId="0f0551fc-f952-4d9a-a26d-3e74ebf3af27" providerId="ADAL" clId="{44A7D92D-E5AE-48B8-BC67-CF7223808825}" dt="2024-04-08T15:46:27.818" v="3070" actId="948"/>
          <ac:spMkLst>
            <pc:docMk/>
            <pc:sldMk cId="425115055" sldId="2147377554"/>
            <ac:spMk id="22" creationId="{8AF72DF3-EBB9-AE6C-1F9E-7104DFF035F5}"/>
          </ac:spMkLst>
        </pc:spChg>
        <pc:spChg chg="del">
          <ac:chgData name="Jemma Baker1" userId="0f0551fc-f952-4d9a-a26d-3e74ebf3af27" providerId="ADAL" clId="{44A7D92D-E5AE-48B8-BC67-CF7223808825}" dt="2024-04-08T15:36:32.439" v="121"/>
          <ac:spMkLst>
            <pc:docMk/>
            <pc:sldMk cId="425115055" sldId="2147377554"/>
            <ac:spMk id="289" creationId="{78A70D74-E769-8614-C2EE-18C73E1167E2}"/>
          </ac:spMkLst>
        </pc:spChg>
      </pc:sldChg>
      <pc:sldChg chg="addSp delSp modSp mod">
        <pc:chgData name="Jemma Baker1" userId="0f0551fc-f952-4d9a-a26d-3e74ebf3af27" providerId="ADAL" clId="{44A7D92D-E5AE-48B8-BC67-CF7223808825}" dt="2024-04-08T15:39:46.333" v="2228" actId="948"/>
        <pc:sldMkLst>
          <pc:docMk/>
          <pc:sldMk cId="3865206102" sldId="2147377555"/>
        </pc:sldMkLst>
        <pc:spChg chg="add del mod replST">
          <ac:chgData name="Jemma Baker1" userId="0f0551fc-f952-4d9a-a26d-3e74ebf3af27" providerId="ADAL" clId="{44A7D92D-E5AE-48B8-BC67-CF7223808825}" dt="2024-04-08T15:36:38.620" v="534"/>
          <ac:spMkLst>
            <pc:docMk/>
            <pc:sldMk cId="3865206102" sldId="2147377555"/>
            <ac:spMk id="5" creationId="{BA8A67D4-EAFB-E40E-917D-E2FC48194E36}"/>
          </ac:spMkLst>
        </pc:spChg>
        <pc:spChg chg="add del mod replST">
          <ac:chgData name="Jemma Baker1" userId="0f0551fc-f952-4d9a-a26d-3e74ebf3af27" providerId="ADAL" clId="{44A7D92D-E5AE-48B8-BC67-CF7223808825}" dt="2024-04-08T15:37:00.202" v="871"/>
          <ac:spMkLst>
            <pc:docMk/>
            <pc:sldMk cId="3865206102" sldId="2147377555"/>
            <ac:spMk id="6" creationId="{8E18D240-47A4-D496-8288-A363EBEFCE92}"/>
          </ac:spMkLst>
        </pc:spChg>
        <pc:spChg chg="add del mod replST">
          <ac:chgData name="Jemma Baker1" userId="0f0551fc-f952-4d9a-a26d-3e74ebf3af27" providerId="ADAL" clId="{44A7D92D-E5AE-48B8-BC67-CF7223808825}" dt="2024-04-08T15:37:02.227" v="1207"/>
          <ac:spMkLst>
            <pc:docMk/>
            <pc:sldMk cId="3865206102" sldId="2147377555"/>
            <ac:spMk id="7" creationId="{6C6F72D5-C848-3579-2A71-590B17ECD2CF}"/>
          </ac:spMkLst>
        </pc:spChg>
        <pc:spChg chg="add del mod replST">
          <ac:chgData name="Jemma Baker1" userId="0f0551fc-f952-4d9a-a26d-3e74ebf3af27" providerId="ADAL" clId="{44A7D92D-E5AE-48B8-BC67-CF7223808825}" dt="2024-04-08T15:37:04.760" v="1539"/>
          <ac:spMkLst>
            <pc:docMk/>
            <pc:sldMk cId="3865206102" sldId="2147377555"/>
            <ac:spMk id="8" creationId="{737E4EFF-144B-40A4-91AD-77A88866AD0E}"/>
          </ac:spMkLst>
        </pc:spChg>
        <pc:spChg chg="add del mod replST">
          <ac:chgData name="Jemma Baker1" userId="0f0551fc-f952-4d9a-a26d-3e74ebf3af27" providerId="ADAL" clId="{44A7D92D-E5AE-48B8-BC67-CF7223808825}" dt="2024-04-08T15:38:58.669" v="1871"/>
          <ac:spMkLst>
            <pc:docMk/>
            <pc:sldMk cId="3865206102" sldId="2147377555"/>
            <ac:spMk id="9" creationId="{5B02C8DF-2E53-2A7C-8DE7-1861E3F4AD1F}"/>
          </ac:spMkLst>
        </pc:spChg>
        <pc:spChg chg="add del mod replST">
          <ac:chgData name="Jemma Baker1" userId="0f0551fc-f952-4d9a-a26d-3e74ebf3af27" providerId="ADAL" clId="{44A7D92D-E5AE-48B8-BC67-CF7223808825}" dt="2024-04-08T15:39:46.317" v="2203"/>
          <ac:spMkLst>
            <pc:docMk/>
            <pc:sldMk cId="3865206102" sldId="2147377555"/>
            <ac:spMk id="10" creationId="{3743540E-4B95-E7C3-551E-8A66C4557FF7}"/>
          </ac:spMkLst>
        </pc:spChg>
        <pc:spChg chg="add mod replST">
          <ac:chgData name="Jemma Baker1" userId="0f0551fc-f952-4d9a-a26d-3e74ebf3af27" providerId="ADAL" clId="{44A7D92D-E5AE-48B8-BC67-CF7223808825}" dt="2024-04-08T15:39:46.333" v="2228" actId="948"/>
          <ac:spMkLst>
            <pc:docMk/>
            <pc:sldMk cId="3865206102" sldId="2147377555"/>
            <ac:spMk id="11" creationId="{3AA6B0BD-F0F2-DEE0-95EA-82277AE8B88B}"/>
          </ac:spMkLst>
        </pc:spChg>
        <pc:spChg chg="del">
          <ac:chgData name="Jemma Baker1" userId="0f0551fc-f952-4d9a-a26d-3e74ebf3af27" providerId="ADAL" clId="{44A7D92D-E5AE-48B8-BC67-CF7223808825}" dt="2024-04-08T15:36:32.475" v="202"/>
          <ac:spMkLst>
            <pc:docMk/>
            <pc:sldMk cId="3865206102" sldId="2147377555"/>
            <ac:spMk id="287" creationId="{90DE002E-572D-9443-C92B-E2C143422C96}"/>
          </ac:spMkLst>
        </pc:spChg>
      </pc:sldChg>
      <pc:sldChg chg="addSp delSp modSp mod addCm">
        <pc:chgData name="Jemma Baker1" userId="0f0551fc-f952-4d9a-a26d-3e74ebf3af27" providerId="ADAL" clId="{44A7D92D-E5AE-48B8-BC67-CF7223808825}" dt="2024-04-08T15:46:27.788" v="3016" actId="948"/>
        <pc:sldMkLst>
          <pc:docMk/>
          <pc:sldMk cId="226656119" sldId="2147377556"/>
        </pc:sldMkLst>
        <pc:spChg chg="add del mod replST">
          <ac:chgData name="Jemma Baker1" userId="0f0551fc-f952-4d9a-a26d-3e74ebf3af27" providerId="ADAL" clId="{44A7D92D-E5AE-48B8-BC67-CF7223808825}" dt="2024-04-08T15:36:38.555" v="399"/>
          <ac:spMkLst>
            <pc:docMk/>
            <pc:sldMk cId="226656119" sldId="2147377556"/>
            <ac:spMk id="4" creationId="{1761580A-E6A1-C11E-4E0F-18E146252369}"/>
          </ac:spMkLst>
        </pc:spChg>
        <pc:spChg chg="add del mod replST">
          <ac:chgData name="Jemma Baker1" userId="0f0551fc-f952-4d9a-a26d-3e74ebf3af27" providerId="ADAL" clId="{44A7D92D-E5AE-48B8-BC67-CF7223808825}" dt="2024-04-08T15:37:00.134" v="736"/>
          <ac:spMkLst>
            <pc:docMk/>
            <pc:sldMk cId="226656119" sldId="2147377556"/>
            <ac:spMk id="5" creationId="{2B3B5F91-8AD8-9923-C400-3978EB0FB97A}"/>
          </ac:spMkLst>
        </pc:spChg>
        <pc:spChg chg="add del mod replST">
          <ac:chgData name="Jemma Baker1" userId="0f0551fc-f952-4d9a-a26d-3e74ebf3af27" providerId="ADAL" clId="{44A7D92D-E5AE-48B8-BC67-CF7223808825}" dt="2024-04-08T15:37:02.161" v="1072"/>
          <ac:spMkLst>
            <pc:docMk/>
            <pc:sldMk cId="226656119" sldId="2147377556"/>
            <ac:spMk id="6" creationId="{A998B73A-187C-FFBD-CAD5-E5F9D03E9CE4}"/>
          </ac:spMkLst>
        </pc:spChg>
        <pc:spChg chg="add del mod replST">
          <ac:chgData name="Jemma Baker1" userId="0f0551fc-f952-4d9a-a26d-3e74ebf3af27" providerId="ADAL" clId="{44A7D92D-E5AE-48B8-BC67-CF7223808825}" dt="2024-04-08T15:37:04.694" v="1404"/>
          <ac:spMkLst>
            <pc:docMk/>
            <pc:sldMk cId="226656119" sldId="2147377556"/>
            <ac:spMk id="8" creationId="{24E52AF2-84C8-B868-9270-90546FB71BFF}"/>
          </ac:spMkLst>
        </pc:spChg>
        <pc:spChg chg="add del mod replST">
          <ac:chgData name="Jemma Baker1" userId="0f0551fc-f952-4d9a-a26d-3e74ebf3af27" providerId="ADAL" clId="{44A7D92D-E5AE-48B8-BC67-CF7223808825}" dt="2024-04-08T15:38:58.599" v="1736"/>
          <ac:spMkLst>
            <pc:docMk/>
            <pc:sldMk cId="226656119" sldId="2147377556"/>
            <ac:spMk id="9" creationId="{DD3ABDC0-6540-BFD4-6D07-403A880A52D6}"/>
          </ac:spMkLst>
        </pc:spChg>
        <pc:spChg chg="add del mod replST">
          <ac:chgData name="Jemma Baker1" userId="0f0551fc-f952-4d9a-a26d-3e74ebf3af27" providerId="ADAL" clId="{44A7D92D-E5AE-48B8-BC67-CF7223808825}" dt="2024-04-08T15:39:46.208" v="2068"/>
          <ac:spMkLst>
            <pc:docMk/>
            <pc:sldMk cId="226656119" sldId="2147377556"/>
            <ac:spMk id="10" creationId="{760E2D37-CED8-3F25-344E-AE8A7BE4C8A6}"/>
          </ac:spMkLst>
        </pc:spChg>
        <pc:spChg chg="add del mod replST">
          <ac:chgData name="Jemma Baker1" userId="0f0551fc-f952-4d9a-a26d-3e74ebf3af27" providerId="ADAL" clId="{44A7D92D-E5AE-48B8-BC67-CF7223808825}" dt="2024-04-08T15:42:15.692" v="2400"/>
          <ac:spMkLst>
            <pc:docMk/>
            <pc:sldMk cId="226656119" sldId="2147377556"/>
            <ac:spMk id="11" creationId="{3A45E410-C45D-23C3-46E5-0686168C308F}"/>
          </ac:spMkLst>
        </pc:spChg>
        <pc:spChg chg="add del mod replST">
          <ac:chgData name="Jemma Baker1" userId="0f0551fc-f952-4d9a-a26d-3e74ebf3af27" providerId="ADAL" clId="{44A7D92D-E5AE-48B8-BC67-CF7223808825}" dt="2024-04-08T15:44:16.759" v="2597"/>
          <ac:spMkLst>
            <pc:docMk/>
            <pc:sldMk cId="226656119" sldId="2147377556"/>
            <ac:spMk id="12" creationId="{CA28D9D8-4CB8-0C82-1928-AB7C07EB3AE5}"/>
          </ac:spMkLst>
        </pc:spChg>
        <pc:spChg chg="add del mod replST">
          <ac:chgData name="Jemma Baker1" userId="0f0551fc-f952-4d9a-a26d-3e74ebf3af27" providerId="ADAL" clId="{44A7D92D-E5AE-48B8-BC67-CF7223808825}" dt="2024-04-08T15:45:21.075" v="2794"/>
          <ac:spMkLst>
            <pc:docMk/>
            <pc:sldMk cId="226656119" sldId="2147377556"/>
            <ac:spMk id="13" creationId="{4D773B80-65D8-5C89-B0B9-FDAC0822B1AD}"/>
          </ac:spMkLst>
        </pc:spChg>
        <pc:spChg chg="add del mod replST">
          <ac:chgData name="Jemma Baker1" userId="0f0551fc-f952-4d9a-a26d-3e74ebf3af27" providerId="ADAL" clId="{44A7D92D-E5AE-48B8-BC67-CF7223808825}" dt="2024-04-08T15:46:27.776" v="2991"/>
          <ac:spMkLst>
            <pc:docMk/>
            <pc:sldMk cId="226656119" sldId="2147377556"/>
            <ac:spMk id="14" creationId="{2E3A6DDD-8C8D-1159-1258-21CAF7E9E12E}"/>
          </ac:spMkLst>
        </pc:spChg>
        <pc:spChg chg="add mod replST">
          <ac:chgData name="Jemma Baker1" userId="0f0551fc-f952-4d9a-a26d-3e74ebf3af27" providerId="ADAL" clId="{44A7D92D-E5AE-48B8-BC67-CF7223808825}" dt="2024-04-08T15:46:27.788" v="3016" actId="948"/>
          <ac:spMkLst>
            <pc:docMk/>
            <pc:sldMk cId="226656119" sldId="2147377556"/>
            <ac:spMk id="15" creationId="{87C97923-E0B8-DC5A-AE28-41D2EBD7783B}"/>
          </ac:spMkLst>
        </pc:spChg>
        <pc:spChg chg="del">
          <ac:chgData name="Jemma Baker1" userId="0f0551fc-f952-4d9a-a26d-3e74ebf3af27" providerId="ADAL" clId="{44A7D92D-E5AE-48B8-BC67-CF7223808825}" dt="2024-04-08T15:36:32.411" v="67"/>
          <ac:spMkLst>
            <pc:docMk/>
            <pc:sldMk cId="226656119" sldId="2147377556"/>
            <ac:spMk id="287" creationId="{148DE7C2-F4B5-030A-C86E-58151E8D6728}"/>
          </ac:spMkLst>
        </pc:spChg>
        <pc:extLst>
          <p:ext xmlns:p="http://schemas.openxmlformats.org/presentationml/2006/main" uri="{D6D511B9-2390-475A-947B-AFAB55BFBCF1}">
            <pc226:cmChg xmlns:pc226="http://schemas.microsoft.com/office/powerpoint/2022/06/main/command" chg="add">
              <pc226:chgData name="Jemma Baker1" userId="0f0551fc-f952-4d9a-a26d-3e74ebf3af27" providerId="ADAL" clId="{44A7D92D-E5AE-48B8-BC67-CF7223808825}" dt="2024-04-08T15:42:15.087" v="2337"/>
              <pc2:cmMkLst xmlns:pc2="http://schemas.microsoft.com/office/powerpoint/2019/9/main/command">
                <pc:docMk/>
                <pc:sldMk cId="226656119" sldId="2147377556"/>
                <pc2:cmMk id="{FE2AAA1C-D80B-4074-9E05-047E3F16F3DB}"/>
              </pc2:cmMkLst>
            </pc226:cmChg>
            <pc226:cmChg xmlns:pc226="http://schemas.microsoft.com/office/powerpoint/2022/06/main/command" chg="add">
              <pc226:chgData name="Jemma Baker1" userId="0f0551fc-f952-4d9a-a26d-3e74ebf3af27" providerId="ADAL" clId="{44A7D92D-E5AE-48B8-BC67-CF7223808825}" dt="2024-04-08T15:39:45.607" v="2005"/>
              <pc2:cmMkLst xmlns:pc2="http://schemas.microsoft.com/office/powerpoint/2019/9/main/command">
                <pc:docMk/>
                <pc:sldMk cId="226656119" sldId="2147377556"/>
                <pc2:cmMk id="{9DF4BB88-A90E-4DCC-8AB0-CDE75006E370}"/>
              </pc2:cmMkLst>
            </pc226:cmChg>
          </p:ext>
        </pc:extLst>
      </pc:sldChg>
      <pc:sldChg chg="addSp delSp modSp mod addCm">
        <pc:chgData name="Jemma Baker1" userId="0f0551fc-f952-4d9a-a26d-3e74ebf3af27" providerId="ADAL" clId="{44A7D92D-E5AE-48B8-BC67-CF7223808825}" dt="2024-04-08T15:46:27.804" v="3043" actId="948"/>
        <pc:sldMkLst>
          <pc:docMk/>
          <pc:sldMk cId="2903079836" sldId="2147377557"/>
        </pc:sldMkLst>
        <pc:spChg chg="add del mod replST">
          <ac:chgData name="Jemma Baker1" userId="0f0551fc-f952-4d9a-a26d-3e74ebf3af27" providerId="ADAL" clId="{44A7D92D-E5AE-48B8-BC67-CF7223808825}" dt="2024-04-08T15:36:38.568" v="426"/>
          <ac:spMkLst>
            <pc:docMk/>
            <pc:sldMk cId="2903079836" sldId="2147377557"/>
            <ac:spMk id="4" creationId="{C2720D7A-654D-4E74-C816-2745EEF29DB7}"/>
          </ac:spMkLst>
        </pc:spChg>
        <pc:spChg chg="add del mod replST">
          <ac:chgData name="Jemma Baker1" userId="0f0551fc-f952-4d9a-a26d-3e74ebf3af27" providerId="ADAL" clId="{44A7D92D-E5AE-48B8-BC67-CF7223808825}" dt="2024-04-08T15:37:00.148" v="763"/>
          <ac:spMkLst>
            <pc:docMk/>
            <pc:sldMk cId="2903079836" sldId="2147377557"/>
            <ac:spMk id="5" creationId="{92A03195-F887-0C12-7120-C31B58EAE6D9}"/>
          </ac:spMkLst>
        </pc:spChg>
        <pc:spChg chg="add del mod replST">
          <ac:chgData name="Jemma Baker1" userId="0f0551fc-f952-4d9a-a26d-3e74ebf3af27" providerId="ADAL" clId="{44A7D92D-E5AE-48B8-BC67-CF7223808825}" dt="2024-04-08T15:37:02.175" v="1099"/>
          <ac:spMkLst>
            <pc:docMk/>
            <pc:sldMk cId="2903079836" sldId="2147377557"/>
            <ac:spMk id="6" creationId="{D26D3720-474B-6EBF-1550-97A78495AB4B}"/>
          </ac:spMkLst>
        </pc:spChg>
        <pc:spChg chg="add del mod replST">
          <ac:chgData name="Jemma Baker1" userId="0f0551fc-f952-4d9a-a26d-3e74ebf3af27" providerId="ADAL" clId="{44A7D92D-E5AE-48B8-BC67-CF7223808825}" dt="2024-04-08T15:37:04.708" v="1431"/>
          <ac:spMkLst>
            <pc:docMk/>
            <pc:sldMk cId="2903079836" sldId="2147377557"/>
            <ac:spMk id="7" creationId="{8BFABDB2-F023-0E77-8EC1-0C19E8ACEA8A}"/>
          </ac:spMkLst>
        </pc:spChg>
        <pc:spChg chg="add del mod replST">
          <ac:chgData name="Jemma Baker1" userId="0f0551fc-f952-4d9a-a26d-3e74ebf3af27" providerId="ADAL" clId="{44A7D92D-E5AE-48B8-BC67-CF7223808825}" dt="2024-04-08T15:38:58.613" v="1763"/>
          <ac:spMkLst>
            <pc:docMk/>
            <pc:sldMk cId="2903079836" sldId="2147377557"/>
            <ac:spMk id="8" creationId="{8CE9DDB0-C2D3-55B7-B54D-7FCC945BA7A3}"/>
          </ac:spMkLst>
        </pc:spChg>
        <pc:spChg chg="add del mod replST">
          <ac:chgData name="Jemma Baker1" userId="0f0551fc-f952-4d9a-a26d-3e74ebf3af27" providerId="ADAL" clId="{44A7D92D-E5AE-48B8-BC67-CF7223808825}" dt="2024-04-08T15:39:46.231" v="2095"/>
          <ac:spMkLst>
            <pc:docMk/>
            <pc:sldMk cId="2903079836" sldId="2147377557"/>
            <ac:spMk id="9" creationId="{0C52B06D-5581-E215-9697-B1E7FAC51602}"/>
          </ac:spMkLst>
        </pc:spChg>
        <pc:spChg chg="add del mod replST">
          <ac:chgData name="Jemma Baker1" userId="0f0551fc-f952-4d9a-a26d-3e74ebf3af27" providerId="ADAL" clId="{44A7D92D-E5AE-48B8-BC67-CF7223808825}" dt="2024-04-08T15:42:15.713" v="2427"/>
          <ac:spMkLst>
            <pc:docMk/>
            <pc:sldMk cId="2903079836" sldId="2147377557"/>
            <ac:spMk id="10" creationId="{A18B29A7-A69C-0032-ED49-AD6D2E918D21}"/>
          </ac:spMkLst>
        </pc:spChg>
        <pc:spChg chg="add del mod replST">
          <ac:chgData name="Jemma Baker1" userId="0f0551fc-f952-4d9a-a26d-3e74ebf3af27" providerId="ADAL" clId="{44A7D92D-E5AE-48B8-BC67-CF7223808825}" dt="2024-04-08T15:44:16.773" v="2624"/>
          <ac:spMkLst>
            <pc:docMk/>
            <pc:sldMk cId="2903079836" sldId="2147377557"/>
            <ac:spMk id="11" creationId="{2DB9742C-303B-71A1-0728-4D4D494C9726}"/>
          </ac:spMkLst>
        </pc:spChg>
        <pc:spChg chg="add del mod replST">
          <ac:chgData name="Jemma Baker1" userId="0f0551fc-f952-4d9a-a26d-3e74ebf3af27" providerId="ADAL" clId="{44A7D92D-E5AE-48B8-BC67-CF7223808825}" dt="2024-04-08T15:45:21.090" v="2821"/>
          <ac:spMkLst>
            <pc:docMk/>
            <pc:sldMk cId="2903079836" sldId="2147377557"/>
            <ac:spMk id="12" creationId="{373C9A6B-D137-E247-0D2C-EF85CE7B664D}"/>
          </ac:spMkLst>
        </pc:spChg>
        <pc:spChg chg="add del mod replST">
          <ac:chgData name="Jemma Baker1" userId="0f0551fc-f952-4d9a-a26d-3e74ebf3af27" providerId="ADAL" clId="{44A7D92D-E5AE-48B8-BC67-CF7223808825}" dt="2024-04-08T15:46:27.790" v="3018"/>
          <ac:spMkLst>
            <pc:docMk/>
            <pc:sldMk cId="2903079836" sldId="2147377557"/>
            <ac:spMk id="13" creationId="{16003AB1-7DEB-7F7E-4182-A2A039D864E8}"/>
          </ac:spMkLst>
        </pc:spChg>
        <pc:spChg chg="add mod replST">
          <ac:chgData name="Jemma Baker1" userId="0f0551fc-f952-4d9a-a26d-3e74ebf3af27" providerId="ADAL" clId="{44A7D92D-E5AE-48B8-BC67-CF7223808825}" dt="2024-04-08T15:46:27.804" v="3043" actId="948"/>
          <ac:spMkLst>
            <pc:docMk/>
            <pc:sldMk cId="2903079836" sldId="2147377557"/>
            <ac:spMk id="14" creationId="{B2AE0E24-6357-ABB4-57BF-CDA55F2975F0}"/>
          </ac:spMkLst>
        </pc:spChg>
        <pc:spChg chg="del">
          <ac:chgData name="Jemma Baker1" userId="0f0551fc-f952-4d9a-a26d-3e74ebf3af27" providerId="ADAL" clId="{44A7D92D-E5AE-48B8-BC67-CF7223808825}" dt="2024-04-08T15:36:32.424" v="94"/>
          <ac:spMkLst>
            <pc:docMk/>
            <pc:sldMk cId="2903079836" sldId="2147377557"/>
            <ac:spMk id="196" creationId="{6526B2CC-5014-019F-DCF9-C694C339D1B4}"/>
          </ac:spMkLst>
        </pc:spChg>
        <pc:extLst>
          <p:ext xmlns:p="http://schemas.openxmlformats.org/presentationml/2006/main" uri="{D6D511B9-2390-475A-947B-AFAB55BFBCF1}">
            <pc226:cmChg xmlns:pc226="http://schemas.microsoft.com/office/powerpoint/2022/06/main/command" chg="add">
              <pc226:chgData name="Jemma Baker1" userId="0f0551fc-f952-4d9a-a26d-3e74ebf3af27" providerId="ADAL" clId="{44A7D92D-E5AE-48B8-BC67-CF7223808825}" dt="2024-04-08T15:46:27.205" v="2928"/>
              <pc2:cmMkLst xmlns:pc2="http://schemas.microsoft.com/office/powerpoint/2019/9/main/command">
                <pc:docMk/>
                <pc:sldMk cId="2903079836" sldId="2147377557"/>
                <pc2:cmMk id="{DD354D60-2AD3-42BE-BEC6-3B9A897419F2}"/>
              </pc2:cmMkLst>
            </pc226:cmChg>
          </p:ext>
        </pc:extLst>
      </pc:sldChg>
      <pc:sldChg chg="addSp delSp modSp mod addCm">
        <pc:chgData name="Jemma Baker1" userId="0f0551fc-f952-4d9a-a26d-3e74ebf3af27" providerId="ADAL" clId="{44A7D92D-E5AE-48B8-BC67-CF7223808825}" dt="2024-04-08T15:46:27.775" v="2989" actId="948"/>
        <pc:sldMkLst>
          <pc:docMk/>
          <pc:sldMk cId="3678226250" sldId="2147377558"/>
        </pc:sldMkLst>
        <pc:spChg chg="mod">
          <ac:chgData name="Jemma Baker1" userId="0f0551fc-f952-4d9a-a26d-3e74ebf3af27" providerId="ADAL" clId="{44A7D92D-E5AE-48B8-BC67-CF7223808825}" dt="2024-04-08T15:36:37.815" v="336" actId="20578"/>
          <ac:spMkLst>
            <pc:docMk/>
            <pc:sldMk cId="3678226250" sldId="2147377558"/>
            <ac:spMk id="4" creationId="{7A58DA57-0AA7-318D-7B24-E4FB91B22F37}"/>
          </ac:spMkLst>
        </pc:spChg>
        <pc:spChg chg="add del mod replST">
          <ac:chgData name="Jemma Baker1" userId="0f0551fc-f952-4d9a-a26d-3e74ebf3af27" providerId="ADAL" clId="{44A7D92D-E5AE-48B8-BC67-CF7223808825}" dt="2024-04-08T15:36:38.540" v="372"/>
          <ac:spMkLst>
            <pc:docMk/>
            <pc:sldMk cId="3678226250" sldId="2147377558"/>
            <ac:spMk id="8" creationId="{768DB982-2897-2F08-5803-0488DAD8800D}"/>
          </ac:spMkLst>
        </pc:spChg>
        <pc:spChg chg="mod">
          <ac:chgData name="Jemma Baker1" userId="0f0551fc-f952-4d9a-a26d-3e74ebf3af27" providerId="ADAL" clId="{44A7D92D-E5AE-48B8-BC67-CF7223808825}" dt="2024-04-08T15:37:04.138" v="1341" actId="20577"/>
          <ac:spMkLst>
            <pc:docMk/>
            <pc:sldMk cId="3678226250" sldId="2147377558"/>
            <ac:spMk id="10" creationId="{2EFDF9E4-DE7F-9B17-FA47-FEEC9ABDA9F2}"/>
          </ac:spMkLst>
        </pc:spChg>
        <pc:spChg chg="add del mod replST">
          <ac:chgData name="Jemma Baker1" userId="0f0551fc-f952-4d9a-a26d-3e74ebf3af27" providerId="ADAL" clId="{44A7D92D-E5AE-48B8-BC67-CF7223808825}" dt="2024-04-08T15:37:00.119" v="709"/>
          <ac:spMkLst>
            <pc:docMk/>
            <pc:sldMk cId="3678226250" sldId="2147377558"/>
            <ac:spMk id="11" creationId="{A0DB5305-8C3C-89E1-7B5D-02DD24ECC009}"/>
          </ac:spMkLst>
        </pc:spChg>
        <pc:spChg chg="add del mod replST">
          <ac:chgData name="Jemma Baker1" userId="0f0551fc-f952-4d9a-a26d-3e74ebf3af27" providerId="ADAL" clId="{44A7D92D-E5AE-48B8-BC67-CF7223808825}" dt="2024-04-08T15:37:02.145" v="1045"/>
          <ac:spMkLst>
            <pc:docMk/>
            <pc:sldMk cId="3678226250" sldId="2147377558"/>
            <ac:spMk id="12" creationId="{E6670735-7617-FD6B-E98C-71638541CB27}"/>
          </ac:spMkLst>
        </pc:spChg>
        <pc:spChg chg="add del mod replST">
          <ac:chgData name="Jemma Baker1" userId="0f0551fc-f952-4d9a-a26d-3e74ebf3af27" providerId="ADAL" clId="{44A7D92D-E5AE-48B8-BC67-CF7223808825}" dt="2024-04-08T15:37:04.677" v="1377"/>
          <ac:spMkLst>
            <pc:docMk/>
            <pc:sldMk cId="3678226250" sldId="2147377558"/>
            <ac:spMk id="13" creationId="{8AABC7D9-8FD3-E58C-A96E-5256E62E3E1B}"/>
          </ac:spMkLst>
        </pc:spChg>
        <pc:spChg chg="add del mod replST">
          <ac:chgData name="Jemma Baker1" userId="0f0551fc-f952-4d9a-a26d-3e74ebf3af27" providerId="ADAL" clId="{44A7D92D-E5AE-48B8-BC67-CF7223808825}" dt="2024-04-08T15:38:58.586" v="1709"/>
          <ac:spMkLst>
            <pc:docMk/>
            <pc:sldMk cId="3678226250" sldId="2147377558"/>
            <ac:spMk id="15" creationId="{A2A7AC0A-90C2-BD03-4BB4-C0B0A78E4CCA}"/>
          </ac:spMkLst>
        </pc:spChg>
        <pc:spChg chg="add del mod replST">
          <ac:chgData name="Jemma Baker1" userId="0f0551fc-f952-4d9a-a26d-3e74ebf3af27" providerId="ADAL" clId="{44A7D92D-E5AE-48B8-BC67-CF7223808825}" dt="2024-04-08T15:39:46.189" v="2041"/>
          <ac:spMkLst>
            <pc:docMk/>
            <pc:sldMk cId="3678226250" sldId="2147377558"/>
            <ac:spMk id="16" creationId="{0D666B48-2EA0-C127-DF6C-D2C4368DBC72}"/>
          </ac:spMkLst>
        </pc:spChg>
        <pc:spChg chg="add del mod replST">
          <ac:chgData name="Jemma Baker1" userId="0f0551fc-f952-4d9a-a26d-3e74ebf3af27" providerId="ADAL" clId="{44A7D92D-E5AE-48B8-BC67-CF7223808825}" dt="2024-04-08T15:42:15.674" v="2373"/>
          <ac:spMkLst>
            <pc:docMk/>
            <pc:sldMk cId="3678226250" sldId="2147377558"/>
            <ac:spMk id="17" creationId="{2C02D024-1D2C-5EE4-2198-268C45B1512F}"/>
          </ac:spMkLst>
        </pc:spChg>
        <pc:spChg chg="add del mod replST">
          <ac:chgData name="Jemma Baker1" userId="0f0551fc-f952-4d9a-a26d-3e74ebf3af27" providerId="ADAL" clId="{44A7D92D-E5AE-48B8-BC67-CF7223808825}" dt="2024-04-08T15:44:16.735" v="2570"/>
          <ac:spMkLst>
            <pc:docMk/>
            <pc:sldMk cId="3678226250" sldId="2147377558"/>
            <ac:spMk id="18" creationId="{CB60D0E5-21BE-EBBF-3EE6-77034B98030A}"/>
          </ac:spMkLst>
        </pc:spChg>
        <pc:spChg chg="add del mod replST">
          <ac:chgData name="Jemma Baker1" userId="0f0551fc-f952-4d9a-a26d-3e74ebf3af27" providerId="ADAL" clId="{44A7D92D-E5AE-48B8-BC67-CF7223808825}" dt="2024-04-08T15:45:21.059" v="2767"/>
          <ac:spMkLst>
            <pc:docMk/>
            <pc:sldMk cId="3678226250" sldId="2147377558"/>
            <ac:spMk id="19" creationId="{07050DF0-66E5-9DE2-7F9E-2CC77CB3AE50}"/>
          </ac:spMkLst>
        </pc:spChg>
        <pc:spChg chg="add del mod replST">
          <ac:chgData name="Jemma Baker1" userId="0f0551fc-f952-4d9a-a26d-3e74ebf3af27" providerId="ADAL" clId="{44A7D92D-E5AE-48B8-BC67-CF7223808825}" dt="2024-04-08T15:46:27.760" v="2964"/>
          <ac:spMkLst>
            <pc:docMk/>
            <pc:sldMk cId="3678226250" sldId="2147377558"/>
            <ac:spMk id="20" creationId="{5445FF4A-749E-390F-52B2-0BE63A1A9CFC}"/>
          </ac:spMkLst>
        </pc:spChg>
        <pc:spChg chg="add mod replST">
          <ac:chgData name="Jemma Baker1" userId="0f0551fc-f952-4d9a-a26d-3e74ebf3af27" providerId="ADAL" clId="{44A7D92D-E5AE-48B8-BC67-CF7223808825}" dt="2024-04-08T15:46:27.775" v="2989" actId="948"/>
          <ac:spMkLst>
            <pc:docMk/>
            <pc:sldMk cId="3678226250" sldId="2147377558"/>
            <ac:spMk id="21" creationId="{43817B26-3BF6-8E60-04DA-06BA6A42A75B}"/>
          </ac:spMkLst>
        </pc:spChg>
        <pc:spChg chg="del">
          <ac:chgData name="Jemma Baker1" userId="0f0551fc-f952-4d9a-a26d-3e74ebf3af27" providerId="ADAL" clId="{44A7D92D-E5AE-48B8-BC67-CF7223808825}" dt="2024-04-08T15:36:32.395" v="40"/>
          <ac:spMkLst>
            <pc:docMk/>
            <pc:sldMk cId="3678226250" sldId="2147377558"/>
            <ac:spMk id="293" creationId="{16CBB146-AAB2-D530-FBA2-20FF09974B3E}"/>
          </ac:spMkLst>
        </pc:spChg>
        <pc:extLst>
          <p:ext xmlns:p="http://schemas.openxmlformats.org/presentationml/2006/main" uri="{D6D511B9-2390-475A-947B-AFAB55BFBCF1}">
            <pc226:cmChg xmlns:pc226="http://schemas.microsoft.com/office/powerpoint/2022/06/main/command" chg="add">
              <pc226:chgData name="Jemma Baker1" userId="0f0551fc-f952-4d9a-a26d-3e74ebf3af27" providerId="ADAL" clId="{44A7D92D-E5AE-48B8-BC67-CF7223808825}" dt="2024-04-08T15:44:16.154" v="2534"/>
              <pc2:cmMkLst xmlns:pc2="http://schemas.microsoft.com/office/powerpoint/2019/9/main/command">
                <pc:docMk/>
                <pc:sldMk cId="3678226250" sldId="2147377558"/>
                <pc2:cmMk id="{D35D0DBA-2AD4-48EA-9CD9-B33F196305FF}"/>
              </pc2:cmMkLst>
            </pc226:cmChg>
          </p:ext>
        </pc:extLst>
      </pc:sldChg>
      <pc:sldChg chg="addSp delSp modSp mod">
        <pc:chgData name="Jemma Baker1" userId="0f0551fc-f952-4d9a-a26d-3e74ebf3af27" providerId="ADAL" clId="{44A7D92D-E5AE-48B8-BC67-CF7223808825}" dt="2024-04-08T15:39:46.366" v="2282" actId="948"/>
        <pc:sldMkLst>
          <pc:docMk/>
          <pc:sldMk cId="3339440601" sldId="2147377559"/>
        </pc:sldMkLst>
        <pc:spChg chg="add del mod replST">
          <ac:chgData name="Jemma Baker1" userId="0f0551fc-f952-4d9a-a26d-3e74ebf3af27" providerId="ADAL" clId="{44A7D92D-E5AE-48B8-BC67-CF7223808825}" dt="2024-04-08T15:36:38.644" v="588"/>
          <ac:spMkLst>
            <pc:docMk/>
            <pc:sldMk cId="3339440601" sldId="2147377559"/>
            <ac:spMk id="5" creationId="{413069D9-C4CD-F346-B611-2B91F94B0EB9}"/>
          </ac:spMkLst>
        </pc:spChg>
        <pc:spChg chg="add del mod replST">
          <ac:chgData name="Jemma Baker1" userId="0f0551fc-f952-4d9a-a26d-3e74ebf3af27" providerId="ADAL" clId="{44A7D92D-E5AE-48B8-BC67-CF7223808825}" dt="2024-04-08T15:37:00.227" v="925"/>
          <ac:spMkLst>
            <pc:docMk/>
            <pc:sldMk cId="3339440601" sldId="2147377559"/>
            <ac:spMk id="6" creationId="{42F60310-0CF5-5FB1-9345-24A905F31A4D}"/>
          </ac:spMkLst>
        </pc:spChg>
        <pc:spChg chg="add del mod replST">
          <ac:chgData name="Jemma Baker1" userId="0f0551fc-f952-4d9a-a26d-3e74ebf3af27" providerId="ADAL" clId="{44A7D92D-E5AE-48B8-BC67-CF7223808825}" dt="2024-04-08T15:37:02.251" v="1261"/>
          <ac:spMkLst>
            <pc:docMk/>
            <pc:sldMk cId="3339440601" sldId="2147377559"/>
            <ac:spMk id="7" creationId="{1FD8D8BA-122F-EFCF-1085-C397F6990E38}"/>
          </ac:spMkLst>
        </pc:spChg>
        <pc:spChg chg="add del mod replST">
          <ac:chgData name="Jemma Baker1" userId="0f0551fc-f952-4d9a-a26d-3e74ebf3af27" providerId="ADAL" clId="{44A7D92D-E5AE-48B8-BC67-CF7223808825}" dt="2024-04-08T15:37:04.787" v="1593"/>
          <ac:spMkLst>
            <pc:docMk/>
            <pc:sldMk cId="3339440601" sldId="2147377559"/>
            <ac:spMk id="8" creationId="{3E9CB295-817E-1F0E-594A-0E5A737E71B0}"/>
          </ac:spMkLst>
        </pc:spChg>
        <pc:spChg chg="add del mod replST">
          <ac:chgData name="Jemma Baker1" userId="0f0551fc-f952-4d9a-a26d-3e74ebf3af27" providerId="ADAL" clId="{44A7D92D-E5AE-48B8-BC67-CF7223808825}" dt="2024-04-08T15:38:58.694" v="1925"/>
          <ac:spMkLst>
            <pc:docMk/>
            <pc:sldMk cId="3339440601" sldId="2147377559"/>
            <ac:spMk id="9" creationId="{67A0FFE2-ED39-7E6B-C20E-3338A997BBE9}"/>
          </ac:spMkLst>
        </pc:spChg>
        <pc:spChg chg="add del mod replST">
          <ac:chgData name="Jemma Baker1" userId="0f0551fc-f952-4d9a-a26d-3e74ebf3af27" providerId="ADAL" clId="{44A7D92D-E5AE-48B8-BC67-CF7223808825}" dt="2024-04-08T15:39:46.351" v="2257"/>
          <ac:spMkLst>
            <pc:docMk/>
            <pc:sldMk cId="3339440601" sldId="2147377559"/>
            <ac:spMk id="10" creationId="{F3492AF5-3F8B-3EB8-5026-6EC0D2ED2096}"/>
          </ac:spMkLst>
        </pc:spChg>
        <pc:spChg chg="add mod replST">
          <ac:chgData name="Jemma Baker1" userId="0f0551fc-f952-4d9a-a26d-3e74ebf3af27" providerId="ADAL" clId="{44A7D92D-E5AE-48B8-BC67-CF7223808825}" dt="2024-04-08T15:39:46.366" v="2282" actId="948"/>
          <ac:spMkLst>
            <pc:docMk/>
            <pc:sldMk cId="3339440601" sldId="2147377559"/>
            <ac:spMk id="11" creationId="{6C9A1E3A-48B3-103C-FCEC-FE0111F2FE7B}"/>
          </ac:spMkLst>
        </pc:spChg>
        <pc:spChg chg="del">
          <ac:chgData name="Jemma Baker1" userId="0f0551fc-f952-4d9a-a26d-3e74ebf3af27" providerId="ADAL" clId="{44A7D92D-E5AE-48B8-BC67-CF7223808825}" dt="2024-04-08T15:36:32.500" v="256"/>
          <ac:spMkLst>
            <pc:docMk/>
            <pc:sldMk cId="3339440601" sldId="2147377559"/>
            <ac:spMk id="287" creationId="{0B7466EA-0DEC-9771-2F0B-5B8AFE3D5EB8}"/>
          </ac:spMkLst>
        </pc:spChg>
      </pc:sldChg>
      <pc:sldChg chg="addSp delSp modSp mod addCm">
        <pc:chgData name="Jemma Baker1" userId="0f0551fc-f952-4d9a-a26d-3e74ebf3af27" providerId="ADAL" clId="{44A7D92D-E5AE-48B8-BC67-CF7223808825}" dt="2024-04-08T15:46:27.830" v="3097" actId="948"/>
        <pc:sldMkLst>
          <pc:docMk/>
          <pc:sldMk cId="3006723365" sldId="2147377560"/>
        </pc:sldMkLst>
        <pc:spChg chg="add del mod replST">
          <ac:chgData name="Jemma Baker1" userId="0f0551fc-f952-4d9a-a26d-3e74ebf3af27" providerId="ADAL" clId="{44A7D92D-E5AE-48B8-BC67-CF7223808825}" dt="2024-04-08T15:36:38.597" v="480"/>
          <ac:spMkLst>
            <pc:docMk/>
            <pc:sldMk cId="3006723365" sldId="2147377560"/>
            <ac:spMk id="4" creationId="{561C1312-55BA-12A5-48D5-8F9ADAC65448}"/>
          </ac:spMkLst>
        </pc:spChg>
        <pc:spChg chg="add del mod replST">
          <ac:chgData name="Jemma Baker1" userId="0f0551fc-f952-4d9a-a26d-3e74ebf3af27" providerId="ADAL" clId="{44A7D92D-E5AE-48B8-BC67-CF7223808825}" dt="2024-04-08T15:37:00.176" v="817"/>
          <ac:spMkLst>
            <pc:docMk/>
            <pc:sldMk cId="3006723365" sldId="2147377560"/>
            <ac:spMk id="5" creationId="{E4018966-3DFD-9E3A-2DC6-98776F34B7AB}"/>
          </ac:spMkLst>
        </pc:spChg>
        <pc:spChg chg="add del mod replST">
          <ac:chgData name="Jemma Baker1" userId="0f0551fc-f952-4d9a-a26d-3e74ebf3af27" providerId="ADAL" clId="{44A7D92D-E5AE-48B8-BC67-CF7223808825}" dt="2024-04-08T15:37:02.201" v="1153"/>
          <ac:spMkLst>
            <pc:docMk/>
            <pc:sldMk cId="3006723365" sldId="2147377560"/>
            <ac:spMk id="6" creationId="{460D8654-7D7E-EDB4-3024-6D59703CE9AC}"/>
          </ac:spMkLst>
        </pc:spChg>
        <pc:spChg chg="add del mod replST">
          <ac:chgData name="Jemma Baker1" userId="0f0551fc-f952-4d9a-a26d-3e74ebf3af27" providerId="ADAL" clId="{44A7D92D-E5AE-48B8-BC67-CF7223808825}" dt="2024-04-08T15:37:04.735" v="1485"/>
          <ac:spMkLst>
            <pc:docMk/>
            <pc:sldMk cId="3006723365" sldId="2147377560"/>
            <ac:spMk id="7" creationId="{07799EA2-B5DC-0A63-BD5F-38C416A4672F}"/>
          </ac:spMkLst>
        </pc:spChg>
        <pc:spChg chg="add del mod replST">
          <ac:chgData name="Jemma Baker1" userId="0f0551fc-f952-4d9a-a26d-3e74ebf3af27" providerId="ADAL" clId="{44A7D92D-E5AE-48B8-BC67-CF7223808825}" dt="2024-04-08T15:38:58.643" v="1817"/>
          <ac:spMkLst>
            <pc:docMk/>
            <pc:sldMk cId="3006723365" sldId="2147377560"/>
            <ac:spMk id="8" creationId="{2BC092F7-FCAA-B20A-D5C8-4EF58FC80EB0}"/>
          </ac:spMkLst>
        </pc:spChg>
        <pc:spChg chg="add del mod replST">
          <ac:chgData name="Jemma Baker1" userId="0f0551fc-f952-4d9a-a26d-3e74ebf3af27" providerId="ADAL" clId="{44A7D92D-E5AE-48B8-BC67-CF7223808825}" dt="2024-04-08T15:39:46.277" v="2149"/>
          <ac:spMkLst>
            <pc:docMk/>
            <pc:sldMk cId="3006723365" sldId="2147377560"/>
            <ac:spMk id="9" creationId="{2454132E-F305-5AFD-F7C0-E68ED3CF8F92}"/>
          </ac:spMkLst>
        </pc:spChg>
        <pc:spChg chg="add del mod replST">
          <ac:chgData name="Jemma Baker1" userId="0f0551fc-f952-4d9a-a26d-3e74ebf3af27" providerId="ADAL" clId="{44A7D92D-E5AE-48B8-BC67-CF7223808825}" dt="2024-04-08T15:42:15.746" v="2481"/>
          <ac:spMkLst>
            <pc:docMk/>
            <pc:sldMk cId="3006723365" sldId="2147377560"/>
            <ac:spMk id="10" creationId="{3209D5FC-169C-D9A7-7BEF-5E221872D32F}"/>
          </ac:spMkLst>
        </pc:spChg>
        <pc:spChg chg="add del mod replST">
          <ac:chgData name="Jemma Baker1" userId="0f0551fc-f952-4d9a-a26d-3e74ebf3af27" providerId="ADAL" clId="{44A7D92D-E5AE-48B8-BC67-CF7223808825}" dt="2024-04-08T15:44:16.804" v="2678"/>
          <ac:spMkLst>
            <pc:docMk/>
            <pc:sldMk cId="3006723365" sldId="2147377560"/>
            <ac:spMk id="11" creationId="{57729EBB-2D4E-CF61-4FE2-CE1EDE9C4413}"/>
          </ac:spMkLst>
        </pc:spChg>
        <pc:spChg chg="add del mod replST">
          <ac:chgData name="Jemma Baker1" userId="0f0551fc-f952-4d9a-a26d-3e74ebf3af27" providerId="ADAL" clId="{44A7D92D-E5AE-48B8-BC67-CF7223808825}" dt="2024-04-08T15:45:21.126" v="2875"/>
          <ac:spMkLst>
            <pc:docMk/>
            <pc:sldMk cId="3006723365" sldId="2147377560"/>
            <ac:spMk id="12" creationId="{C0581740-F606-79C2-32DA-DF8914DB53F6}"/>
          </ac:spMkLst>
        </pc:spChg>
        <pc:spChg chg="add del mod replST">
          <ac:chgData name="Jemma Baker1" userId="0f0551fc-f952-4d9a-a26d-3e74ebf3af27" providerId="ADAL" clId="{44A7D92D-E5AE-48B8-BC67-CF7223808825}" dt="2024-04-08T15:46:27.819" v="3072"/>
          <ac:spMkLst>
            <pc:docMk/>
            <pc:sldMk cId="3006723365" sldId="2147377560"/>
            <ac:spMk id="13" creationId="{337DF28B-B478-333D-49FD-F295C769ECF8}"/>
          </ac:spMkLst>
        </pc:spChg>
        <pc:spChg chg="add mod replST">
          <ac:chgData name="Jemma Baker1" userId="0f0551fc-f952-4d9a-a26d-3e74ebf3af27" providerId="ADAL" clId="{44A7D92D-E5AE-48B8-BC67-CF7223808825}" dt="2024-04-08T15:46:27.830" v="3097" actId="948"/>
          <ac:spMkLst>
            <pc:docMk/>
            <pc:sldMk cId="3006723365" sldId="2147377560"/>
            <ac:spMk id="14" creationId="{8C7E960F-CFC5-E44F-8F2D-56882EF4B548}"/>
          </ac:spMkLst>
        </pc:spChg>
        <pc:spChg chg="del">
          <ac:chgData name="Jemma Baker1" userId="0f0551fc-f952-4d9a-a26d-3e74ebf3af27" providerId="ADAL" clId="{44A7D92D-E5AE-48B8-BC67-CF7223808825}" dt="2024-04-08T15:36:32.451" v="148"/>
          <ac:spMkLst>
            <pc:docMk/>
            <pc:sldMk cId="3006723365" sldId="2147377560"/>
            <ac:spMk id="230" creationId="{ED8B71C8-55DE-0289-2886-AE026D3DB1F9}"/>
          </ac:spMkLst>
        </pc:spChg>
        <pc:extLst>
          <p:ext xmlns:p="http://schemas.openxmlformats.org/presentationml/2006/main" uri="{D6D511B9-2390-475A-947B-AFAB55BFBCF1}">
            <pc226:cmChg xmlns:pc226="http://schemas.microsoft.com/office/powerpoint/2022/06/main/command" chg="add">
              <pc226:chgData name="Jemma Baker1" userId="0f0551fc-f952-4d9a-a26d-3e74ebf3af27" providerId="ADAL" clId="{44A7D92D-E5AE-48B8-BC67-CF7223808825}" dt="2024-04-08T15:45:20.478" v="2731"/>
              <pc2:cmMkLst xmlns:pc2="http://schemas.microsoft.com/office/powerpoint/2019/9/main/command">
                <pc:docMk/>
                <pc:sldMk cId="3006723365" sldId="2147377560"/>
                <pc2:cmMk id="{80DA25B5-86FE-4E31-9355-7B6AF0685E30}"/>
              </pc2:cmMkLst>
            </pc226:cmChg>
            <pc226:cmChg xmlns:pc226="http://schemas.microsoft.com/office/powerpoint/2022/06/main/command" chg="add">
              <pc226:chgData name="Jemma Baker1" userId="0f0551fc-f952-4d9a-a26d-3e74ebf3af27" providerId="ADAL" clId="{44A7D92D-E5AE-48B8-BC67-CF7223808825}" dt="2024-04-08T15:38:57.966" v="1673"/>
              <pc2:cmMkLst xmlns:pc2="http://schemas.microsoft.com/office/powerpoint/2019/9/main/command">
                <pc:docMk/>
                <pc:sldMk cId="3006723365" sldId="2147377560"/>
                <pc2:cmMk id="{5F8463BC-041B-4687-8890-D11BE0984D39}"/>
              </pc2:cmMkLst>
            </pc226:cmChg>
          </p:ext>
        </pc:extLst>
      </pc:sldChg>
    </pc:docChg>
  </pc:docChgLst>
  <pc:docChgLst>
    <pc:chgData name="Amy Jennings" userId="88b9758a-d58d-4703-8aa4-73464afeeba9" providerId="ADAL" clId="{825CD28A-1813-4322-A83C-976DF2C9E4C2}"/>
    <pc:docChg chg="custSel modSld modHandout">
      <pc:chgData name="Amy Jennings" userId="88b9758a-d58d-4703-8aa4-73464afeeba9" providerId="ADAL" clId="{825CD28A-1813-4322-A83C-976DF2C9E4C2}" dt="2024-03-26T12:04:29.553" v="17374" actId="948"/>
      <pc:docMkLst>
        <pc:docMk/>
      </pc:docMkLst>
      <pc:sldChg chg="addSp delSp modSp mod">
        <pc:chgData name="Amy Jennings" userId="88b9758a-d58d-4703-8aa4-73464afeeba9" providerId="ADAL" clId="{825CD28A-1813-4322-A83C-976DF2C9E4C2}" dt="2024-03-26T12:04:29.426" v="17104" actId="948"/>
        <pc:sldMkLst>
          <pc:docMk/>
          <pc:sldMk cId="0" sldId="258"/>
        </pc:sldMkLst>
        <pc:spChg chg="add del mod replST">
          <ac:chgData name="Amy Jennings" userId="88b9758a-d58d-4703-8aa4-73464afeeba9" providerId="ADAL" clId="{825CD28A-1813-4322-A83C-976DF2C9E4C2}" dt="2024-03-26T11:41:37.836" v="321"/>
          <ac:spMkLst>
            <pc:docMk/>
            <pc:sldMk cId="0" sldId="258"/>
            <ac:spMk id="2" creationId="{17176DA7-50C2-F749-F3AA-E844452147EA}"/>
          </ac:spMkLst>
        </pc:spChg>
        <pc:spChg chg="del">
          <ac:chgData name="Amy Jennings" userId="88b9758a-d58d-4703-8aa4-73464afeeba9" providerId="ADAL" clId="{825CD28A-1813-4322-A83C-976DF2C9E4C2}" dt="2024-03-26T11:41:28.749" v="15"/>
          <ac:spMkLst>
            <pc:docMk/>
            <pc:sldMk cId="0" sldId="258"/>
            <ac:spMk id="5" creationId="{235193D9-563D-4120-45C6-22CBD9631974}"/>
          </ac:spMkLst>
        </pc:spChg>
        <pc:spChg chg="add del mod replST">
          <ac:chgData name="Amy Jennings" userId="88b9758a-d58d-4703-8aa4-73464afeeba9" providerId="ADAL" clId="{825CD28A-1813-4322-A83C-976DF2C9E4C2}" dt="2024-03-26T11:41:47.204" v="625"/>
          <ac:spMkLst>
            <pc:docMk/>
            <pc:sldMk cId="0" sldId="258"/>
            <ac:spMk id="6" creationId="{1666BDA3-FA09-82F3-8B9C-34DE6BE312A9}"/>
          </ac:spMkLst>
        </pc:spChg>
        <pc:spChg chg="add del mod replST">
          <ac:chgData name="Amy Jennings" userId="88b9758a-d58d-4703-8aa4-73464afeeba9" providerId="ADAL" clId="{825CD28A-1813-4322-A83C-976DF2C9E4C2}" dt="2024-03-26T11:41:57.318" v="930"/>
          <ac:spMkLst>
            <pc:docMk/>
            <pc:sldMk cId="0" sldId="258"/>
            <ac:spMk id="8" creationId="{5B32D164-6282-4F4B-6CB9-BED427E7995B}"/>
          </ac:spMkLst>
        </pc:spChg>
        <pc:spChg chg="add del mod replST">
          <ac:chgData name="Amy Jennings" userId="88b9758a-d58d-4703-8aa4-73464afeeba9" providerId="ADAL" clId="{825CD28A-1813-4322-A83C-976DF2C9E4C2}" dt="2024-03-26T11:42:08.058" v="1235"/>
          <ac:spMkLst>
            <pc:docMk/>
            <pc:sldMk cId="0" sldId="258"/>
            <ac:spMk id="9" creationId="{09CAFDA4-8B36-AE8E-EF0B-2708FAD90D1C}"/>
          </ac:spMkLst>
        </pc:spChg>
        <pc:spChg chg="add del mod replST">
          <ac:chgData name="Amy Jennings" userId="88b9758a-d58d-4703-8aa4-73464afeeba9" providerId="ADAL" clId="{825CD28A-1813-4322-A83C-976DF2C9E4C2}" dt="2024-03-26T11:42:17.233" v="1540"/>
          <ac:spMkLst>
            <pc:docMk/>
            <pc:sldMk cId="0" sldId="258"/>
            <ac:spMk id="10" creationId="{C79A7423-C979-D22A-7E9D-88AB47FDDC46}"/>
          </ac:spMkLst>
        </pc:spChg>
        <pc:spChg chg="add del mod replST">
          <ac:chgData name="Amy Jennings" userId="88b9758a-d58d-4703-8aa4-73464afeeba9" providerId="ADAL" clId="{825CD28A-1813-4322-A83C-976DF2C9E4C2}" dt="2024-03-26T11:42:28.480" v="1845"/>
          <ac:spMkLst>
            <pc:docMk/>
            <pc:sldMk cId="0" sldId="258"/>
            <ac:spMk id="11" creationId="{4870ED22-0EF3-BF10-C070-1771418B1312}"/>
          </ac:spMkLst>
        </pc:spChg>
        <pc:spChg chg="add del mod replST">
          <ac:chgData name="Amy Jennings" userId="88b9758a-d58d-4703-8aa4-73464afeeba9" providerId="ADAL" clId="{825CD28A-1813-4322-A83C-976DF2C9E4C2}" dt="2024-03-26T11:42:38.246" v="2152"/>
          <ac:spMkLst>
            <pc:docMk/>
            <pc:sldMk cId="0" sldId="258"/>
            <ac:spMk id="12" creationId="{DB261A82-5BDA-77BA-D4D2-BC944223249C}"/>
          </ac:spMkLst>
        </pc:spChg>
        <pc:spChg chg="add del mod replST">
          <ac:chgData name="Amy Jennings" userId="88b9758a-d58d-4703-8aa4-73464afeeba9" providerId="ADAL" clId="{825CD28A-1813-4322-A83C-976DF2C9E4C2}" dt="2024-03-26T11:42:47.225" v="2458"/>
          <ac:spMkLst>
            <pc:docMk/>
            <pc:sldMk cId="0" sldId="258"/>
            <ac:spMk id="13" creationId="{9CC914D3-00DB-7ADB-0304-28BFCB40B1E3}"/>
          </ac:spMkLst>
        </pc:spChg>
        <pc:spChg chg="add del mod replST">
          <ac:chgData name="Amy Jennings" userId="88b9758a-d58d-4703-8aa4-73464afeeba9" providerId="ADAL" clId="{825CD28A-1813-4322-A83C-976DF2C9E4C2}" dt="2024-03-26T11:42:56.328" v="2763"/>
          <ac:spMkLst>
            <pc:docMk/>
            <pc:sldMk cId="0" sldId="258"/>
            <ac:spMk id="14" creationId="{F5501B47-3655-A039-6662-3D8C0CBF1CF1}"/>
          </ac:spMkLst>
        </pc:spChg>
        <pc:spChg chg="add del mod replST">
          <ac:chgData name="Amy Jennings" userId="88b9758a-d58d-4703-8aa4-73464afeeba9" providerId="ADAL" clId="{825CD28A-1813-4322-A83C-976DF2C9E4C2}" dt="2024-03-26T11:43:05.359" v="3068"/>
          <ac:spMkLst>
            <pc:docMk/>
            <pc:sldMk cId="0" sldId="258"/>
            <ac:spMk id="15" creationId="{31241610-29F9-E5E9-BE51-89282CAF3423}"/>
          </ac:spMkLst>
        </pc:spChg>
        <pc:spChg chg="add del mod replST">
          <ac:chgData name="Amy Jennings" userId="88b9758a-d58d-4703-8aa4-73464afeeba9" providerId="ADAL" clId="{825CD28A-1813-4322-A83C-976DF2C9E4C2}" dt="2024-03-26T11:43:15.584" v="3373"/>
          <ac:spMkLst>
            <pc:docMk/>
            <pc:sldMk cId="0" sldId="258"/>
            <ac:spMk id="16" creationId="{DFFBA1FF-02FB-1ED0-13B6-0572AD25DBA1}"/>
          </ac:spMkLst>
        </pc:spChg>
        <pc:spChg chg="add del mod replST">
          <ac:chgData name="Amy Jennings" userId="88b9758a-d58d-4703-8aa4-73464afeeba9" providerId="ADAL" clId="{825CD28A-1813-4322-A83C-976DF2C9E4C2}" dt="2024-03-26T11:43:38.964" v="3693"/>
          <ac:spMkLst>
            <pc:docMk/>
            <pc:sldMk cId="0" sldId="258"/>
            <ac:spMk id="17" creationId="{CB129424-25BB-FC15-5F37-7EC746B36AA9}"/>
          </ac:spMkLst>
        </pc:spChg>
        <pc:spChg chg="add del mod replST">
          <ac:chgData name="Amy Jennings" userId="88b9758a-d58d-4703-8aa4-73464afeeba9" providerId="ADAL" clId="{825CD28A-1813-4322-A83C-976DF2C9E4C2}" dt="2024-03-26T11:43:47.979" v="3998"/>
          <ac:spMkLst>
            <pc:docMk/>
            <pc:sldMk cId="0" sldId="258"/>
            <ac:spMk id="18" creationId="{C6C5A02B-F058-92DC-1CB5-9C543C33E55C}"/>
          </ac:spMkLst>
        </pc:spChg>
        <pc:spChg chg="add del mod replST">
          <ac:chgData name="Amy Jennings" userId="88b9758a-d58d-4703-8aa4-73464afeeba9" providerId="ADAL" clId="{825CD28A-1813-4322-A83C-976DF2C9E4C2}" dt="2024-03-26T11:43:57.740" v="4303"/>
          <ac:spMkLst>
            <pc:docMk/>
            <pc:sldMk cId="0" sldId="258"/>
            <ac:spMk id="19" creationId="{A306C217-818E-BEE6-6DB8-1BDE2196EDF9}"/>
          </ac:spMkLst>
        </pc:spChg>
        <pc:spChg chg="add del mod replST">
          <ac:chgData name="Amy Jennings" userId="88b9758a-d58d-4703-8aa4-73464afeeba9" providerId="ADAL" clId="{825CD28A-1813-4322-A83C-976DF2C9E4C2}" dt="2024-03-26T11:44:06.917" v="4608"/>
          <ac:spMkLst>
            <pc:docMk/>
            <pc:sldMk cId="0" sldId="258"/>
            <ac:spMk id="20" creationId="{12CE1C61-B68E-797F-2F4A-4FDE891ABC04}"/>
          </ac:spMkLst>
        </pc:spChg>
        <pc:spChg chg="add del mod replST">
          <ac:chgData name="Amy Jennings" userId="88b9758a-d58d-4703-8aa4-73464afeeba9" providerId="ADAL" clId="{825CD28A-1813-4322-A83C-976DF2C9E4C2}" dt="2024-03-26T11:46:10.231" v="4912"/>
          <ac:spMkLst>
            <pc:docMk/>
            <pc:sldMk cId="0" sldId="258"/>
            <ac:spMk id="21" creationId="{20213204-0567-8723-19C0-5E56C7397657}"/>
          </ac:spMkLst>
        </pc:spChg>
        <pc:spChg chg="add del mod replST">
          <ac:chgData name="Amy Jennings" userId="88b9758a-d58d-4703-8aa4-73464afeeba9" providerId="ADAL" clId="{825CD28A-1813-4322-A83C-976DF2C9E4C2}" dt="2024-03-26T11:46:52.932" v="5227"/>
          <ac:spMkLst>
            <pc:docMk/>
            <pc:sldMk cId="0" sldId="258"/>
            <ac:spMk id="22" creationId="{6FC8CAB2-6FD4-936D-B6D4-7CE02F5D5B61}"/>
          </ac:spMkLst>
        </pc:spChg>
        <pc:spChg chg="add del mod replST">
          <ac:chgData name="Amy Jennings" userId="88b9758a-d58d-4703-8aa4-73464afeeba9" providerId="ADAL" clId="{825CD28A-1813-4322-A83C-976DF2C9E4C2}" dt="2024-03-26T11:47:01.944" v="5570"/>
          <ac:spMkLst>
            <pc:docMk/>
            <pc:sldMk cId="0" sldId="258"/>
            <ac:spMk id="23" creationId="{C0542396-F964-F12C-EB0C-9171A0FA524B}"/>
          </ac:spMkLst>
        </pc:spChg>
        <pc:spChg chg="add del mod replST">
          <ac:chgData name="Amy Jennings" userId="88b9758a-d58d-4703-8aa4-73464afeeba9" providerId="ADAL" clId="{825CD28A-1813-4322-A83C-976DF2C9E4C2}" dt="2024-03-26T11:47:10.926" v="5919"/>
          <ac:spMkLst>
            <pc:docMk/>
            <pc:sldMk cId="0" sldId="258"/>
            <ac:spMk id="24" creationId="{3AE40089-CBAB-D1F5-4D2B-DF2C1FFFEE4A}"/>
          </ac:spMkLst>
        </pc:spChg>
        <pc:spChg chg="add del mod replST">
          <ac:chgData name="Amy Jennings" userId="88b9758a-d58d-4703-8aa4-73464afeeba9" providerId="ADAL" clId="{825CD28A-1813-4322-A83C-976DF2C9E4C2}" dt="2024-03-26T11:47:19.980" v="6243"/>
          <ac:spMkLst>
            <pc:docMk/>
            <pc:sldMk cId="0" sldId="258"/>
            <ac:spMk id="25" creationId="{322975D8-6364-2C1D-ADA5-B4BDB447ACFA}"/>
          </ac:spMkLst>
        </pc:spChg>
        <pc:spChg chg="add del mod replST">
          <ac:chgData name="Amy Jennings" userId="88b9758a-d58d-4703-8aa4-73464afeeba9" providerId="ADAL" clId="{825CD28A-1813-4322-A83C-976DF2C9E4C2}" dt="2024-03-26T11:47:29.219" v="6584"/>
          <ac:spMkLst>
            <pc:docMk/>
            <pc:sldMk cId="0" sldId="258"/>
            <ac:spMk id="26" creationId="{45C597FE-FCBA-A91A-4565-92316CBFD463}"/>
          </ac:spMkLst>
        </pc:spChg>
        <pc:spChg chg="add del mod replST">
          <ac:chgData name="Amy Jennings" userId="88b9758a-d58d-4703-8aa4-73464afeeba9" providerId="ADAL" clId="{825CD28A-1813-4322-A83C-976DF2C9E4C2}" dt="2024-03-26T11:47:38.212" v="6926"/>
          <ac:spMkLst>
            <pc:docMk/>
            <pc:sldMk cId="0" sldId="258"/>
            <ac:spMk id="27" creationId="{95951C31-9164-0BC3-C925-50B32C00A409}"/>
          </ac:spMkLst>
        </pc:spChg>
        <pc:spChg chg="add del mod replST">
          <ac:chgData name="Amy Jennings" userId="88b9758a-d58d-4703-8aa4-73464afeeba9" providerId="ADAL" clId="{825CD28A-1813-4322-A83C-976DF2C9E4C2}" dt="2024-03-26T11:47:47.245" v="7267"/>
          <ac:spMkLst>
            <pc:docMk/>
            <pc:sldMk cId="0" sldId="258"/>
            <ac:spMk id="28" creationId="{9B6E81A2-C91C-8803-C7FE-5E45A68664EC}"/>
          </ac:spMkLst>
        </pc:spChg>
        <pc:spChg chg="add del mod replST">
          <ac:chgData name="Amy Jennings" userId="88b9758a-d58d-4703-8aa4-73464afeeba9" providerId="ADAL" clId="{825CD28A-1813-4322-A83C-976DF2C9E4C2}" dt="2024-03-26T11:47:56.221" v="7603"/>
          <ac:spMkLst>
            <pc:docMk/>
            <pc:sldMk cId="0" sldId="258"/>
            <ac:spMk id="29" creationId="{7BE8356D-69B0-AF3F-4D3D-F5A1DD224DCF}"/>
          </ac:spMkLst>
        </pc:spChg>
        <pc:spChg chg="add del mod replST">
          <ac:chgData name="Amy Jennings" userId="88b9758a-d58d-4703-8aa4-73464afeeba9" providerId="ADAL" clId="{825CD28A-1813-4322-A83C-976DF2C9E4C2}" dt="2024-03-26T11:48:19.552" v="7932"/>
          <ac:spMkLst>
            <pc:docMk/>
            <pc:sldMk cId="0" sldId="258"/>
            <ac:spMk id="30" creationId="{DD8364E4-55C7-B18E-30B6-6E0CDC625E71}"/>
          </ac:spMkLst>
        </pc:spChg>
        <pc:spChg chg="add del mod replST">
          <ac:chgData name="Amy Jennings" userId="88b9758a-d58d-4703-8aa4-73464afeeba9" providerId="ADAL" clId="{825CD28A-1813-4322-A83C-976DF2C9E4C2}" dt="2024-03-26T11:48:32.658" v="8237"/>
          <ac:spMkLst>
            <pc:docMk/>
            <pc:sldMk cId="0" sldId="258"/>
            <ac:spMk id="31" creationId="{24E44AB0-79AD-653A-656E-FA2D0EFC1088}"/>
          </ac:spMkLst>
        </pc:spChg>
        <pc:spChg chg="add del mod replST">
          <ac:chgData name="Amy Jennings" userId="88b9758a-d58d-4703-8aa4-73464afeeba9" providerId="ADAL" clId="{825CD28A-1813-4322-A83C-976DF2C9E4C2}" dt="2024-03-26T11:48:43.892" v="8542"/>
          <ac:spMkLst>
            <pc:docMk/>
            <pc:sldMk cId="0" sldId="258"/>
            <ac:spMk id="32" creationId="{15AC02F9-B90E-72AD-6CAC-1B3000F15AE8}"/>
          </ac:spMkLst>
        </pc:spChg>
        <pc:spChg chg="add del mod replST">
          <ac:chgData name="Amy Jennings" userId="88b9758a-d58d-4703-8aa4-73464afeeba9" providerId="ADAL" clId="{825CD28A-1813-4322-A83C-976DF2C9E4C2}" dt="2024-03-26T11:48:53.055" v="8853"/>
          <ac:spMkLst>
            <pc:docMk/>
            <pc:sldMk cId="0" sldId="258"/>
            <ac:spMk id="33" creationId="{D68E638B-6DCD-2FAA-F868-8FA401A7D5DA}"/>
          </ac:spMkLst>
        </pc:spChg>
        <pc:spChg chg="add del mod replST">
          <ac:chgData name="Amy Jennings" userId="88b9758a-d58d-4703-8aa4-73464afeeba9" providerId="ADAL" clId="{825CD28A-1813-4322-A83C-976DF2C9E4C2}" dt="2024-03-26T11:49:02.056" v="9182"/>
          <ac:spMkLst>
            <pc:docMk/>
            <pc:sldMk cId="0" sldId="258"/>
            <ac:spMk id="34" creationId="{A68533FF-4C8F-4B77-6367-A6B16B4F60C5}"/>
          </ac:spMkLst>
        </pc:spChg>
        <pc:spChg chg="add del mod replST">
          <ac:chgData name="Amy Jennings" userId="88b9758a-d58d-4703-8aa4-73464afeeba9" providerId="ADAL" clId="{825CD28A-1813-4322-A83C-976DF2C9E4C2}" dt="2024-03-26T11:49:36.309" v="9527"/>
          <ac:spMkLst>
            <pc:docMk/>
            <pc:sldMk cId="0" sldId="258"/>
            <ac:spMk id="35" creationId="{B48F1D2B-7C34-B776-49E5-E3471F72DE52}"/>
          </ac:spMkLst>
        </pc:spChg>
        <pc:spChg chg="add del mod replST">
          <ac:chgData name="Amy Jennings" userId="88b9758a-d58d-4703-8aa4-73464afeeba9" providerId="ADAL" clId="{825CD28A-1813-4322-A83C-976DF2C9E4C2}" dt="2024-03-26T11:49:45.287" v="9841"/>
          <ac:spMkLst>
            <pc:docMk/>
            <pc:sldMk cId="0" sldId="258"/>
            <ac:spMk id="36" creationId="{0A4426B8-76C9-7AA6-08C1-D6FF9A1AB074}"/>
          </ac:spMkLst>
        </pc:spChg>
        <pc:spChg chg="add del mod replST">
          <ac:chgData name="Amy Jennings" userId="88b9758a-d58d-4703-8aa4-73464afeeba9" providerId="ADAL" clId="{825CD28A-1813-4322-A83C-976DF2C9E4C2}" dt="2024-03-26T11:49:54.353" v="10147"/>
          <ac:spMkLst>
            <pc:docMk/>
            <pc:sldMk cId="0" sldId="258"/>
            <ac:spMk id="37" creationId="{BDEB169C-6C4A-FF37-DA2D-7A3D8D8388E0}"/>
          </ac:spMkLst>
        </pc:spChg>
        <pc:spChg chg="add del mod replST">
          <ac:chgData name="Amy Jennings" userId="88b9758a-d58d-4703-8aa4-73464afeeba9" providerId="ADAL" clId="{825CD28A-1813-4322-A83C-976DF2C9E4C2}" dt="2024-03-26T11:51:02.314" v="10452"/>
          <ac:spMkLst>
            <pc:docMk/>
            <pc:sldMk cId="0" sldId="258"/>
            <ac:spMk id="38" creationId="{D8A85A33-B49B-E0F0-9B04-29377FED9BF4}"/>
          </ac:spMkLst>
        </pc:spChg>
        <pc:spChg chg="add del mod replST">
          <ac:chgData name="Amy Jennings" userId="88b9758a-d58d-4703-8aa4-73464afeeba9" providerId="ADAL" clId="{825CD28A-1813-4322-A83C-976DF2C9E4C2}" dt="2024-03-26T11:54:15.442" v="10801"/>
          <ac:spMkLst>
            <pc:docMk/>
            <pc:sldMk cId="0" sldId="258"/>
            <ac:spMk id="39" creationId="{09092AB4-32C7-F29A-6AAC-3BA98EACA83B}"/>
          </ac:spMkLst>
        </pc:spChg>
        <pc:spChg chg="add del mod replST">
          <ac:chgData name="Amy Jennings" userId="88b9758a-d58d-4703-8aa4-73464afeeba9" providerId="ADAL" clId="{825CD28A-1813-4322-A83C-976DF2C9E4C2}" dt="2024-03-26T11:54:24.633" v="11141"/>
          <ac:spMkLst>
            <pc:docMk/>
            <pc:sldMk cId="0" sldId="258"/>
            <ac:spMk id="40" creationId="{20DD0637-A9D2-F3FD-F58B-594EDBB5DFD0}"/>
          </ac:spMkLst>
        </pc:spChg>
        <pc:spChg chg="add del mod replST">
          <ac:chgData name="Amy Jennings" userId="88b9758a-d58d-4703-8aa4-73464afeeba9" providerId="ADAL" clId="{825CD28A-1813-4322-A83C-976DF2C9E4C2}" dt="2024-03-26T11:54:34.062" v="11449"/>
          <ac:spMkLst>
            <pc:docMk/>
            <pc:sldMk cId="0" sldId="258"/>
            <ac:spMk id="41" creationId="{4F758BFB-4039-642D-B970-116F9E789EEF}"/>
          </ac:spMkLst>
        </pc:spChg>
        <pc:spChg chg="add del mod replST">
          <ac:chgData name="Amy Jennings" userId="88b9758a-d58d-4703-8aa4-73464afeeba9" providerId="ADAL" clId="{825CD28A-1813-4322-A83C-976DF2C9E4C2}" dt="2024-03-26T11:54:43.212" v="11756"/>
          <ac:spMkLst>
            <pc:docMk/>
            <pc:sldMk cId="0" sldId="258"/>
            <ac:spMk id="42" creationId="{781B64A2-33E1-525A-5E14-944D0AD5F9C5}"/>
          </ac:spMkLst>
        </pc:spChg>
        <pc:spChg chg="add del mod replST">
          <ac:chgData name="Amy Jennings" userId="88b9758a-d58d-4703-8aa4-73464afeeba9" providerId="ADAL" clId="{825CD28A-1813-4322-A83C-976DF2C9E4C2}" dt="2024-03-26T11:54:52.319" v="12083"/>
          <ac:spMkLst>
            <pc:docMk/>
            <pc:sldMk cId="0" sldId="258"/>
            <ac:spMk id="43" creationId="{1A0F4AA3-26AE-1498-8F53-E441ADC25657}"/>
          </ac:spMkLst>
        </pc:spChg>
        <pc:spChg chg="add del mod replST">
          <ac:chgData name="Amy Jennings" userId="88b9758a-d58d-4703-8aa4-73464afeeba9" providerId="ADAL" clId="{825CD28A-1813-4322-A83C-976DF2C9E4C2}" dt="2024-03-26T11:55:01.457" v="12410"/>
          <ac:spMkLst>
            <pc:docMk/>
            <pc:sldMk cId="0" sldId="258"/>
            <ac:spMk id="44" creationId="{1B448AFA-879A-494B-E9B3-4F6486D7836B}"/>
          </ac:spMkLst>
        </pc:spChg>
        <pc:spChg chg="add del mod replST">
          <ac:chgData name="Amy Jennings" userId="88b9758a-d58d-4703-8aa4-73464afeeba9" providerId="ADAL" clId="{825CD28A-1813-4322-A83C-976DF2C9E4C2}" dt="2024-03-26T11:55:26.636" v="12717"/>
          <ac:spMkLst>
            <pc:docMk/>
            <pc:sldMk cId="0" sldId="258"/>
            <ac:spMk id="45" creationId="{0BD7FCF0-B3D9-D62E-DF81-69B761C927DB}"/>
          </ac:spMkLst>
        </pc:spChg>
        <pc:spChg chg="add del mod replST">
          <ac:chgData name="Amy Jennings" userId="88b9758a-d58d-4703-8aa4-73464afeeba9" providerId="ADAL" clId="{825CD28A-1813-4322-A83C-976DF2C9E4C2}" dt="2024-03-26T11:55:35.633" v="13024"/>
          <ac:spMkLst>
            <pc:docMk/>
            <pc:sldMk cId="0" sldId="258"/>
            <ac:spMk id="46" creationId="{213E28C8-6B76-A736-1288-B79C2491185D}"/>
          </ac:spMkLst>
        </pc:spChg>
        <pc:spChg chg="add del mod replST">
          <ac:chgData name="Amy Jennings" userId="88b9758a-d58d-4703-8aa4-73464afeeba9" providerId="ADAL" clId="{825CD28A-1813-4322-A83C-976DF2C9E4C2}" dt="2024-03-26T11:55:44.741" v="13352"/>
          <ac:spMkLst>
            <pc:docMk/>
            <pc:sldMk cId="0" sldId="258"/>
            <ac:spMk id="47" creationId="{E3398E0B-18FB-5F9F-AB00-0A7531E15628}"/>
          </ac:spMkLst>
        </pc:spChg>
        <pc:spChg chg="add del mod replST">
          <ac:chgData name="Amy Jennings" userId="88b9758a-d58d-4703-8aa4-73464afeeba9" providerId="ADAL" clId="{825CD28A-1813-4322-A83C-976DF2C9E4C2}" dt="2024-03-26T11:55:53.750" v="13702"/>
          <ac:spMkLst>
            <pc:docMk/>
            <pc:sldMk cId="0" sldId="258"/>
            <ac:spMk id="48" creationId="{AED4ABFF-FA4F-9C78-0839-BEB1597A3AC6}"/>
          </ac:spMkLst>
        </pc:spChg>
        <pc:spChg chg="add del mod replST">
          <ac:chgData name="Amy Jennings" userId="88b9758a-d58d-4703-8aa4-73464afeeba9" providerId="ADAL" clId="{825CD28A-1813-4322-A83C-976DF2C9E4C2}" dt="2024-03-26T11:56:04.707" v="14015"/>
          <ac:spMkLst>
            <pc:docMk/>
            <pc:sldMk cId="0" sldId="258"/>
            <ac:spMk id="49" creationId="{EF969E14-1FEB-B1AE-A04D-1657684169B0}"/>
          </ac:spMkLst>
        </pc:spChg>
        <pc:spChg chg="add del mod replST">
          <ac:chgData name="Amy Jennings" userId="88b9758a-d58d-4703-8aa4-73464afeeba9" providerId="ADAL" clId="{825CD28A-1813-4322-A83C-976DF2C9E4C2}" dt="2024-03-26T11:56:33.288" v="14321"/>
          <ac:spMkLst>
            <pc:docMk/>
            <pc:sldMk cId="0" sldId="258"/>
            <ac:spMk id="50" creationId="{8E14991D-A707-F167-E3BE-824412C9BD1D}"/>
          </ac:spMkLst>
        </pc:spChg>
        <pc:spChg chg="add del mod replST">
          <ac:chgData name="Amy Jennings" userId="88b9758a-d58d-4703-8aa4-73464afeeba9" providerId="ADAL" clId="{825CD28A-1813-4322-A83C-976DF2C9E4C2}" dt="2024-03-26T11:56:42.282" v="14627"/>
          <ac:spMkLst>
            <pc:docMk/>
            <pc:sldMk cId="0" sldId="258"/>
            <ac:spMk id="51" creationId="{AFA66F21-12A2-8C68-AB00-9A9C3D5FF272}"/>
          </ac:spMkLst>
        </pc:spChg>
        <pc:spChg chg="add del mod replST">
          <ac:chgData name="Amy Jennings" userId="88b9758a-d58d-4703-8aa4-73464afeeba9" providerId="ADAL" clId="{825CD28A-1813-4322-A83C-976DF2C9E4C2}" dt="2024-03-26T11:56:51.383" v="14934"/>
          <ac:spMkLst>
            <pc:docMk/>
            <pc:sldMk cId="0" sldId="258"/>
            <ac:spMk id="52" creationId="{6B44E4F2-BB53-0AA6-7FAD-6B952AB2BB98}"/>
          </ac:spMkLst>
        </pc:spChg>
        <pc:spChg chg="add del mod replST">
          <ac:chgData name="Amy Jennings" userId="88b9758a-d58d-4703-8aa4-73464afeeba9" providerId="ADAL" clId="{825CD28A-1813-4322-A83C-976DF2C9E4C2}" dt="2024-03-26T11:57:16.073" v="15248"/>
          <ac:spMkLst>
            <pc:docMk/>
            <pc:sldMk cId="0" sldId="258"/>
            <ac:spMk id="53" creationId="{43FD68E1-9565-275A-459F-C3CE37C207CD}"/>
          </ac:spMkLst>
        </pc:spChg>
        <pc:spChg chg="add del mod replST">
          <ac:chgData name="Amy Jennings" userId="88b9758a-d58d-4703-8aa4-73464afeeba9" providerId="ADAL" clId="{825CD28A-1813-4322-A83C-976DF2C9E4C2}" dt="2024-03-26T11:57:25.295" v="15553"/>
          <ac:spMkLst>
            <pc:docMk/>
            <pc:sldMk cId="0" sldId="258"/>
            <ac:spMk id="54" creationId="{2178B099-38AC-189D-F6A0-18AD704485EE}"/>
          </ac:spMkLst>
        </pc:spChg>
        <pc:spChg chg="add del mod replST">
          <ac:chgData name="Amy Jennings" userId="88b9758a-d58d-4703-8aa4-73464afeeba9" providerId="ADAL" clId="{825CD28A-1813-4322-A83C-976DF2C9E4C2}" dt="2024-03-26T11:57:59.751" v="15858"/>
          <ac:spMkLst>
            <pc:docMk/>
            <pc:sldMk cId="0" sldId="258"/>
            <ac:spMk id="55" creationId="{E99DB172-BDDD-73BA-5E01-CBFEB97E29A7}"/>
          </ac:spMkLst>
        </pc:spChg>
        <pc:spChg chg="add del mod replST">
          <ac:chgData name="Amy Jennings" userId="88b9758a-d58d-4703-8aa4-73464afeeba9" providerId="ADAL" clId="{825CD28A-1813-4322-A83C-976DF2C9E4C2}" dt="2024-03-26T11:58:51.707" v="16163"/>
          <ac:spMkLst>
            <pc:docMk/>
            <pc:sldMk cId="0" sldId="258"/>
            <ac:spMk id="56" creationId="{51193680-EBD7-0F97-4E07-A5707D3A590D}"/>
          </ac:spMkLst>
        </pc:spChg>
        <pc:spChg chg="add del mod replST">
          <ac:chgData name="Amy Jennings" userId="88b9758a-d58d-4703-8aa4-73464afeeba9" providerId="ADAL" clId="{825CD28A-1813-4322-A83C-976DF2C9E4C2}" dt="2024-03-26T12:03:48.773" v="16468"/>
          <ac:spMkLst>
            <pc:docMk/>
            <pc:sldMk cId="0" sldId="258"/>
            <ac:spMk id="57" creationId="{1E528C0C-E6AB-DC1C-1CDC-703FAECFBA9C}"/>
          </ac:spMkLst>
        </pc:spChg>
        <pc:spChg chg="add del mod replST">
          <ac:chgData name="Amy Jennings" userId="88b9758a-d58d-4703-8aa4-73464afeeba9" providerId="ADAL" clId="{825CD28A-1813-4322-A83C-976DF2C9E4C2}" dt="2024-03-26T12:04:19.757" v="16774"/>
          <ac:spMkLst>
            <pc:docMk/>
            <pc:sldMk cId="0" sldId="258"/>
            <ac:spMk id="58" creationId="{C56C0E9F-494C-B28B-6CF8-755A2450F283}"/>
          </ac:spMkLst>
        </pc:spChg>
        <pc:spChg chg="add del mod replST">
          <ac:chgData name="Amy Jennings" userId="88b9758a-d58d-4703-8aa4-73464afeeba9" providerId="ADAL" clId="{825CD28A-1813-4322-A83C-976DF2C9E4C2}" dt="2024-03-26T12:04:29.419" v="17079"/>
          <ac:spMkLst>
            <pc:docMk/>
            <pc:sldMk cId="0" sldId="258"/>
            <ac:spMk id="59" creationId="{4C4121AD-8225-344B-93C0-DE44AA1B83C2}"/>
          </ac:spMkLst>
        </pc:spChg>
        <pc:spChg chg="add mod replST">
          <ac:chgData name="Amy Jennings" userId="88b9758a-d58d-4703-8aa4-73464afeeba9" providerId="ADAL" clId="{825CD28A-1813-4322-A83C-976DF2C9E4C2}" dt="2024-03-26T12:04:29.426" v="17104" actId="948"/>
          <ac:spMkLst>
            <pc:docMk/>
            <pc:sldMk cId="0" sldId="258"/>
            <ac:spMk id="60" creationId="{D0142923-B121-5440-517B-6A597D973849}"/>
          </ac:spMkLst>
        </pc:spChg>
      </pc:sldChg>
      <pc:sldChg chg="addSp delSp modSp mod">
        <pc:chgData name="Amy Jennings" userId="88b9758a-d58d-4703-8aa4-73464afeeba9" providerId="ADAL" clId="{825CD28A-1813-4322-A83C-976DF2C9E4C2}" dt="2024-03-26T12:04:29.502" v="17266" actId="948"/>
        <pc:sldMkLst>
          <pc:docMk/>
          <pc:sldMk cId="0" sldId="259"/>
        </pc:sldMkLst>
        <pc:spChg chg="add del mod replST">
          <ac:chgData name="Amy Jennings" userId="88b9758a-d58d-4703-8aa4-73464afeeba9" providerId="ADAL" clId="{825CD28A-1813-4322-A83C-976DF2C9E4C2}" dt="2024-03-26T11:41:37.935" v="483"/>
          <ac:spMkLst>
            <pc:docMk/>
            <pc:sldMk cId="0" sldId="259"/>
            <ac:spMk id="2" creationId="{3A475F83-78AB-05C6-DF9B-CD4E5711158C}"/>
          </ac:spMkLst>
        </pc:spChg>
        <pc:spChg chg="del">
          <ac:chgData name="Amy Jennings" userId="88b9758a-d58d-4703-8aa4-73464afeeba9" providerId="ADAL" clId="{825CD28A-1813-4322-A83C-976DF2C9E4C2}" dt="2024-03-26T11:41:28.805" v="177"/>
          <ac:spMkLst>
            <pc:docMk/>
            <pc:sldMk cId="0" sldId="259"/>
            <ac:spMk id="3" creationId="{7A2BE37D-5A3A-B310-D2FD-C7AAD97F4F50}"/>
          </ac:spMkLst>
        </pc:spChg>
        <pc:spChg chg="add del mod replST">
          <ac:chgData name="Amy Jennings" userId="88b9758a-d58d-4703-8aa4-73464afeeba9" providerId="ADAL" clId="{825CD28A-1813-4322-A83C-976DF2C9E4C2}" dt="2024-03-26T11:41:47.269" v="787"/>
          <ac:spMkLst>
            <pc:docMk/>
            <pc:sldMk cId="0" sldId="259"/>
            <ac:spMk id="4" creationId="{23142427-5388-15D9-74E9-19C0B198A6EA}"/>
          </ac:spMkLst>
        </pc:spChg>
        <pc:spChg chg="add del mod replST">
          <ac:chgData name="Amy Jennings" userId="88b9758a-d58d-4703-8aa4-73464afeeba9" providerId="ADAL" clId="{825CD28A-1813-4322-A83C-976DF2C9E4C2}" dt="2024-03-26T11:41:57.392" v="1092"/>
          <ac:spMkLst>
            <pc:docMk/>
            <pc:sldMk cId="0" sldId="259"/>
            <ac:spMk id="5" creationId="{EFF6CD0F-86D5-441C-FAD8-A062C5AFECD0}"/>
          </ac:spMkLst>
        </pc:spChg>
        <pc:spChg chg="add del mod replST">
          <ac:chgData name="Amy Jennings" userId="88b9758a-d58d-4703-8aa4-73464afeeba9" providerId="ADAL" clId="{825CD28A-1813-4322-A83C-976DF2C9E4C2}" dt="2024-03-26T11:42:08.134" v="1397"/>
          <ac:spMkLst>
            <pc:docMk/>
            <pc:sldMk cId="0" sldId="259"/>
            <ac:spMk id="10" creationId="{75BA35EC-0135-4C38-9DF4-7E3EC4076814}"/>
          </ac:spMkLst>
        </pc:spChg>
        <pc:spChg chg="add del mod replST">
          <ac:chgData name="Amy Jennings" userId="88b9758a-d58d-4703-8aa4-73464afeeba9" providerId="ADAL" clId="{825CD28A-1813-4322-A83C-976DF2C9E4C2}" dt="2024-03-26T11:42:17.294" v="1702"/>
          <ac:spMkLst>
            <pc:docMk/>
            <pc:sldMk cId="0" sldId="259"/>
            <ac:spMk id="11" creationId="{639978D6-5F4A-C5DD-464B-A2EFD4BB68B3}"/>
          </ac:spMkLst>
        </pc:spChg>
        <pc:spChg chg="add del mod replST">
          <ac:chgData name="Amy Jennings" userId="88b9758a-d58d-4703-8aa4-73464afeeba9" providerId="ADAL" clId="{825CD28A-1813-4322-A83C-976DF2C9E4C2}" dt="2024-03-26T11:42:28.552" v="2007"/>
          <ac:spMkLst>
            <pc:docMk/>
            <pc:sldMk cId="0" sldId="259"/>
            <ac:spMk id="12" creationId="{20DEEC75-9C49-D87E-B8AC-8728386E6C60}"/>
          </ac:spMkLst>
        </pc:spChg>
        <pc:spChg chg="add del mod replST">
          <ac:chgData name="Amy Jennings" userId="88b9758a-d58d-4703-8aa4-73464afeeba9" providerId="ADAL" clId="{825CD28A-1813-4322-A83C-976DF2C9E4C2}" dt="2024-03-26T11:42:38.313" v="2314"/>
          <ac:spMkLst>
            <pc:docMk/>
            <pc:sldMk cId="0" sldId="259"/>
            <ac:spMk id="13" creationId="{FBED3C9F-C108-9196-669F-4239513DA8FF}"/>
          </ac:spMkLst>
        </pc:spChg>
        <pc:spChg chg="add del mod replST">
          <ac:chgData name="Amy Jennings" userId="88b9758a-d58d-4703-8aa4-73464afeeba9" providerId="ADAL" clId="{825CD28A-1813-4322-A83C-976DF2C9E4C2}" dt="2024-03-26T11:42:47.286" v="2620"/>
          <ac:spMkLst>
            <pc:docMk/>
            <pc:sldMk cId="0" sldId="259"/>
            <ac:spMk id="14" creationId="{97D3BED3-BB84-CF5E-F263-ACD591E301FD}"/>
          </ac:spMkLst>
        </pc:spChg>
        <pc:spChg chg="add del mod replST">
          <ac:chgData name="Amy Jennings" userId="88b9758a-d58d-4703-8aa4-73464afeeba9" providerId="ADAL" clId="{825CD28A-1813-4322-A83C-976DF2C9E4C2}" dt="2024-03-26T11:42:56.383" v="2925"/>
          <ac:spMkLst>
            <pc:docMk/>
            <pc:sldMk cId="0" sldId="259"/>
            <ac:spMk id="15" creationId="{8CBD308C-2359-EF08-3651-330F828E9355}"/>
          </ac:spMkLst>
        </pc:spChg>
        <pc:spChg chg="add del mod replST">
          <ac:chgData name="Amy Jennings" userId="88b9758a-d58d-4703-8aa4-73464afeeba9" providerId="ADAL" clId="{825CD28A-1813-4322-A83C-976DF2C9E4C2}" dt="2024-03-26T11:43:05.421" v="3230"/>
          <ac:spMkLst>
            <pc:docMk/>
            <pc:sldMk cId="0" sldId="259"/>
            <ac:spMk id="16" creationId="{6A7BDE53-D17C-F682-0C0A-FA6485432DE6}"/>
          </ac:spMkLst>
        </pc:spChg>
        <pc:spChg chg="add del mod replST">
          <ac:chgData name="Amy Jennings" userId="88b9758a-d58d-4703-8aa4-73464afeeba9" providerId="ADAL" clId="{825CD28A-1813-4322-A83C-976DF2C9E4C2}" dt="2024-03-26T11:43:15.647" v="3535"/>
          <ac:spMkLst>
            <pc:docMk/>
            <pc:sldMk cId="0" sldId="259"/>
            <ac:spMk id="17" creationId="{DD6A08A1-DB25-5955-FE4C-8F295317778D}"/>
          </ac:spMkLst>
        </pc:spChg>
        <pc:spChg chg="add del mod replST">
          <ac:chgData name="Amy Jennings" userId="88b9758a-d58d-4703-8aa4-73464afeeba9" providerId="ADAL" clId="{825CD28A-1813-4322-A83C-976DF2C9E4C2}" dt="2024-03-26T11:43:39.025" v="3855"/>
          <ac:spMkLst>
            <pc:docMk/>
            <pc:sldMk cId="0" sldId="259"/>
            <ac:spMk id="18" creationId="{EB235811-8DD8-77BA-52A3-32FD8F79DF39}"/>
          </ac:spMkLst>
        </pc:spChg>
        <pc:spChg chg="add del mod replST">
          <ac:chgData name="Amy Jennings" userId="88b9758a-d58d-4703-8aa4-73464afeeba9" providerId="ADAL" clId="{825CD28A-1813-4322-A83C-976DF2C9E4C2}" dt="2024-03-26T11:43:48.046" v="4160"/>
          <ac:spMkLst>
            <pc:docMk/>
            <pc:sldMk cId="0" sldId="259"/>
            <ac:spMk id="19" creationId="{2AC73FBA-D17D-5BF0-35A8-15430723B111}"/>
          </ac:spMkLst>
        </pc:spChg>
        <pc:spChg chg="add del mod replST">
          <ac:chgData name="Amy Jennings" userId="88b9758a-d58d-4703-8aa4-73464afeeba9" providerId="ADAL" clId="{825CD28A-1813-4322-A83C-976DF2C9E4C2}" dt="2024-03-26T11:43:57.794" v="4465"/>
          <ac:spMkLst>
            <pc:docMk/>
            <pc:sldMk cId="0" sldId="259"/>
            <ac:spMk id="20" creationId="{AB803AF7-AF18-2BDA-CA5A-00A74C87B4DD}"/>
          </ac:spMkLst>
        </pc:spChg>
        <pc:spChg chg="add del mod replST">
          <ac:chgData name="Amy Jennings" userId="88b9758a-d58d-4703-8aa4-73464afeeba9" providerId="ADAL" clId="{825CD28A-1813-4322-A83C-976DF2C9E4C2}" dt="2024-03-26T11:44:06.981" v="4770"/>
          <ac:spMkLst>
            <pc:docMk/>
            <pc:sldMk cId="0" sldId="259"/>
            <ac:spMk id="21" creationId="{861A2893-A4AF-992C-905E-FB4A3E8A68FF}"/>
          </ac:spMkLst>
        </pc:spChg>
        <pc:spChg chg="add del mod replST">
          <ac:chgData name="Amy Jennings" userId="88b9758a-d58d-4703-8aa4-73464afeeba9" providerId="ADAL" clId="{825CD28A-1813-4322-A83C-976DF2C9E4C2}" dt="2024-03-26T11:46:10.291" v="5074"/>
          <ac:spMkLst>
            <pc:docMk/>
            <pc:sldMk cId="0" sldId="259"/>
            <ac:spMk id="22" creationId="{55C44D0F-9024-FDE6-26CB-D85189816DDC}"/>
          </ac:spMkLst>
        </pc:spChg>
        <pc:spChg chg="add del mod replST">
          <ac:chgData name="Amy Jennings" userId="88b9758a-d58d-4703-8aa4-73464afeeba9" providerId="ADAL" clId="{825CD28A-1813-4322-A83C-976DF2C9E4C2}" dt="2024-03-26T11:46:52.982" v="5389"/>
          <ac:spMkLst>
            <pc:docMk/>
            <pc:sldMk cId="0" sldId="259"/>
            <ac:spMk id="23" creationId="{A559370B-D5E4-1A8E-E874-1C8A98856E06}"/>
          </ac:spMkLst>
        </pc:spChg>
        <pc:spChg chg="add del mod replST">
          <ac:chgData name="Amy Jennings" userId="88b9758a-d58d-4703-8aa4-73464afeeba9" providerId="ADAL" clId="{825CD28A-1813-4322-A83C-976DF2C9E4C2}" dt="2024-03-26T11:47:02.001" v="5732"/>
          <ac:spMkLst>
            <pc:docMk/>
            <pc:sldMk cId="0" sldId="259"/>
            <ac:spMk id="24" creationId="{30F53911-6527-AE46-AF95-3755D3FA8B60}"/>
          </ac:spMkLst>
        </pc:spChg>
        <pc:spChg chg="add del mod replST">
          <ac:chgData name="Amy Jennings" userId="88b9758a-d58d-4703-8aa4-73464afeeba9" providerId="ADAL" clId="{825CD28A-1813-4322-A83C-976DF2C9E4C2}" dt="2024-03-26T11:47:10.984" v="6081"/>
          <ac:spMkLst>
            <pc:docMk/>
            <pc:sldMk cId="0" sldId="259"/>
            <ac:spMk id="25" creationId="{36A87171-FB89-D2D2-B4EE-485589E552BB}"/>
          </ac:spMkLst>
        </pc:spChg>
        <pc:spChg chg="add del mod replST">
          <ac:chgData name="Amy Jennings" userId="88b9758a-d58d-4703-8aa4-73464afeeba9" providerId="ADAL" clId="{825CD28A-1813-4322-A83C-976DF2C9E4C2}" dt="2024-03-26T11:47:20.036" v="6405"/>
          <ac:spMkLst>
            <pc:docMk/>
            <pc:sldMk cId="0" sldId="259"/>
            <ac:spMk id="26" creationId="{BCCAA5B1-10E7-6D7D-1D8C-594A7E29A06C}"/>
          </ac:spMkLst>
        </pc:spChg>
        <pc:spChg chg="add del mod replST">
          <ac:chgData name="Amy Jennings" userId="88b9758a-d58d-4703-8aa4-73464afeeba9" providerId="ADAL" clId="{825CD28A-1813-4322-A83C-976DF2C9E4C2}" dt="2024-03-26T11:47:29.287" v="6746"/>
          <ac:spMkLst>
            <pc:docMk/>
            <pc:sldMk cId="0" sldId="259"/>
            <ac:spMk id="27" creationId="{4133D789-A0C4-38A2-1471-806C005D9F41}"/>
          </ac:spMkLst>
        </pc:spChg>
        <pc:spChg chg="add del mod replST">
          <ac:chgData name="Amy Jennings" userId="88b9758a-d58d-4703-8aa4-73464afeeba9" providerId="ADAL" clId="{825CD28A-1813-4322-A83C-976DF2C9E4C2}" dt="2024-03-26T11:47:38.288" v="7088"/>
          <ac:spMkLst>
            <pc:docMk/>
            <pc:sldMk cId="0" sldId="259"/>
            <ac:spMk id="28" creationId="{6B25D6D8-B28C-7E01-A34F-7B85281799CA}"/>
          </ac:spMkLst>
        </pc:spChg>
        <pc:spChg chg="add del mod replST">
          <ac:chgData name="Amy Jennings" userId="88b9758a-d58d-4703-8aa4-73464afeeba9" providerId="ADAL" clId="{825CD28A-1813-4322-A83C-976DF2C9E4C2}" dt="2024-03-26T11:47:47.309" v="7429"/>
          <ac:spMkLst>
            <pc:docMk/>
            <pc:sldMk cId="0" sldId="259"/>
            <ac:spMk id="29" creationId="{568C910C-914B-2D82-BA01-8B3CA0B57AD2}"/>
          </ac:spMkLst>
        </pc:spChg>
        <pc:spChg chg="add del mod replST">
          <ac:chgData name="Amy Jennings" userId="88b9758a-d58d-4703-8aa4-73464afeeba9" providerId="ADAL" clId="{825CD28A-1813-4322-A83C-976DF2C9E4C2}" dt="2024-03-26T11:47:56.292" v="7765"/>
          <ac:spMkLst>
            <pc:docMk/>
            <pc:sldMk cId="0" sldId="259"/>
            <ac:spMk id="30" creationId="{A8D20923-CE8A-89DA-4073-A138635FE3A7}"/>
          </ac:spMkLst>
        </pc:spChg>
        <pc:spChg chg="add del mod replST">
          <ac:chgData name="Amy Jennings" userId="88b9758a-d58d-4703-8aa4-73464afeeba9" providerId="ADAL" clId="{825CD28A-1813-4322-A83C-976DF2C9E4C2}" dt="2024-03-26T11:48:19.622" v="8094"/>
          <ac:spMkLst>
            <pc:docMk/>
            <pc:sldMk cId="0" sldId="259"/>
            <ac:spMk id="31" creationId="{FF61E600-2AA8-672D-F5D6-09C9827A1BEF}"/>
          </ac:spMkLst>
        </pc:spChg>
        <pc:spChg chg="add del mod replST">
          <ac:chgData name="Amy Jennings" userId="88b9758a-d58d-4703-8aa4-73464afeeba9" providerId="ADAL" clId="{825CD28A-1813-4322-A83C-976DF2C9E4C2}" dt="2024-03-26T11:48:32.725" v="8399"/>
          <ac:spMkLst>
            <pc:docMk/>
            <pc:sldMk cId="0" sldId="259"/>
            <ac:spMk id="32" creationId="{994A4B6A-8811-AEFC-B02D-75209426CC67}"/>
          </ac:spMkLst>
        </pc:spChg>
        <pc:spChg chg="add del mod replST">
          <ac:chgData name="Amy Jennings" userId="88b9758a-d58d-4703-8aa4-73464afeeba9" providerId="ADAL" clId="{825CD28A-1813-4322-A83C-976DF2C9E4C2}" dt="2024-03-26T11:48:43.992" v="8704"/>
          <ac:spMkLst>
            <pc:docMk/>
            <pc:sldMk cId="0" sldId="259"/>
            <ac:spMk id="33" creationId="{951B7193-CA81-F3C3-6B9C-9F6DD36D77D4}"/>
          </ac:spMkLst>
        </pc:spChg>
        <pc:spChg chg="add del mod replST">
          <ac:chgData name="Amy Jennings" userId="88b9758a-d58d-4703-8aa4-73464afeeba9" providerId="ADAL" clId="{825CD28A-1813-4322-A83C-976DF2C9E4C2}" dt="2024-03-26T11:48:53.125" v="9015"/>
          <ac:spMkLst>
            <pc:docMk/>
            <pc:sldMk cId="0" sldId="259"/>
            <ac:spMk id="34" creationId="{BF59E299-9FD5-39C1-C44D-04AFD7ECEA38}"/>
          </ac:spMkLst>
        </pc:spChg>
        <pc:spChg chg="add del mod replST">
          <ac:chgData name="Amy Jennings" userId="88b9758a-d58d-4703-8aa4-73464afeeba9" providerId="ADAL" clId="{825CD28A-1813-4322-A83C-976DF2C9E4C2}" dt="2024-03-26T11:49:02.118" v="9344"/>
          <ac:spMkLst>
            <pc:docMk/>
            <pc:sldMk cId="0" sldId="259"/>
            <ac:spMk id="35" creationId="{B0E3CBCF-61C0-0BAD-0BB3-82B68F450FB5}"/>
          </ac:spMkLst>
        </pc:spChg>
        <pc:spChg chg="add del mod replST">
          <ac:chgData name="Amy Jennings" userId="88b9758a-d58d-4703-8aa4-73464afeeba9" providerId="ADAL" clId="{825CD28A-1813-4322-A83C-976DF2C9E4C2}" dt="2024-03-26T11:49:36.366" v="9689"/>
          <ac:spMkLst>
            <pc:docMk/>
            <pc:sldMk cId="0" sldId="259"/>
            <ac:spMk id="36" creationId="{04C62BD6-7E6D-547E-F566-ECA84E226EC2}"/>
          </ac:spMkLst>
        </pc:spChg>
        <pc:spChg chg="add del mod replST">
          <ac:chgData name="Amy Jennings" userId="88b9758a-d58d-4703-8aa4-73464afeeba9" providerId="ADAL" clId="{825CD28A-1813-4322-A83C-976DF2C9E4C2}" dt="2024-03-26T11:49:45.343" v="10003"/>
          <ac:spMkLst>
            <pc:docMk/>
            <pc:sldMk cId="0" sldId="259"/>
            <ac:spMk id="37" creationId="{83577309-5EE1-F8DF-1164-8652E0B8AADD}"/>
          </ac:spMkLst>
        </pc:spChg>
        <pc:spChg chg="add del mod replST">
          <ac:chgData name="Amy Jennings" userId="88b9758a-d58d-4703-8aa4-73464afeeba9" providerId="ADAL" clId="{825CD28A-1813-4322-A83C-976DF2C9E4C2}" dt="2024-03-26T11:49:54.410" v="10309"/>
          <ac:spMkLst>
            <pc:docMk/>
            <pc:sldMk cId="0" sldId="259"/>
            <ac:spMk id="38" creationId="{24AC058B-E265-C900-BF60-FA76F30157F4}"/>
          </ac:spMkLst>
        </pc:spChg>
        <pc:spChg chg="add del mod replST">
          <ac:chgData name="Amy Jennings" userId="88b9758a-d58d-4703-8aa4-73464afeeba9" providerId="ADAL" clId="{825CD28A-1813-4322-A83C-976DF2C9E4C2}" dt="2024-03-26T11:51:02.377" v="10614"/>
          <ac:spMkLst>
            <pc:docMk/>
            <pc:sldMk cId="0" sldId="259"/>
            <ac:spMk id="39" creationId="{9C770D31-68E2-EDD0-5A98-8408DAFEA30B}"/>
          </ac:spMkLst>
        </pc:spChg>
        <pc:spChg chg="add del mod replST">
          <ac:chgData name="Amy Jennings" userId="88b9758a-d58d-4703-8aa4-73464afeeba9" providerId="ADAL" clId="{825CD28A-1813-4322-A83C-976DF2C9E4C2}" dt="2024-03-26T11:54:15.490" v="10963"/>
          <ac:spMkLst>
            <pc:docMk/>
            <pc:sldMk cId="0" sldId="259"/>
            <ac:spMk id="40" creationId="{45B8C003-96D5-F0A1-68DA-82DAEE9DA7C5}"/>
          </ac:spMkLst>
        </pc:spChg>
        <pc:spChg chg="add del mod replST">
          <ac:chgData name="Amy Jennings" userId="88b9758a-d58d-4703-8aa4-73464afeeba9" providerId="ADAL" clId="{825CD28A-1813-4322-A83C-976DF2C9E4C2}" dt="2024-03-26T11:54:24.682" v="11303"/>
          <ac:spMkLst>
            <pc:docMk/>
            <pc:sldMk cId="0" sldId="259"/>
            <ac:spMk id="41" creationId="{9A11BEB5-B7FF-D42C-B157-38B626C72484}"/>
          </ac:spMkLst>
        </pc:spChg>
        <pc:spChg chg="add del mod replST">
          <ac:chgData name="Amy Jennings" userId="88b9758a-d58d-4703-8aa4-73464afeeba9" providerId="ADAL" clId="{825CD28A-1813-4322-A83C-976DF2C9E4C2}" dt="2024-03-26T11:54:34.125" v="11611"/>
          <ac:spMkLst>
            <pc:docMk/>
            <pc:sldMk cId="0" sldId="259"/>
            <ac:spMk id="42" creationId="{38FC2682-C17E-8BAF-4649-310A7227CB16}"/>
          </ac:spMkLst>
        </pc:spChg>
        <pc:spChg chg="add del mod replST">
          <ac:chgData name="Amy Jennings" userId="88b9758a-d58d-4703-8aa4-73464afeeba9" providerId="ADAL" clId="{825CD28A-1813-4322-A83C-976DF2C9E4C2}" dt="2024-03-26T11:54:43.278" v="11918"/>
          <ac:spMkLst>
            <pc:docMk/>
            <pc:sldMk cId="0" sldId="259"/>
            <ac:spMk id="43" creationId="{18AE6252-6DAE-4F7D-C737-8B7BA06E8BFD}"/>
          </ac:spMkLst>
        </pc:spChg>
        <pc:spChg chg="add del mod replST">
          <ac:chgData name="Amy Jennings" userId="88b9758a-d58d-4703-8aa4-73464afeeba9" providerId="ADAL" clId="{825CD28A-1813-4322-A83C-976DF2C9E4C2}" dt="2024-03-26T11:54:52.385" v="12245"/>
          <ac:spMkLst>
            <pc:docMk/>
            <pc:sldMk cId="0" sldId="259"/>
            <ac:spMk id="44" creationId="{970D81C7-BFD3-4E56-4EBD-FE7BD85DC144}"/>
          </ac:spMkLst>
        </pc:spChg>
        <pc:spChg chg="add del mod replST">
          <ac:chgData name="Amy Jennings" userId="88b9758a-d58d-4703-8aa4-73464afeeba9" providerId="ADAL" clId="{825CD28A-1813-4322-A83C-976DF2C9E4C2}" dt="2024-03-26T11:55:01.519" v="12572"/>
          <ac:spMkLst>
            <pc:docMk/>
            <pc:sldMk cId="0" sldId="259"/>
            <ac:spMk id="45" creationId="{8015E3D2-2AEA-70A3-ECF0-65F659BB75D8}"/>
          </ac:spMkLst>
        </pc:spChg>
        <pc:spChg chg="add del mod replST">
          <ac:chgData name="Amy Jennings" userId="88b9758a-d58d-4703-8aa4-73464afeeba9" providerId="ADAL" clId="{825CD28A-1813-4322-A83C-976DF2C9E4C2}" dt="2024-03-26T11:55:26.695" v="12879"/>
          <ac:spMkLst>
            <pc:docMk/>
            <pc:sldMk cId="0" sldId="259"/>
            <ac:spMk id="46" creationId="{CF673729-8727-35B6-8481-828D102E7A73}"/>
          </ac:spMkLst>
        </pc:spChg>
        <pc:spChg chg="add del mod replST">
          <ac:chgData name="Amy Jennings" userId="88b9758a-d58d-4703-8aa4-73464afeeba9" providerId="ADAL" clId="{825CD28A-1813-4322-A83C-976DF2C9E4C2}" dt="2024-03-26T11:55:35.692" v="13186"/>
          <ac:spMkLst>
            <pc:docMk/>
            <pc:sldMk cId="0" sldId="259"/>
            <ac:spMk id="47" creationId="{BD089D47-38E7-741F-F6E4-6DC79AD8BB8A}"/>
          </ac:spMkLst>
        </pc:spChg>
        <pc:spChg chg="add del mod replST">
          <ac:chgData name="Amy Jennings" userId="88b9758a-d58d-4703-8aa4-73464afeeba9" providerId="ADAL" clId="{825CD28A-1813-4322-A83C-976DF2C9E4C2}" dt="2024-03-26T11:55:44.797" v="13514"/>
          <ac:spMkLst>
            <pc:docMk/>
            <pc:sldMk cId="0" sldId="259"/>
            <ac:spMk id="48" creationId="{9A46F0DD-DECA-6BB1-D86F-52D3FBC0DC18}"/>
          </ac:spMkLst>
        </pc:spChg>
        <pc:spChg chg="add del mod replST">
          <ac:chgData name="Amy Jennings" userId="88b9758a-d58d-4703-8aa4-73464afeeba9" providerId="ADAL" clId="{825CD28A-1813-4322-A83C-976DF2C9E4C2}" dt="2024-03-26T11:55:53.818" v="13864"/>
          <ac:spMkLst>
            <pc:docMk/>
            <pc:sldMk cId="0" sldId="259"/>
            <ac:spMk id="49" creationId="{8AE64A05-53F3-E1D7-558E-18B07A726327}"/>
          </ac:spMkLst>
        </pc:spChg>
        <pc:spChg chg="add del mod replST">
          <ac:chgData name="Amy Jennings" userId="88b9758a-d58d-4703-8aa4-73464afeeba9" providerId="ADAL" clId="{825CD28A-1813-4322-A83C-976DF2C9E4C2}" dt="2024-03-26T11:56:04.767" v="14177"/>
          <ac:spMkLst>
            <pc:docMk/>
            <pc:sldMk cId="0" sldId="259"/>
            <ac:spMk id="50" creationId="{03AE3E08-AE1E-C926-F6D5-2EAE4FDC4339}"/>
          </ac:spMkLst>
        </pc:spChg>
        <pc:spChg chg="add del mod replST">
          <ac:chgData name="Amy Jennings" userId="88b9758a-d58d-4703-8aa4-73464afeeba9" providerId="ADAL" clId="{825CD28A-1813-4322-A83C-976DF2C9E4C2}" dt="2024-03-26T11:56:33.351" v="14483"/>
          <ac:spMkLst>
            <pc:docMk/>
            <pc:sldMk cId="0" sldId="259"/>
            <ac:spMk id="51" creationId="{5E54B037-616F-28CC-BD9E-A27EB9EB1703}"/>
          </ac:spMkLst>
        </pc:spChg>
        <pc:spChg chg="add del mod replST">
          <ac:chgData name="Amy Jennings" userId="88b9758a-d58d-4703-8aa4-73464afeeba9" providerId="ADAL" clId="{825CD28A-1813-4322-A83C-976DF2C9E4C2}" dt="2024-03-26T11:56:42.341" v="14789"/>
          <ac:spMkLst>
            <pc:docMk/>
            <pc:sldMk cId="0" sldId="259"/>
            <ac:spMk id="52" creationId="{30C7F866-0576-4984-34EE-379CC3267689}"/>
          </ac:spMkLst>
        </pc:spChg>
        <pc:spChg chg="add del mod replST">
          <ac:chgData name="Amy Jennings" userId="88b9758a-d58d-4703-8aa4-73464afeeba9" providerId="ADAL" clId="{825CD28A-1813-4322-A83C-976DF2C9E4C2}" dt="2024-03-26T11:56:51.435" v="15096"/>
          <ac:spMkLst>
            <pc:docMk/>
            <pc:sldMk cId="0" sldId="259"/>
            <ac:spMk id="53" creationId="{3DB3118E-FB01-B518-1D2F-DB80126236BC}"/>
          </ac:spMkLst>
        </pc:spChg>
        <pc:spChg chg="add del mod replST">
          <ac:chgData name="Amy Jennings" userId="88b9758a-d58d-4703-8aa4-73464afeeba9" providerId="ADAL" clId="{825CD28A-1813-4322-A83C-976DF2C9E4C2}" dt="2024-03-26T11:57:16.127" v="15410"/>
          <ac:spMkLst>
            <pc:docMk/>
            <pc:sldMk cId="0" sldId="259"/>
            <ac:spMk id="54" creationId="{79CEA984-CD7D-BB70-5BAF-457E0BE275F0}"/>
          </ac:spMkLst>
        </pc:spChg>
        <pc:spChg chg="add del mod replST">
          <ac:chgData name="Amy Jennings" userId="88b9758a-d58d-4703-8aa4-73464afeeba9" providerId="ADAL" clId="{825CD28A-1813-4322-A83C-976DF2C9E4C2}" dt="2024-03-26T11:57:25.369" v="15715"/>
          <ac:spMkLst>
            <pc:docMk/>
            <pc:sldMk cId="0" sldId="259"/>
            <ac:spMk id="55" creationId="{C6A51FA7-5F8A-5514-C548-37C38EB5315A}"/>
          </ac:spMkLst>
        </pc:spChg>
        <pc:spChg chg="add del mod replST">
          <ac:chgData name="Amy Jennings" userId="88b9758a-d58d-4703-8aa4-73464afeeba9" providerId="ADAL" clId="{825CD28A-1813-4322-A83C-976DF2C9E4C2}" dt="2024-03-26T11:57:59.822" v="16020"/>
          <ac:spMkLst>
            <pc:docMk/>
            <pc:sldMk cId="0" sldId="259"/>
            <ac:spMk id="56" creationId="{0CCA553E-AAB7-8876-DD40-197495AE53BF}"/>
          </ac:spMkLst>
        </pc:spChg>
        <pc:spChg chg="add del mod replST">
          <ac:chgData name="Amy Jennings" userId="88b9758a-d58d-4703-8aa4-73464afeeba9" providerId="ADAL" clId="{825CD28A-1813-4322-A83C-976DF2C9E4C2}" dt="2024-03-26T11:58:51.765" v="16325"/>
          <ac:spMkLst>
            <pc:docMk/>
            <pc:sldMk cId="0" sldId="259"/>
            <ac:spMk id="57" creationId="{4BF08740-2F66-1B16-DA1F-BBAF9E6FB78E}"/>
          </ac:spMkLst>
        </pc:spChg>
        <pc:spChg chg="add del mod replST">
          <ac:chgData name="Amy Jennings" userId="88b9758a-d58d-4703-8aa4-73464afeeba9" providerId="ADAL" clId="{825CD28A-1813-4322-A83C-976DF2C9E4C2}" dt="2024-03-26T12:03:48.836" v="16630"/>
          <ac:spMkLst>
            <pc:docMk/>
            <pc:sldMk cId="0" sldId="259"/>
            <ac:spMk id="58" creationId="{5C487047-839B-A23A-DC35-2102E1421408}"/>
          </ac:spMkLst>
        </pc:spChg>
        <pc:spChg chg="add del mod replST">
          <ac:chgData name="Amy Jennings" userId="88b9758a-d58d-4703-8aa4-73464afeeba9" providerId="ADAL" clId="{825CD28A-1813-4322-A83C-976DF2C9E4C2}" dt="2024-03-26T12:04:19.833" v="16936"/>
          <ac:spMkLst>
            <pc:docMk/>
            <pc:sldMk cId="0" sldId="259"/>
            <ac:spMk id="59" creationId="{A06B2C88-AAA0-F659-6D06-909854362947}"/>
          </ac:spMkLst>
        </pc:spChg>
        <pc:spChg chg="add del mod replST">
          <ac:chgData name="Amy Jennings" userId="88b9758a-d58d-4703-8aa4-73464afeeba9" providerId="ADAL" clId="{825CD28A-1813-4322-A83C-976DF2C9E4C2}" dt="2024-03-26T12:04:29.476" v="17241"/>
          <ac:spMkLst>
            <pc:docMk/>
            <pc:sldMk cId="0" sldId="259"/>
            <ac:spMk id="60" creationId="{C6AF486F-2347-BD92-87B2-2567CE78DF50}"/>
          </ac:spMkLst>
        </pc:spChg>
        <pc:spChg chg="add mod replST">
          <ac:chgData name="Amy Jennings" userId="88b9758a-d58d-4703-8aa4-73464afeeba9" providerId="ADAL" clId="{825CD28A-1813-4322-A83C-976DF2C9E4C2}" dt="2024-03-26T12:04:29.502" v="17266" actId="948"/>
          <ac:spMkLst>
            <pc:docMk/>
            <pc:sldMk cId="0" sldId="259"/>
            <ac:spMk id="61" creationId="{943A877A-0F88-B15C-B436-65C2F60D337B}"/>
          </ac:spMkLst>
        </pc:spChg>
      </pc:sldChg>
      <pc:sldChg chg="addSp delSp modSp mod">
        <pc:chgData name="Amy Jennings" userId="88b9758a-d58d-4703-8aa4-73464afeeba9" providerId="ADAL" clId="{825CD28A-1813-4322-A83C-976DF2C9E4C2}" dt="2024-03-26T12:04:29.526" v="17320" actId="948"/>
        <pc:sldMkLst>
          <pc:docMk/>
          <pc:sldMk cId="3740104122" sldId="2147377327"/>
        </pc:sldMkLst>
        <pc:spChg chg="add del mod replST">
          <ac:chgData name="Amy Jennings" userId="88b9758a-d58d-4703-8aa4-73464afeeba9" providerId="ADAL" clId="{825CD28A-1813-4322-A83C-976DF2C9E4C2}" dt="2024-03-26T11:41:37.966" v="537"/>
          <ac:spMkLst>
            <pc:docMk/>
            <pc:sldMk cId="3740104122" sldId="2147377327"/>
            <ac:spMk id="8" creationId="{6FEFC8C5-F11B-B031-6BAE-F8FB311BF53D}"/>
          </ac:spMkLst>
        </pc:spChg>
        <pc:spChg chg="del">
          <ac:chgData name="Amy Jennings" userId="88b9758a-d58d-4703-8aa4-73464afeeba9" providerId="ADAL" clId="{825CD28A-1813-4322-A83C-976DF2C9E4C2}" dt="2024-03-26T11:41:28.834" v="231"/>
          <ac:spMkLst>
            <pc:docMk/>
            <pc:sldMk cId="3740104122" sldId="2147377327"/>
            <ac:spMk id="12" creationId="{CABBAFE8-4967-B5B2-C727-0768230ED1EF}"/>
          </ac:spMkLst>
        </pc:spChg>
        <pc:spChg chg="add del mod replST">
          <ac:chgData name="Amy Jennings" userId="88b9758a-d58d-4703-8aa4-73464afeeba9" providerId="ADAL" clId="{825CD28A-1813-4322-A83C-976DF2C9E4C2}" dt="2024-03-26T11:41:47.290" v="841"/>
          <ac:spMkLst>
            <pc:docMk/>
            <pc:sldMk cId="3740104122" sldId="2147377327"/>
            <ac:spMk id="13" creationId="{EB8CE444-79E3-09F6-ABD2-59FEE0B16EDD}"/>
          </ac:spMkLst>
        </pc:spChg>
        <pc:spChg chg="add del mod replST">
          <ac:chgData name="Amy Jennings" userId="88b9758a-d58d-4703-8aa4-73464afeeba9" providerId="ADAL" clId="{825CD28A-1813-4322-A83C-976DF2C9E4C2}" dt="2024-03-26T11:41:57.416" v="1146"/>
          <ac:spMkLst>
            <pc:docMk/>
            <pc:sldMk cId="3740104122" sldId="2147377327"/>
            <ac:spMk id="15" creationId="{E3B9E266-7FB0-E578-0DD3-247EAFC86D62}"/>
          </ac:spMkLst>
        </pc:spChg>
        <pc:spChg chg="add del mod replST">
          <ac:chgData name="Amy Jennings" userId="88b9758a-d58d-4703-8aa4-73464afeeba9" providerId="ADAL" clId="{825CD28A-1813-4322-A83C-976DF2C9E4C2}" dt="2024-03-26T11:42:08.149" v="1451"/>
          <ac:spMkLst>
            <pc:docMk/>
            <pc:sldMk cId="3740104122" sldId="2147377327"/>
            <ac:spMk id="16" creationId="{1EADBF9C-50D2-41F5-2C4D-FAA4D38DBE4C}"/>
          </ac:spMkLst>
        </pc:spChg>
        <pc:spChg chg="add del mod replST">
          <ac:chgData name="Amy Jennings" userId="88b9758a-d58d-4703-8aa4-73464afeeba9" providerId="ADAL" clId="{825CD28A-1813-4322-A83C-976DF2C9E4C2}" dt="2024-03-26T11:42:17.325" v="1756"/>
          <ac:spMkLst>
            <pc:docMk/>
            <pc:sldMk cId="3740104122" sldId="2147377327"/>
            <ac:spMk id="17" creationId="{9F1743F9-FCD1-630B-5555-ABD6BAA687AC}"/>
          </ac:spMkLst>
        </pc:spChg>
        <pc:spChg chg="add del mod replST">
          <ac:chgData name="Amy Jennings" userId="88b9758a-d58d-4703-8aa4-73464afeeba9" providerId="ADAL" clId="{825CD28A-1813-4322-A83C-976DF2C9E4C2}" dt="2024-03-26T11:42:28.575" v="2061"/>
          <ac:spMkLst>
            <pc:docMk/>
            <pc:sldMk cId="3740104122" sldId="2147377327"/>
            <ac:spMk id="19" creationId="{3A070BA3-EA5A-2569-0A73-B44CD4848E52}"/>
          </ac:spMkLst>
        </pc:spChg>
        <pc:spChg chg="add del mod replST">
          <ac:chgData name="Amy Jennings" userId="88b9758a-d58d-4703-8aa4-73464afeeba9" providerId="ADAL" clId="{825CD28A-1813-4322-A83C-976DF2C9E4C2}" dt="2024-03-26T11:42:38.334" v="2368"/>
          <ac:spMkLst>
            <pc:docMk/>
            <pc:sldMk cId="3740104122" sldId="2147377327"/>
            <ac:spMk id="20" creationId="{DF995446-D532-A36A-0AE7-8658CFA5845E}"/>
          </ac:spMkLst>
        </pc:spChg>
        <pc:spChg chg="add del mod replST">
          <ac:chgData name="Amy Jennings" userId="88b9758a-d58d-4703-8aa4-73464afeeba9" providerId="ADAL" clId="{825CD28A-1813-4322-A83C-976DF2C9E4C2}" dt="2024-03-26T11:42:47.318" v="2674"/>
          <ac:spMkLst>
            <pc:docMk/>
            <pc:sldMk cId="3740104122" sldId="2147377327"/>
            <ac:spMk id="21" creationId="{5449D505-D2DD-FC24-1614-5775249F35A7}"/>
          </ac:spMkLst>
        </pc:spChg>
        <pc:spChg chg="add del mod replST">
          <ac:chgData name="Amy Jennings" userId="88b9758a-d58d-4703-8aa4-73464afeeba9" providerId="ADAL" clId="{825CD28A-1813-4322-A83C-976DF2C9E4C2}" dt="2024-03-26T11:42:56.399" v="2979"/>
          <ac:spMkLst>
            <pc:docMk/>
            <pc:sldMk cId="3740104122" sldId="2147377327"/>
            <ac:spMk id="22" creationId="{C0E1F3A2-3C1D-6E15-2116-E63995962BE1}"/>
          </ac:spMkLst>
        </pc:spChg>
        <pc:spChg chg="add del mod replST">
          <ac:chgData name="Amy Jennings" userId="88b9758a-d58d-4703-8aa4-73464afeeba9" providerId="ADAL" clId="{825CD28A-1813-4322-A83C-976DF2C9E4C2}" dt="2024-03-26T11:43:05.438" v="3284"/>
          <ac:spMkLst>
            <pc:docMk/>
            <pc:sldMk cId="3740104122" sldId="2147377327"/>
            <ac:spMk id="23" creationId="{11CF157A-7911-0B80-D063-EECCC64A027E}"/>
          </ac:spMkLst>
        </pc:spChg>
        <pc:spChg chg="add del mod replST">
          <ac:chgData name="Amy Jennings" userId="88b9758a-d58d-4703-8aa4-73464afeeba9" providerId="ADAL" clId="{825CD28A-1813-4322-A83C-976DF2C9E4C2}" dt="2024-03-26T11:43:15.667" v="3589"/>
          <ac:spMkLst>
            <pc:docMk/>
            <pc:sldMk cId="3740104122" sldId="2147377327"/>
            <ac:spMk id="24" creationId="{31B8D0EF-C227-D120-66B1-3E826F9F05AF}"/>
          </ac:spMkLst>
        </pc:spChg>
        <pc:spChg chg="add del mod replST">
          <ac:chgData name="Amy Jennings" userId="88b9758a-d58d-4703-8aa4-73464afeeba9" providerId="ADAL" clId="{825CD28A-1813-4322-A83C-976DF2C9E4C2}" dt="2024-03-26T11:43:39.057" v="3909"/>
          <ac:spMkLst>
            <pc:docMk/>
            <pc:sldMk cId="3740104122" sldId="2147377327"/>
            <ac:spMk id="25" creationId="{5363E35D-C7E3-D3BB-EDC4-741D8F917593}"/>
          </ac:spMkLst>
        </pc:spChg>
        <pc:spChg chg="add del mod replST">
          <ac:chgData name="Amy Jennings" userId="88b9758a-d58d-4703-8aa4-73464afeeba9" providerId="ADAL" clId="{825CD28A-1813-4322-A83C-976DF2C9E4C2}" dt="2024-03-26T11:43:48.065" v="4214"/>
          <ac:spMkLst>
            <pc:docMk/>
            <pc:sldMk cId="3740104122" sldId="2147377327"/>
            <ac:spMk id="26" creationId="{76240C02-2F42-BA68-0752-0F678BD163D3}"/>
          </ac:spMkLst>
        </pc:spChg>
        <pc:spChg chg="add del mod replST">
          <ac:chgData name="Amy Jennings" userId="88b9758a-d58d-4703-8aa4-73464afeeba9" providerId="ADAL" clId="{825CD28A-1813-4322-A83C-976DF2C9E4C2}" dt="2024-03-26T11:43:57.811" v="4519"/>
          <ac:spMkLst>
            <pc:docMk/>
            <pc:sldMk cId="3740104122" sldId="2147377327"/>
            <ac:spMk id="27" creationId="{4DAA7546-B608-BD8D-8F64-1A31EB95AE18}"/>
          </ac:spMkLst>
        </pc:spChg>
        <pc:spChg chg="add del mod replST">
          <ac:chgData name="Amy Jennings" userId="88b9758a-d58d-4703-8aa4-73464afeeba9" providerId="ADAL" clId="{825CD28A-1813-4322-A83C-976DF2C9E4C2}" dt="2024-03-26T11:44:07.001" v="4824"/>
          <ac:spMkLst>
            <pc:docMk/>
            <pc:sldMk cId="3740104122" sldId="2147377327"/>
            <ac:spMk id="28" creationId="{2ECA3642-8CB6-D647-6159-030C749C47D9}"/>
          </ac:spMkLst>
        </pc:spChg>
        <pc:spChg chg="add del mod replST">
          <ac:chgData name="Amy Jennings" userId="88b9758a-d58d-4703-8aa4-73464afeeba9" providerId="ADAL" clId="{825CD28A-1813-4322-A83C-976DF2C9E4C2}" dt="2024-03-26T11:46:10.315" v="5128"/>
          <ac:spMkLst>
            <pc:docMk/>
            <pc:sldMk cId="3740104122" sldId="2147377327"/>
            <ac:spMk id="29" creationId="{62C1BE89-0A94-6618-561A-A2C5AF7028C2}"/>
          </ac:spMkLst>
        </pc:spChg>
        <pc:spChg chg="add del mod replST">
          <ac:chgData name="Amy Jennings" userId="88b9758a-d58d-4703-8aa4-73464afeeba9" providerId="ADAL" clId="{825CD28A-1813-4322-A83C-976DF2C9E4C2}" dt="2024-03-26T11:46:53.016" v="5443"/>
          <ac:spMkLst>
            <pc:docMk/>
            <pc:sldMk cId="3740104122" sldId="2147377327"/>
            <ac:spMk id="30" creationId="{D1A2014D-AD54-1180-AB83-37D5DCC9F02F}"/>
          </ac:spMkLst>
        </pc:spChg>
        <pc:spChg chg="add del mod replST">
          <ac:chgData name="Amy Jennings" userId="88b9758a-d58d-4703-8aa4-73464afeeba9" providerId="ADAL" clId="{825CD28A-1813-4322-A83C-976DF2C9E4C2}" dt="2024-03-26T11:47:02.018" v="5786"/>
          <ac:spMkLst>
            <pc:docMk/>
            <pc:sldMk cId="3740104122" sldId="2147377327"/>
            <ac:spMk id="31" creationId="{DFF61BC1-1A25-BBE1-AE20-A4D05016D0B7}"/>
          </ac:spMkLst>
        </pc:spChg>
        <pc:spChg chg="add del mod replST">
          <ac:chgData name="Amy Jennings" userId="88b9758a-d58d-4703-8aa4-73464afeeba9" providerId="ADAL" clId="{825CD28A-1813-4322-A83C-976DF2C9E4C2}" dt="2024-03-26T11:47:11.011" v="6135"/>
          <ac:spMkLst>
            <pc:docMk/>
            <pc:sldMk cId="3740104122" sldId="2147377327"/>
            <ac:spMk id="32" creationId="{9ECCD75C-E39F-4FE2-34D5-A90E93B0CF40}"/>
          </ac:spMkLst>
        </pc:spChg>
        <pc:spChg chg="add del mod replST">
          <ac:chgData name="Amy Jennings" userId="88b9758a-d58d-4703-8aa4-73464afeeba9" providerId="ADAL" clId="{825CD28A-1813-4322-A83C-976DF2C9E4C2}" dt="2024-03-26T11:47:20.051" v="6459"/>
          <ac:spMkLst>
            <pc:docMk/>
            <pc:sldMk cId="3740104122" sldId="2147377327"/>
            <ac:spMk id="33" creationId="{C254E594-4923-2547-484C-6A609F2EEE1E}"/>
          </ac:spMkLst>
        </pc:spChg>
        <pc:spChg chg="add del mod replST">
          <ac:chgData name="Amy Jennings" userId="88b9758a-d58d-4703-8aa4-73464afeeba9" providerId="ADAL" clId="{825CD28A-1813-4322-A83C-976DF2C9E4C2}" dt="2024-03-26T11:47:29.303" v="6800"/>
          <ac:spMkLst>
            <pc:docMk/>
            <pc:sldMk cId="3740104122" sldId="2147377327"/>
            <ac:spMk id="34" creationId="{4C1E217B-6B4E-CC3B-0486-7511F9C58574}"/>
          </ac:spMkLst>
        </pc:spChg>
        <pc:spChg chg="add del mod replST">
          <ac:chgData name="Amy Jennings" userId="88b9758a-d58d-4703-8aa4-73464afeeba9" providerId="ADAL" clId="{825CD28A-1813-4322-A83C-976DF2C9E4C2}" dt="2024-03-26T11:47:38.328" v="7142"/>
          <ac:spMkLst>
            <pc:docMk/>
            <pc:sldMk cId="3740104122" sldId="2147377327"/>
            <ac:spMk id="35" creationId="{AAFD3109-C695-B3BC-B1CA-B85382EABC01}"/>
          </ac:spMkLst>
        </pc:spChg>
        <pc:spChg chg="add del mod replST">
          <ac:chgData name="Amy Jennings" userId="88b9758a-d58d-4703-8aa4-73464afeeba9" providerId="ADAL" clId="{825CD28A-1813-4322-A83C-976DF2C9E4C2}" dt="2024-03-26T11:47:47.329" v="7483"/>
          <ac:spMkLst>
            <pc:docMk/>
            <pc:sldMk cId="3740104122" sldId="2147377327"/>
            <ac:spMk id="37" creationId="{F3A44742-C16E-2E71-70E3-C3C8DEEB0BD1}"/>
          </ac:spMkLst>
        </pc:spChg>
        <pc:spChg chg="add del mod replST">
          <ac:chgData name="Amy Jennings" userId="88b9758a-d58d-4703-8aa4-73464afeeba9" providerId="ADAL" clId="{825CD28A-1813-4322-A83C-976DF2C9E4C2}" dt="2024-03-26T11:47:56.312" v="7819"/>
          <ac:spMkLst>
            <pc:docMk/>
            <pc:sldMk cId="3740104122" sldId="2147377327"/>
            <ac:spMk id="38" creationId="{DEFD1C0F-5865-41CC-5E6D-B7D73D3D4E6E}"/>
          </ac:spMkLst>
        </pc:spChg>
        <pc:spChg chg="add del mod replST">
          <ac:chgData name="Amy Jennings" userId="88b9758a-d58d-4703-8aa4-73464afeeba9" providerId="ADAL" clId="{825CD28A-1813-4322-A83C-976DF2C9E4C2}" dt="2024-03-26T11:48:19.644" v="8148"/>
          <ac:spMkLst>
            <pc:docMk/>
            <pc:sldMk cId="3740104122" sldId="2147377327"/>
            <ac:spMk id="39" creationId="{3B68F82E-CC2F-8E00-72CA-905C05BB486A}"/>
          </ac:spMkLst>
        </pc:spChg>
        <pc:spChg chg="add del mod replST">
          <ac:chgData name="Amy Jennings" userId="88b9758a-d58d-4703-8aa4-73464afeeba9" providerId="ADAL" clId="{825CD28A-1813-4322-A83C-976DF2C9E4C2}" dt="2024-03-26T11:48:32.742" v="8453"/>
          <ac:spMkLst>
            <pc:docMk/>
            <pc:sldMk cId="3740104122" sldId="2147377327"/>
            <ac:spMk id="40" creationId="{8F61C0D2-EDE0-F1E8-1AD8-8A4EDE61DA94}"/>
          </ac:spMkLst>
        </pc:spChg>
        <pc:spChg chg="add del mod replST">
          <ac:chgData name="Amy Jennings" userId="88b9758a-d58d-4703-8aa4-73464afeeba9" providerId="ADAL" clId="{825CD28A-1813-4322-A83C-976DF2C9E4C2}" dt="2024-03-26T11:48:44.019" v="8758"/>
          <ac:spMkLst>
            <pc:docMk/>
            <pc:sldMk cId="3740104122" sldId="2147377327"/>
            <ac:spMk id="41" creationId="{A6C83EF7-97FB-6EBA-9207-C3863DC9A809}"/>
          </ac:spMkLst>
        </pc:spChg>
        <pc:spChg chg="add del mod replST">
          <ac:chgData name="Amy Jennings" userId="88b9758a-d58d-4703-8aa4-73464afeeba9" providerId="ADAL" clId="{825CD28A-1813-4322-A83C-976DF2C9E4C2}" dt="2024-03-26T11:48:53.147" v="9069"/>
          <ac:spMkLst>
            <pc:docMk/>
            <pc:sldMk cId="3740104122" sldId="2147377327"/>
            <ac:spMk id="42" creationId="{15A1F46C-E418-C111-1B27-E19C855BBFA7}"/>
          </ac:spMkLst>
        </pc:spChg>
        <pc:spChg chg="add del mod replST">
          <ac:chgData name="Amy Jennings" userId="88b9758a-d58d-4703-8aa4-73464afeeba9" providerId="ADAL" clId="{825CD28A-1813-4322-A83C-976DF2C9E4C2}" dt="2024-03-26T11:49:02.138" v="9398"/>
          <ac:spMkLst>
            <pc:docMk/>
            <pc:sldMk cId="3740104122" sldId="2147377327"/>
            <ac:spMk id="43" creationId="{9251D5B7-D594-700C-AAC5-F91AE5262F3F}"/>
          </ac:spMkLst>
        </pc:spChg>
        <pc:spChg chg="add del mod replST">
          <ac:chgData name="Amy Jennings" userId="88b9758a-d58d-4703-8aa4-73464afeeba9" providerId="ADAL" clId="{825CD28A-1813-4322-A83C-976DF2C9E4C2}" dt="2024-03-26T11:49:36.376" v="9743"/>
          <ac:spMkLst>
            <pc:docMk/>
            <pc:sldMk cId="3740104122" sldId="2147377327"/>
            <ac:spMk id="44" creationId="{2808F240-F6DD-9907-F144-B07638F37A50}"/>
          </ac:spMkLst>
        </pc:spChg>
        <pc:spChg chg="add del mod replST">
          <ac:chgData name="Amy Jennings" userId="88b9758a-d58d-4703-8aa4-73464afeeba9" providerId="ADAL" clId="{825CD28A-1813-4322-A83C-976DF2C9E4C2}" dt="2024-03-26T11:49:45.358" v="10057"/>
          <ac:spMkLst>
            <pc:docMk/>
            <pc:sldMk cId="3740104122" sldId="2147377327"/>
            <ac:spMk id="45" creationId="{2B2F8F2B-6983-B78B-7163-20000BBD7191}"/>
          </ac:spMkLst>
        </pc:spChg>
        <pc:spChg chg="add del mod replST">
          <ac:chgData name="Amy Jennings" userId="88b9758a-d58d-4703-8aa4-73464afeeba9" providerId="ADAL" clId="{825CD28A-1813-4322-A83C-976DF2C9E4C2}" dt="2024-03-26T11:49:54.425" v="10363"/>
          <ac:spMkLst>
            <pc:docMk/>
            <pc:sldMk cId="3740104122" sldId="2147377327"/>
            <ac:spMk id="46" creationId="{01DA9DC4-78D0-3A3D-34AC-75C3F8E8B714}"/>
          </ac:spMkLst>
        </pc:spChg>
        <pc:spChg chg="add del mod replST">
          <ac:chgData name="Amy Jennings" userId="88b9758a-d58d-4703-8aa4-73464afeeba9" providerId="ADAL" clId="{825CD28A-1813-4322-A83C-976DF2C9E4C2}" dt="2024-03-26T11:51:02.401" v="10668"/>
          <ac:spMkLst>
            <pc:docMk/>
            <pc:sldMk cId="3740104122" sldId="2147377327"/>
            <ac:spMk id="47" creationId="{71384271-FD61-3D14-55D5-14DE45087D62}"/>
          </ac:spMkLst>
        </pc:spChg>
        <pc:spChg chg="add del mod replST">
          <ac:chgData name="Amy Jennings" userId="88b9758a-d58d-4703-8aa4-73464afeeba9" providerId="ADAL" clId="{825CD28A-1813-4322-A83C-976DF2C9E4C2}" dt="2024-03-26T11:54:15.522" v="11017"/>
          <ac:spMkLst>
            <pc:docMk/>
            <pc:sldMk cId="3740104122" sldId="2147377327"/>
            <ac:spMk id="48" creationId="{DF841E87-FBED-1A0F-0953-C8A4E9E8CC42}"/>
          </ac:spMkLst>
        </pc:spChg>
        <pc:spChg chg="add del mod replST">
          <ac:chgData name="Amy Jennings" userId="88b9758a-d58d-4703-8aa4-73464afeeba9" providerId="ADAL" clId="{825CD28A-1813-4322-A83C-976DF2C9E4C2}" dt="2024-03-26T11:54:24.713" v="11357"/>
          <ac:spMkLst>
            <pc:docMk/>
            <pc:sldMk cId="3740104122" sldId="2147377327"/>
            <ac:spMk id="49" creationId="{69173AB9-446C-97E4-B1CF-249C07912451}"/>
          </ac:spMkLst>
        </pc:spChg>
        <pc:spChg chg="add del mod replST">
          <ac:chgData name="Amy Jennings" userId="88b9758a-d58d-4703-8aa4-73464afeeba9" providerId="ADAL" clId="{825CD28A-1813-4322-A83C-976DF2C9E4C2}" dt="2024-03-26T11:54:34.141" v="11665"/>
          <ac:spMkLst>
            <pc:docMk/>
            <pc:sldMk cId="3740104122" sldId="2147377327"/>
            <ac:spMk id="50" creationId="{095F3922-96B5-AF99-06DE-433ECD6132C7}"/>
          </ac:spMkLst>
        </pc:spChg>
        <pc:spChg chg="add del mod replST">
          <ac:chgData name="Amy Jennings" userId="88b9758a-d58d-4703-8aa4-73464afeeba9" providerId="ADAL" clId="{825CD28A-1813-4322-A83C-976DF2C9E4C2}" dt="2024-03-26T11:54:43.303" v="11972"/>
          <ac:spMkLst>
            <pc:docMk/>
            <pc:sldMk cId="3740104122" sldId="2147377327"/>
            <ac:spMk id="51" creationId="{83608BD1-49A8-F28A-14BE-4D42A582C07F}"/>
          </ac:spMkLst>
        </pc:spChg>
        <pc:spChg chg="add del mod replST">
          <ac:chgData name="Amy Jennings" userId="88b9758a-d58d-4703-8aa4-73464afeeba9" providerId="ADAL" clId="{825CD28A-1813-4322-A83C-976DF2C9E4C2}" dt="2024-03-26T11:54:52.402" v="12299"/>
          <ac:spMkLst>
            <pc:docMk/>
            <pc:sldMk cId="3740104122" sldId="2147377327"/>
            <ac:spMk id="52" creationId="{3735CF60-5E19-A5B8-0D80-395C00633974}"/>
          </ac:spMkLst>
        </pc:spChg>
        <pc:spChg chg="add del mod replST">
          <ac:chgData name="Amy Jennings" userId="88b9758a-d58d-4703-8aa4-73464afeeba9" providerId="ADAL" clId="{825CD28A-1813-4322-A83C-976DF2C9E4C2}" dt="2024-03-26T11:55:01.536" v="12626"/>
          <ac:spMkLst>
            <pc:docMk/>
            <pc:sldMk cId="3740104122" sldId="2147377327"/>
            <ac:spMk id="53" creationId="{E2CECBFC-7E8F-1AC0-B1C2-91FF6FAD6EF2}"/>
          </ac:spMkLst>
        </pc:spChg>
        <pc:spChg chg="add del mod replST">
          <ac:chgData name="Amy Jennings" userId="88b9758a-d58d-4703-8aa4-73464afeeba9" providerId="ADAL" clId="{825CD28A-1813-4322-A83C-976DF2C9E4C2}" dt="2024-03-26T11:55:26.710" v="12933"/>
          <ac:spMkLst>
            <pc:docMk/>
            <pc:sldMk cId="3740104122" sldId="2147377327"/>
            <ac:spMk id="54" creationId="{748A8269-86DD-FE2B-0F08-BF99DA54A0AF}"/>
          </ac:spMkLst>
        </pc:spChg>
        <pc:spChg chg="add del mod replST">
          <ac:chgData name="Amy Jennings" userId="88b9758a-d58d-4703-8aa4-73464afeeba9" providerId="ADAL" clId="{825CD28A-1813-4322-A83C-976DF2C9E4C2}" dt="2024-03-26T11:55:35.709" v="13240"/>
          <ac:spMkLst>
            <pc:docMk/>
            <pc:sldMk cId="3740104122" sldId="2147377327"/>
            <ac:spMk id="55" creationId="{C4890325-911E-03D7-5C8D-9E91C576805A}"/>
          </ac:spMkLst>
        </pc:spChg>
        <pc:spChg chg="add del mod replST">
          <ac:chgData name="Amy Jennings" userId="88b9758a-d58d-4703-8aa4-73464afeeba9" providerId="ADAL" clId="{825CD28A-1813-4322-A83C-976DF2C9E4C2}" dt="2024-03-26T11:55:44.814" v="13568"/>
          <ac:spMkLst>
            <pc:docMk/>
            <pc:sldMk cId="3740104122" sldId="2147377327"/>
            <ac:spMk id="56" creationId="{6D0C9ED6-AD0D-4385-D648-586E26840BBD}"/>
          </ac:spMkLst>
        </pc:spChg>
        <pc:spChg chg="add del mod replST">
          <ac:chgData name="Amy Jennings" userId="88b9758a-d58d-4703-8aa4-73464afeeba9" providerId="ADAL" clId="{825CD28A-1813-4322-A83C-976DF2C9E4C2}" dt="2024-03-26T11:55:53.834" v="13918"/>
          <ac:spMkLst>
            <pc:docMk/>
            <pc:sldMk cId="3740104122" sldId="2147377327"/>
            <ac:spMk id="57" creationId="{3771DF82-82F9-8ACC-BBC5-D6CAB4984994}"/>
          </ac:spMkLst>
        </pc:spChg>
        <pc:spChg chg="add del mod replST">
          <ac:chgData name="Amy Jennings" userId="88b9758a-d58d-4703-8aa4-73464afeeba9" providerId="ADAL" clId="{825CD28A-1813-4322-A83C-976DF2C9E4C2}" dt="2024-03-26T11:56:04.777" v="14231"/>
          <ac:spMkLst>
            <pc:docMk/>
            <pc:sldMk cId="3740104122" sldId="2147377327"/>
            <ac:spMk id="58" creationId="{724BE428-7A66-07A8-A529-AA89B39504FF}"/>
          </ac:spMkLst>
        </pc:spChg>
        <pc:spChg chg="add del mod replST">
          <ac:chgData name="Amy Jennings" userId="88b9758a-d58d-4703-8aa4-73464afeeba9" providerId="ADAL" clId="{825CD28A-1813-4322-A83C-976DF2C9E4C2}" dt="2024-03-26T11:56:33.361" v="14537"/>
          <ac:spMkLst>
            <pc:docMk/>
            <pc:sldMk cId="3740104122" sldId="2147377327"/>
            <ac:spMk id="59" creationId="{7FAD3FAA-B247-35B5-3EE8-EF1B342ED62E}"/>
          </ac:spMkLst>
        </pc:spChg>
        <pc:spChg chg="add del mod replST">
          <ac:chgData name="Amy Jennings" userId="88b9758a-d58d-4703-8aa4-73464afeeba9" providerId="ADAL" clId="{825CD28A-1813-4322-A83C-976DF2C9E4C2}" dt="2024-03-26T11:56:42.367" v="14843"/>
          <ac:spMkLst>
            <pc:docMk/>
            <pc:sldMk cId="3740104122" sldId="2147377327"/>
            <ac:spMk id="60" creationId="{2EF533DA-B7A5-766F-094A-F5EB9DAC16F3}"/>
          </ac:spMkLst>
        </pc:spChg>
        <pc:spChg chg="add del mod replST">
          <ac:chgData name="Amy Jennings" userId="88b9758a-d58d-4703-8aa4-73464afeeba9" providerId="ADAL" clId="{825CD28A-1813-4322-A83C-976DF2C9E4C2}" dt="2024-03-26T11:56:51.469" v="15150"/>
          <ac:spMkLst>
            <pc:docMk/>
            <pc:sldMk cId="3740104122" sldId="2147377327"/>
            <ac:spMk id="61" creationId="{5F8A4E41-35AB-7457-E499-5AC96D5EE40D}"/>
          </ac:spMkLst>
        </pc:spChg>
        <pc:spChg chg="add del mod replST">
          <ac:chgData name="Amy Jennings" userId="88b9758a-d58d-4703-8aa4-73464afeeba9" providerId="ADAL" clId="{825CD28A-1813-4322-A83C-976DF2C9E4C2}" dt="2024-03-26T11:57:16.159" v="15464"/>
          <ac:spMkLst>
            <pc:docMk/>
            <pc:sldMk cId="3740104122" sldId="2147377327"/>
            <ac:spMk id="62" creationId="{DC6B743B-D625-3BA0-AC1E-E4DDE19780FE}"/>
          </ac:spMkLst>
        </pc:spChg>
        <pc:spChg chg="add del mod replST">
          <ac:chgData name="Amy Jennings" userId="88b9758a-d58d-4703-8aa4-73464afeeba9" providerId="ADAL" clId="{825CD28A-1813-4322-A83C-976DF2C9E4C2}" dt="2024-03-26T11:57:25.396" v="15769"/>
          <ac:spMkLst>
            <pc:docMk/>
            <pc:sldMk cId="3740104122" sldId="2147377327"/>
            <ac:spMk id="63" creationId="{8B698135-6E3E-F571-50A1-C8D387C169E3}"/>
          </ac:spMkLst>
        </pc:spChg>
        <pc:spChg chg="add del mod replST">
          <ac:chgData name="Amy Jennings" userId="88b9758a-d58d-4703-8aa4-73464afeeba9" providerId="ADAL" clId="{825CD28A-1813-4322-A83C-976DF2C9E4C2}" dt="2024-03-26T11:57:59.843" v="16074"/>
          <ac:spMkLst>
            <pc:docMk/>
            <pc:sldMk cId="3740104122" sldId="2147377327"/>
            <ac:spMk id="64" creationId="{39BB5472-9326-97FA-6AD6-70EE3C44565D}"/>
          </ac:spMkLst>
        </pc:spChg>
        <pc:spChg chg="add del mod replST">
          <ac:chgData name="Amy Jennings" userId="88b9758a-d58d-4703-8aa4-73464afeeba9" providerId="ADAL" clId="{825CD28A-1813-4322-A83C-976DF2C9E4C2}" dt="2024-03-26T11:58:51.781" v="16379"/>
          <ac:spMkLst>
            <pc:docMk/>
            <pc:sldMk cId="3740104122" sldId="2147377327"/>
            <ac:spMk id="65" creationId="{F52A3D3C-C66F-F79E-5FFB-79774B6D02A4}"/>
          </ac:spMkLst>
        </pc:spChg>
        <pc:spChg chg="add del mod replST">
          <ac:chgData name="Amy Jennings" userId="88b9758a-d58d-4703-8aa4-73464afeeba9" providerId="ADAL" clId="{825CD28A-1813-4322-A83C-976DF2C9E4C2}" dt="2024-03-26T12:03:48.854" v="16684"/>
          <ac:spMkLst>
            <pc:docMk/>
            <pc:sldMk cId="3740104122" sldId="2147377327"/>
            <ac:spMk id="66" creationId="{2896CCFB-ACEF-690D-FC3B-D4FDBD40261A}"/>
          </ac:spMkLst>
        </pc:spChg>
        <pc:spChg chg="add del mod replST">
          <ac:chgData name="Amy Jennings" userId="88b9758a-d58d-4703-8aa4-73464afeeba9" providerId="ADAL" clId="{825CD28A-1813-4322-A83C-976DF2C9E4C2}" dt="2024-03-26T12:04:19.857" v="16990"/>
          <ac:spMkLst>
            <pc:docMk/>
            <pc:sldMk cId="3740104122" sldId="2147377327"/>
            <ac:spMk id="67" creationId="{E1EC493A-F81F-C9C3-FBC2-F3A3A9148590}"/>
          </ac:spMkLst>
        </pc:spChg>
        <pc:spChg chg="add del mod replST">
          <ac:chgData name="Amy Jennings" userId="88b9758a-d58d-4703-8aa4-73464afeeba9" providerId="ADAL" clId="{825CD28A-1813-4322-A83C-976DF2C9E4C2}" dt="2024-03-26T12:04:29.502" v="17295"/>
          <ac:spMkLst>
            <pc:docMk/>
            <pc:sldMk cId="3740104122" sldId="2147377327"/>
            <ac:spMk id="68" creationId="{05DA6B2C-C6D5-4B44-D224-B22EF3B4F1BC}"/>
          </ac:spMkLst>
        </pc:spChg>
        <pc:spChg chg="add mod replST">
          <ac:chgData name="Amy Jennings" userId="88b9758a-d58d-4703-8aa4-73464afeeba9" providerId="ADAL" clId="{825CD28A-1813-4322-A83C-976DF2C9E4C2}" dt="2024-03-26T12:04:29.526" v="17320" actId="948"/>
          <ac:spMkLst>
            <pc:docMk/>
            <pc:sldMk cId="3740104122" sldId="2147377327"/>
            <ac:spMk id="69" creationId="{7023F9E5-18F7-5801-DB81-858795310122}"/>
          </ac:spMkLst>
        </pc:spChg>
      </pc:sldChg>
      <pc:sldChg chg="addSp delSp modSp mod">
        <pc:chgData name="Amy Jennings" userId="88b9758a-d58d-4703-8aa4-73464afeeba9" providerId="ADAL" clId="{825CD28A-1813-4322-A83C-976DF2C9E4C2}" dt="2024-03-26T12:04:29.535" v="17347" actId="948"/>
        <pc:sldMkLst>
          <pc:docMk/>
          <pc:sldMk cId="1040801973" sldId="2147377548"/>
        </pc:sldMkLst>
        <pc:spChg chg="add del mod replST">
          <ac:chgData name="Amy Jennings" userId="88b9758a-d58d-4703-8aa4-73464afeeba9" providerId="ADAL" clId="{825CD28A-1813-4322-A83C-976DF2C9E4C2}" dt="2024-03-26T11:41:37.978" v="564"/>
          <ac:spMkLst>
            <pc:docMk/>
            <pc:sldMk cId="1040801973" sldId="2147377548"/>
            <ac:spMk id="4" creationId="{D64D1C4A-934E-1A55-5B5C-35A31ACA10D1}"/>
          </ac:spMkLst>
        </pc:spChg>
        <pc:spChg chg="del">
          <ac:chgData name="Amy Jennings" userId="88b9758a-d58d-4703-8aa4-73464afeeba9" providerId="ADAL" clId="{825CD28A-1813-4322-A83C-976DF2C9E4C2}" dt="2024-03-26T11:41:28.849" v="258"/>
          <ac:spMkLst>
            <pc:docMk/>
            <pc:sldMk cId="1040801973" sldId="2147377548"/>
            <ac:spMk id="5" creationId="{9DE34DBB-DA0C-4473-4D5F-FC3E037D6696}"/>
          </ac:spMkLst>
        </pc:spChg>
        <pc:spChg chg="add del mod replST">
          <ac:chgData name="Amy Jennings" userId="88b9758a-d58d-4703-8aa4-73464afeeba9" providerId="ADAL" clId="{825CD28A-1813-4322-A83C-976DF2C9E4C2}" dt="2024-03-26T11:41:47.303" v="868"/>
          <ac:spMkLst>
            <pc:docMk/>
            <pc:sldMk cId="1040801973" sldId="2147377548"/>
            <ac:spMk id="8" creationId="{AD2CC0A5-A3F5-72EC-A39A-3C3717492599}"/>
          </ac:spMkLst>
        </pc:spChg>
        <pc:spChg chg="add del mod replST">
          <ac:chgData name="Amy Jennings" userId="88b9758a-d58d-4703-8aa4-73464afeeba9" providerId="ADAL" clId="{825CD28A-1813-4322-A83C-976DF2C9E4C2}" dt="2024-03-26T11:41:57.427" v="1173"/>
          <ac:spMkLst>
            <pc:docMk/>
            <pc:sldMk cId="1040801973" sldId="2147377548"/>
            <ac:spMk id="9" creationId="{3CBF252F-1631-26B0-4F7B-BDAF95CE3E87}"/>
          </ac:spMkLst>
        </pc:spChg>
        <pc:spChg chg="add del mod replST">
          <ac:chgData name="Amy Jennings" userId="88b9758a-d58d-4703-8aa4-73464afeeba9" providerId="ADAL" clId="{825CD28A-1813-4322-A83C-976DF2C9E4C2}" dt="2024-03-26T11:42:08.158" v="1478"/>
          <ac:spMkLst>
            <pc:docMk/>
            <pc:sldMk cId="1040801973" sldId="2147377548"/>
            <ac:spMk id="10" creationId="{EE0F2F36-1289-18B6-5F36-C3452BB49EB7}"/>
          </ac:spMkLst>
        </pc:spChg>
        <pc:spChg chg="add del mod replST">
          <ac:chgData name="Amy Jennings" userId="88b9758a-d58d-4703-8aa4-73464afeeba9" providerId="ADAL" clId="{825CD28A-1813-4322-A83C-976DF2C9E4C2}" dt="2024-03-26T11:42:17.327" v="1783"/>
          <ac:spMkLst>
            <pc:docMk/>
            <pc:sldMk cId="1040801973" sldId="2147377548"/>
            <ac:spMk id="11" creationId="{189F0D59-F0F5-D2FC-FF01-83E9A8002528}"/>
          </ac:spMkLst>
        </pc:spChg>
        <pc:spChg chg="add del mod replST">
          <ac:chgData name="Amy Jennings" userId="88b9758a-d58d-4703-8aa4-73464afeeba9" providerId="ADAL" clId="{825CD28A-1813-4322-A83C-976DF2C9E4C2}" dt="2024-03-26T11:42:28.587" v="2088"/>
          <ac:spMkLst>
            <pc:docMk/>
            <pc:sldMk cId="1040801973" sldId="2147377548"/>
            <ac:spMk id="12" creationId="{45FCAA73-10E1-1C1F-C0BF-083E821BDFCE}"/>
          </ac:spMkLst>
        </pc:spChg>
        <pc:spChg chg="add del mod replST">
          <ac:chgData name="Amy Jennings" userId="88b9758a-d58d-4703-8aa4-73464afeeba9" providerId="ADAL" clId="{825CD28A-1813-4322-A83C-976DF2C9E4C2}" dt="2024-03-26T11:42:38.344" v="2395"/>
          <ac:spMkLst>
            <pc:docMk/>
            <pc:sldMk cId="1040801973" sldId="2147377548"/>
            <ac:spMk id="13" creationId="{AE33FD2F-CD7F-5135-1A5D-ACB0620EB284}"/>
          </ac:spMkLst>
        </pc:spChg>
        <pc:spChg chg="add del mod replST">
          <ac:chgData name="Amy Jennings" userId="88b9758a-d58d-4703-8aa4-73464afeeba9" providerId="ADAL" clId="{825CD28A-1813-4322-A83C-976DF2C9E4C2}" dt="2024-03-26T11:42:47.320" v="2701"/>
          <ac:spMkLst>
            <pc:docMk/>
            <pc:sldMk cId="1040801973" sldId="2147377548"/>
            <ac:spMk id="14" creationId="{D760BEBF-6C6E-0FA4-035D-D591467424E1}"/>
          </ac:spMkLst>
        </pc:spChg>
        <pc:spChg chg="add del mod replST">
          <ac:chgData name="Amy Jennings" userId="88b9758a-d58d-4703-8aa4-73464afeeba9" providerId="ADAL" clId="{825CD28A-1813-4322-A83C-976DF2C9E4C2}" dt="2024-03-26T11:42:56.415" v="3006"/>
          <ac:spMkLst>
            <pc:docMk/>
            <pc:sldMk cId="1040801973" sldId="2147377548"/>
            <ac:spMk id="15" creationId="{A393B7EC-3DA8-DBCC-9E8A-535AB69D59E5}"/>
          </ac:spMkLst>
        </pc:spChg>
        <pc:spChg chg="add del mod replST">
          <ac:chgData name="Amy Jennings" userId="88b9758a-d58d-4703-8aa4-73464afeeba9" providerId="ADAL" clId="{825CD28A-1813-4322-A83C-976DF2C9E4C2}" dt="2024-03-26T11:43:05.438" v="3311"/>
          <ac:spMkLst>
            <pc:docMk/>
            <pc:sldMk cId="1040801973" sldId="2147377548"/>
            <ac:spMk id="16" creationId="{E182D0C5-6440-FA38-B9D8-78B052B1F486}"/>
          </ac:spMkLst>
        </pc:spChg>
        <pc:spChg chg="add del mod replST">
          <ac:chgData name="Amy Jennings" userId="88b9758a-d58d-4703-8aa4-73464afeeba9" providerId="ADAL" clId="{825CD28A-1813-4322-A83C-976DF2C9E4C2}" dt="2024-03-26T11:43:15.677" v="3616"/>
          <ac:spMkLst>
            <pc:docMk/>
            <pc:sldMk cId="1040801973" sldId="2147377548"/>
            <ac:spMk id="17" creationId="{1227AAFC-8E2C-BD7A-3776-27E526FA79D6}"/>
          </ac:spMkLst>
        </pc:spChg>
        <pc:spChg chg="add del mod replST">
          <ac:chgData name="Amy Jennings" userId="88b9758a-d58d-4703-8aa4-73464afeeba9" providerId="ADAL" clId="{825CD28A-1813-4322-A83C-976DF2C9E4C2}" dt="2024-03-26T11:43:39.064" v="3936"/>
          <ac:spMkLst>
            <pc:docMk/>
            <pc:sldMk cId="1040801973" sldId="2147377548"/>
            <ac:spMk id="18" creationId="{5454D05A-F40E-745A-4D87-231CCD59FD0C}"/>
          </ac:spMkLst>
        </pc:spChg>
        <pc:spChg chg="add del mod replST">
          <ac:chgData name="Amy Jennings" userId="88b9758a-d58d-4703-8aa4-73464afeeba9" providerId="ADAL" clId="{825CD28A-1813-4322-A83C-976DF2C9E4C2}" dt="2024-03-26T11:43:48.077" v="4241"/>
          <ac:spMkLst>
            <pc:docMk/>
            <pc:sldMk cId="1040801973" sldId="2147377548"/>
            <ac:spMk id="19" creationId="{7C5F8127-00E9-E3AF-B950-5A29C149C08B}"/>
          </ac:spMkLst>
        </pc:spChg>
        <pc:spChg chg="add del mod replST">
          <ac:chgData name="Amy Jennings" userId="88b9758a-d58d-4703-8aa4-73464afeeba9" providerId="ADAL" clId="{825CD28A-1813-4322-A83C-976DF2C9E4C2}" dt="2024-03-26T11:43:57.828" v="4546"/>
          <ac:spMkLst>
            <pc:docMk/>
            <pc:sldMk cId="1040801973" sldId="2147377548"/>
            <ac:spMk id="20" creationId="{6202F022-442B-4523-7172-428C2760C97C}"/>
          </ac:spMkLst>
        </pc:spChg>
        <pc:spChg chg="add del mod replST">
          <ac:chgData name="Amy Jennings" userId="88b9758a-d58d-4703-8aa4-73464afeeba9" providerId="ADAL" clId="{825CD28A-1813-4322-A83C-976DF2C9E4C2}" dt="2024-03-26T11:44:07.011" v="4851"/>
          <ac:spMkLst>
            <pc:docMk/>
            <pc:sldMk cId="1040801973" sldId="2147377548"/>
            <ac:spMk id="21" creationId="{0D8E0141-B9C0-2E05-1389-951CFC221881}"/>
          </ac:spMkLst>
        </pc:spChg>
        <pc:spChg chg="add del mod replST">
          <ac:chgData name="Amy Jennings" userId="88b9758a-d58d-4703-8aa4-73464afeeba9" providerId="ADAL" clId="{825CD28A-1813-4322-A83C-976DF2C9E4C2}" dt="2024-03-26T11:46:10.331" v="5155"/>
          <ac:spMkLst>
            <pc:docMk/>
            <pc:sldMk cId="1040801973" sldId="2147377548"/>
            <ac:spMk id="22" creationId="{3BD05D43-B82C-3F09-0882-272E4119D7D6}"/>
          </ac:spMkLst>
        </pc:spChg>
        <pc:spChg chg="add del mod replST">
          <ac:chgData name="Amy Jennings" userId="88b9758a-d58d-4703-8aa4-73464afeeba9" providerId="ADAL" clId="{825CD28A-1813-4322-A83C-976DF2C9E4C2}" dt="2024-03-26T11:46:53.016" v="5470"/>
          <ac:spMkLst>
            <pc:docMk/>
            <pc:sldMk cId="1040801973" sldId="2147377548"/>
            <ac:spMk id="23" creationId="{50486A0E-9DD2-2E22-B68E-57AA20251745}"/>
          </ac:spMkLst>
        </pc:spChg>
        <pc:spChg chg="add del mod replST">
          <ac:chgData name="Amy Jennings" userId="88b9758a-d58d-4703-8aa4-73464afeeba9" providerId="ADAL" clId="{825CD28A-1813-4322-A83C-976DF2C9E4C2}" dt="2024-03-26T11:47:02.034" v="5813"/>
          <ac:spMkLst>
            <pc:docMk/>
            <pc:sldMk cId="1040801973" sldId="2147377548"/>
            <ac:spMk id="24" creationId="{2E671D5C-9F24-CC50-B4FA-1497EC4A7D4A}"/>
          </ac:spMkLst>
        </pc:spChg>
        <pc:spChg chg="add del mod replST">
          <ac:chgData name="Amy Jennings" userId="88b9758a-d58d-4703-8aa4-73464afeeba9" providerId="ADAL" clId="{825CD28A-1813-4322-A83C-976DF2C9E4C2}" dt="2024-03-26T11:47:11.021" v="6162"/>
          <ac:spMkLst>
            <pc:docMk/>
            <pc:sldMk cId="1040801973" sldId="2147377548"/>
            <ac:spMk id="25" creationId="{98FA7D13-3232-9FF3-453D-1A725F678171}"/>
          </ac:spMkLst>
        </pc:spChg>
        <pc:spChg chg="add del mod replST">
          <ac:chgData name="Amy Jennings" userId="88b9758a-d58d-4703-8aa4-73464afeeba9" providerId="ADAL" clId="{825CD28A-1813-4322-A83C-976DF2C9E4C2}" dt="2024-03-26T11:47:20.067" v="6486"/>
          <ac:spMkLst>
            <pc:docMk/>
            <pc:sldMk cId="1040801973" sldId="2147377548"/>
            <ac:spMk id="26" creationId="{3BB1777F-179B-0469-5B74-15D5D037C0A1}"/>
          </ac:spMkLst>
        </pc:spChg>
        <pc:spChg chg="add del mod replST">
          <ac:chgData name="Amy Jennings" userId="88b9758a-d58d-4703-8aa4-73464afeeba9" providerId="ADAL" clId="{825CD28A-1813-4322-A83C-976DF2C9E4C2}" dt="2024-03-26T11:47:29.320" v="6827"/>
          <ac:spMkLst>
            <pc:docMk/>
            <pc:sldMk cId="1040801973" sldId="2147377548"/>
            <ac:spMk id="27" creationId="{D58FE772-8E8C-4166-9EEB-1E110E8FA974}"/>
          </ac:spMkLst>
        </pc:spChg>
        <pc:spChg chg="add del mod replST">
          <ac:chgData name="Amy Jennings" userId="88b9758a-d58d-4703-8aa4-73464afeeba9" providerId="ADAL" clId="{825CD28A-1813-4322-A83C-976DF2C9E4C2}" dt="2024-03-26T11:47:38.339" v="7169"/>
          <ac:spMkLst>
            <pc:docMk/>
            <pc:sldMk cId="1040801973" sldId="2147377548"/>
            <ac:spMk id="28" creationId="{ACB9D61E-BCCA-B195-70F2-22FE0A3D42D2}"/>
          </ac:spMkLst>
        </pc:spChg>
        <pc:spChg chg="add del mod replST">
          <ac:chgData name="Amy Jennings" userId="88b9758a-d58d-4703-8aa4-73464afeeba9" providerId="ADAL" clId="{825CD28A-1813-4322-A83C-976DF2C9E4C2}" dt="2024-03-26T11:47:47.339" v="7510"/>
          <ac:spMkLst>
            <pc:docMk/>
            <pc:sldMk cId="1040801973" sldId="2147377548"/>
            <ac:spMk id="29" creationId="{6EB6C274-89DC-609C-86DC-FD5342B77614}"/>
          </ac:spMkLst>
        </pc:spChg>
        <pc:spChg chg="add del mod replST">
          <ac:chgData name="Amy Jennings" userId="88b9758a-d58d-4703-8aa4-73464afeeba9" providerId="ADAL" clId="{825CD28A-1813-4322-A83C-976DF2C9E4C2}" dt="2024-03-26T11:47:56.323" v="7846"/>
          <ac:spMkLst>
            <pc:docMk/>
            <pc:sldMk cId="1040801973" sldId="2147377548"/>
            <ac:spMk id="30" creationId="{B801E192-C1D4-8C25-23FA-DDC4DB2D7D10}"/>
          </ac:spMkLst>
        </pc:spChg>
        <pc:spChg chg="add del mod replST">
          <ac:chgData name="Amy Jennings" userId="88b9758a-d58d-4703-8aa4-73464afeeba9" providerId="ADAL" clId="{825CD28A-1813-4322-A83C-976DF2C9E4C2}" dt="2024-03-26T11:48:19.659" v="8175"/>
          <ac:spMkLst>
            <pc:docMk/>
            <pc:sldMk cId="1040801973" sldId="2147377548"/>
            <ac:spMk id="31" creationId="{F6251FBD-5617-2EFD-9BF5-E4B0EC401FD8}"/>
          </ac:spMkLst>
        </pc:spChg>
        <pc:spChg chg="add del mod replST">
          <ac:chgData name="Amy Jennings" userId="88b9758a-d58d-4703-8aa4-73464afeeba9" providerId="ADAL" clId="{825CD28A-1813-4322-A83C-976DF2C9E4C2}" dt="2024-03-26T11:48:32.758" v="8480"/>
          <ac:spMkLst>
            <pc:docMk/>
            <pc:sldMk cId="1040801973" sldId="2147377548"/>
            <ac:spMk id="32" creationId="{EFA59F1A-E295-1B33-241D-053518813E76}"/>
          </ac:spMkLst>
        </pc:spChg>
        <pc:spChg chg="add del mod replST">
          <ac:chgData name="Amy Jennings" userId="88b9758a-d58d-4703-8aa4-73464afeeba9" providerId="ADAL" clId="{825CD28A-1813-4322-A83C-976DF2C9E4C2}" dt="2024-03-26T11:48:44.035" v="8785"/>
          <ac:spMkLst>
            <pc:docMk/>
            <pc:sldMk cId="1040801973" sldId="2147377548"/>
            <ac:spMk id="33" creationId="{2AA547ED-C0EF-6BB5-46FC-4B7C27F4BD5F}"/>
          </ac:spMkLst>
        </pc:spChg>
        <pc:spChg chg="add del mod replST">
          <ac:chgData name="Amy Jennings" userId="88b9758a-d58d-4703-8aa4-73464afeeba9" providerId="ADAL" clId="{825CD28A-1813-4322-A83C-976DF2C9E4C2}" dt="2024-03-26T11:48:53.158" v="9096"/>
          <ac:spMkLst>
            <pc:docMk/>
            <pc:sldMk cId="1040801973" sldId="2147377548"/>
            <ac:spMk id="34" creationId="{74EFD6BB-0F0E-9372-278A-446963B4BD7F}"/>
          </ac:spMkLst>
        </pc:spChg>
        <pc:spChg chg="add del mod replST">
          <ac:chgData name="Amy Jennings" userId="88b9758a-d58d-4703-8aa4-73464afeeba9" providerId="ADAL" clId="{825CD28A-1813-4322-A83C-976DF2C9E4C2}" dt="2024-03-26T11:49:02.146" v="9425"/>
          <ac:spMkLst>
            <pc:docMk/>
            <pc:sldMk cId="1040801973" sldId="2147377548"/>
            <ac:spMk id="35" creationId="{F54DE75F-7E7F-77AA-32B0-8FADE30FBB4F}"/>
          </ac:spMkLst>
        </pc:spChg>
        <pc:spChg chg="add del mod replST">
          <ac:chgData name="Amy Jennings" userId="88b9758a-d58d-4703-8aa4-73464afeeba9" providerId="ADAL" clId="{825CD28A-1813-4322-A83C-976DF2C9E4C2}" dt="2024-03-26T11:49:36.392" v="9770"/>
          <ac:spMkLst>
            <pc:docMk/>
            <pc:sldMk cId="1040801973" sldId="2147377548"/>
            <ac:spMk id="36" creationId="{BC3552CD-DF94-4908-B699-F83131146524}"/>
          </ac:spMkLst>
        </pc:spChg>
        <pc:spChg chg="add del mod replST">
          <ac:chgData name="Amy Jennings" userId="88b9758a-d58d-4703-8aa4-73464afeeba9" providerId="ADAL" clId="{825CD28A-1813-4322-A83C-976DF2C9E4C2}" dt="2024-03-26T11:49:45.374" v="10084"/>
          <ac:spMkLst>
            <pc:docMk/>
            <pc:sldMk cId="1040801973" sldId="2147377548"/>
            <ac:spMk id="37" creationId="{CB61D0B1-BDE8-2EED-6C12-2C3D260F5F89}"/>
          </ac:spMkLst>
        </pc:spChg>
        <pc:spChg chg="add del mod replST">
          <ac:chgData name="Amy Jennings" userId="88b9758a-d58d-4703-8aa4-73464afeeba9" providerId="ADAL" clId="{825CD28A-1813-4322-A83C-976DF2C9E4C2}" dt="2024-03-26T11:49:54.441" v="10390"/>
          <ac:spMkLst>
            <pc:docMk/>
            <pc:sldMk cId="1040801973" sldId="2147377548"/>
            <ac:spMk id="38" creationId="{56DA9805-31E1-1CF1-E6E7-FC71AA4F79CA}"/>
          </ac:spMkLst>
        </pc:spChg>
        <pc:spChg chg="add del mod replST">
          <ac:chgData name="Amy Jennings" userId="88b9758a-d58d-4703-8aa4-73464afeeba9" providerId="ADAL" clId="{825CD28A-1813-4322-A83C-976DF2C9E4C2}" dt="2024-03-26T11:51:02.401" v="10695"/>
          <ac:spMkLst>
            <pc:docMk/>
            <pc:sldMk cId="1040801973" sldId="2147377548"/>
            <ac:spMk id="39" creationId="{82A7DFE8-1FF3-390A-EB6E-805995C156A1}"/>
          </ac:spMkLst>
        </pc:spChg>
        <pc:spChg chg="add del mod replST">
          <ac:chgData name="Amy Jennings" userId="88b9758a-d58d-4703-8aa4-73464afeeba9" providerId="ADAL" clId="{825CD28A-1813-4322-A83C-976DF2C9E4C2}" dt="2024-03-26T11:54:15.522" v="11044"/>
          <ac:spMkLst>
            <pc:docMk/>
            <pc:sldMk cId="1040801973" sldId="2147377548"/>
            <ac:spMk id="40" creationId="{9CC418EF-59E9-67A4-3B01-20DC325C53F0}"/>
          </ac:spMkLst>
        </pc:spChg>
        <pc:spChg chg="add del mod replST">
          <ac:chgData name="Amy Jennings" userId="88b9758a-d58d-4703-8aa4-73464afeeba9" providerId="ADAL" clId="{825CD28A-1813-4322-A83C-976DF2C9E4C2}" dt="2024-03-26T11:54:24.713" v="11384"/>
          <ac:spMkLst>
            <pc:docMk/>
            <pc:sldMk cId="1040801973" sldId="2147377548"/>
            <ac:spMk id="41" creationId="{8F008A0B-9504-D487-2B24-5F84A05C38FF}"/>
          </ac:spMkLst>
        </pc:spChg>
        <pc:spChg chg="add del mod replST">
          <ac:chgData name="Amy Jennings" userId="88b9758a-d58d-4703-8aa4-73464afeeba9" providerId="ADAL" clId="{825CD28A-1813-4322-A83C-976DF2C9E4C2}" dt="2024-03-26T11:54:34.156" v="11692"/>
          <ac:spMkLst>
            <pc:docMk/>
            <pc:sldMk cId="1040801973" sldId="2147377548"/>
            <ac:spMk id="42" creationId="{FE426C07-FAE7-D5AA-F665-B21F7495D122}"/>
          </ac:spMkLst>
        </pc:spChg>
        <pc:spChg chg="add del mod replST">
          <ac:chgData name="Amy Jennings" userId="88b9758a-d58d-4703-8aa4-73464afeeba9" providerId="ADAL" clId="{825CD28A-1813-4322-A83C-976DF2C9E4C2}" dt="2024-03-26T11:54:43.312" v="11999"/>
          <ac:spMkLst>
            <pc:docMk/>
            <pc:sldMk cId="1040801973" sldId="2147377548"/>
            <ac:spMk id="43" creationId="{598A3819-BF57-9C34-B22A-70C3F9F30A21}"/>
          </ac:spMkLst>
        </pc:spChg>
        <pc:spChg chg="add del mod replST">
          <ac:chgData name="Amy Jennings" userId="88b9758a-d58d-4703-8aa4-73464afeeba9" providerId="ADAL" clId="{825CD28A-1813-4322-A83C-976DF2C9E4C2}" dt="2024-03-26T11:54:52.420" v="12326"/>
          <ac:spMkLst>
            <pc:docMk/>
            <pc:sldMk cId="1040801973" sldId="2147377548"/>
            <ac:spMk id="44" creationId="{80584569-EF5C-2C10-A8D5-711C74DED989}"/>
          </ac:spMkLst>
        </pc:spChg>
        <pc:spChg chg="add del mod replST">
          <ac:chgData name="Amy Jennings" userId="88b9758a-d58d-4703-8aa4-73464afeeba9" providerId="ADAL" clId="{825CD28A-1813-4322-A83C-976DF2C9E4C2}" dt="2024-03-26T11:55:01.551" v="12653"/>
          <ac:spMkLst>
            <pc:docMk/>
            <pc:sldMk cId="1040801973" sldId="2147377548"/>
            <ac:spMk id="45" creationId="{265211FE-F896-D4F8-8A65-9AB14E72D832}"/>
          </ac:spMkLst>
        </pc:spChg>
        <pc:spChg chg="add del mod replST">
          <ac:chgData name="Amy Jennings" userId="88b9758a-d58d-4703-8aa4-73464afeeba9" providerId="ADAL" clId="{825CD28A-1813-4322-A83C-976DF2C9E4C2}" dt="2024-03-26T11:55:26.727" v="12960"/>
          <ac:spMkLst>
            <pc:docMk/>
            <pc:sldMk cId="1040801973" sldId="2147377548"/>
            <ac:spMk id="46" creationId="{A2F831FA-62D4-C76A-AE30-F8BF96F8F6D4}"/>
          </ac:spMkLst>
        </pc:spChg>
        <pc:spChg chg="add del mod replST">
          <ac:chgData name="Amy Jennings" userId="88b9758a-d58d-4703-8aa4-73464afeeba9" providerId="ADAL" clId="{825CD28A-1813-4322-A83C-976DF2C9E4C2}" dt="2024-03-26T11:55:35.725" v="13267"/>
          <ac:spMkLst>
            <pc:docMk/>
            <pc:sldMk cId="1040801973" sldId="2147377548"/>
            <ac:spMk id="47" creationId="{6886296D-A1A2-5662-B86C-262F79B6D324}"/>
          </ac:spMkLst>
        </pc:spChg>
        <pc:spChg chg="add del mod replST">
          <ac:chgData name="Amy Jennings" userId="88b9758a-d58d-4703-8aa4-73464afeeba9" providerId="ADAL" clId="{825CD28A-1813-4322-A83C-976DF2C9E4C2}" dt="2024-03-26T11:55:44.837" v="13595"/>
          <ac:spMkLst>
            <pc:docMk/>
            <pc:sldMk cId="1040801973" sldId="2147377548"/>
            <ac:spMk id="48" creationId="{C5C5BC07-5B59-6851-2B53-669E68106030}"/>
          </ac:spMkLst>
        </pc:spChg>
        <pc:spChg chg="add del mod replST">
          <ac:chgData name="Amy Jennings" userId="88b9758a-d58d-4703-8aa4-73464afeeba9" providerId="ADAL" clId="{825CD28A-1813-4322-A83C-976DF2C9E4C2}" dt="2024-03-26T11:55:53.850" v="13945"/>
          <ac:spMkLst>
            <pc:docMk/>
            <pc:sldMk cId="1040801973" sldId="2147377548"/>
            <ac:spMk id="49" creationId="{944D4BE6-2617-8911-24B5-C7EB7C400A05}"/>
          </ac:spMkLst>
        </pc:spChg>
        <pc:spChg chg="add del mod replST">
          <ac:chgData name="Amy Jennings" userId="88b9758a-d58d-4703-8aa4-73464afeeba9" providerId="ADAL" clId="{825CD28A-1813-4322-A83C-976DF2C9E4C2}" dt="2024-03-26T11:56:04.793" v="14258"/>
          <ac:spMkLst>
            <pc:docMk/>
            <pc:sldMk cId="1040801973" sldId="2147377548"/>
            <ac:spMk id="50" creationId="{16884EE6-23D6-72C6-3E97-E1EDBA5E4795}"/>
          </ac:spMkLst>
        </pc:spChg>
        <pc:spChg chg="add del mod replST">
          <ac:chgData name="Amy Jennings" userId="88b9758a-d58d-4703-8aa4-73464afeeba9" providerId="ADAL" clId="{825CD28A-1813-4322-A83C-976DF2C9E4C2}" dt="2024-03-26T11:56:33.377" v="14564"/>
          <ac:spMkLst>
            <pc:docMk/>
            <pc:sldMk cId="1040801973" sldId="2147377548"/>
            <ac:spMk id="51" creationId="{EA01D879-297B-7DD6-F723-C35827DD43E6}"/>
          </ac:spMkLst>
        </pc:spChg>
        <pc:spChg chg="add del mod replST">
          <ac:chgData name="Amy Jennings" userId="88b9758a-d58d-4703-8aa4-73464afeeba9" providerId="ADAL" clId="{825CD28A-1813-4322-A83C-976DF2C9E4C2}" dt="2024-03-26T11:56:42.382" v="14870"/>
          <ac:spMkLst>
            <pc:docMk/>
            <pc:sldMk cId="1040801973" sldId="2147377548"/>
            <ac:spMk id="52" creationId="{2A1AA89D-7299-48DB-E1E3-CE81015EA5B7}"/>
          </ac:spMkLst>
        </pc:spChg>
        <pc:spChg chg="add del mod replST">
          <ac:chgData name="Amy Jennings" userId="88b9758a-d58d-4703-8aa4-73464afeeba9" providerId="ADAL" clId="{825CD28A-1813-4322-A83C-976DF2C9E4C2}" dt="2024-03-26T11:56:51.482" v="15177"/>
          <ac:spMkLst>
            <pc:docMk/>
            <pc:sldMk cId="1040801973" sldId="2147377548"/>
            <ac:spMk id="53" creationId="{9DBEB601-C623-BD14-D0F3-3B1A3E326368}"/>
          </ac:spMkLst>
        </pc:spChg>
        <pc:spChg chg="add del mod replST">
          <ac:chgData name="Amy Jennings" userId="88b9758a-d58d-4703-8aa4-73464afeeba9" providerId="ADAL" clId="{825CD28A-1813-4322-A83C-976DF2C9E4C2}" dt="2024-03-26T11:57:16.176" v="15491"/>
          <ac:spMkLst>
            <pc:docMk/>
            <pc:sldMk cId="1040801973" sldId="2147377548"/>
            <ac:spMk id="54" creationId="{6CA8CAE2-5CB0-F07D-7002-DF7A87D2FA5B}"/>
          </ac:spMkLst>
        </pc:spChg>
        <pc:spChg chg="add del mod replST">
          <ac:chgData name="Amy Jennings" userId="88b9758a-d58d-4703-8aa4-73464afeeba9" providerId="ADAL" clId="{825CD28A-1813-4322-A83C-976DF2C9E4C2}" dt="2024-03-26T11:57:25.410" v="15796"/>
          <ac:spMkLst>
            <pc:docMk/>
            <pc:sldMk cId="1040801973" sldId="2147377548"/>
            <ac:spMk id="55" creationId="{BA0F5748-6EE6-1CE3-DA47-853B7784A4AF}"/>
          </ac:spMkLst>
        </pc:spChg>
        <pc:spChg chg="add del mod replST">
          <ac:chgData name="Amy Jennings" userId="88b9758a-d58d-4703-8aa4-73464afeeba9" providerId="ADAL" clId="{825CD28A-1813-4322-A83C-976DF2C9E4C2}" dt="2024-03-26T11:57:59.859" v="16101"/>
          <ac:spMkLst>
            <pc:docMk/>
            <pc:sldMk cId="1040801973" sldId="2147377548"/>
            <ac:spMk id="56" creationId="{6702C2D5-EF1B-D7C2-7B41-57F117E75336}"/>
          </ac:spMkLst>
        </pc:spChg>
        <pc:spChg chg="add del mod replST">
          <ac:chgData name="Amy Jennings" userId="88b9758a-d58d-4703-8aa4-73464afeeba9" providerId="ADAL" clId="{825CD28A-1813-4322-A83C-976DF2C9E4C2}" dt="2024-03-26T11:58:51.781" v="16406"/>
          <ac:spMkLst>
            <pc:docMk/>
            <pc:sldMk cId="1040801973" sldId="2147377548"/>
            <ac:spMk id="57" creationId="{08B1722C-63CE-8962-2ECD-EBC9AA51B6B9}"/>
          </ac:spMkLst>
        </pc:spChg>
        <pc:spChg chg="add del mod replST">
          <ac:chgData name="Amy Jennings" userId="88b9758a-d58d-4703-8aa4-73464afeeba9" providerId="ADAL" clId="{825CD28A-1813-4322-A83C-976DF2C9E4C2}" dt="2024-03-26T12:03:48.854" v="16711"/>
          <ac:spMkLst>
            <pc:docMk/>
            <pc:sldMk cId="1040801973" sldId="2147377548"/>
            <ac:spMk id="58" creationId="{CFD47072-6F83-663D-71C1-477C3A69A75E}"/>
          </ac:spMkLst>
        </pc:spChg>
        <pc:spChg chg="add del mod replST">
          <ac:chgData name="Amy Jennings" userId="88b9758a-d58d-4703-8aa4-73464afeeba9" providerId="ADAL" clId="{825CD28A-1813-4322-A83C-976DF2C9E4C2}" dt="2024-03-26T12:04:19.865" v="17017"/>
          <ac:spMkLst>
            <pc:docMk/>
            <pc:sldMk cId="1040801973" sldId="2147377548"/>
            <ac:spMk id="59" creationId="{97215098-99A6-46D8-4E89-9CA1CFED639E}"/>
          </ac:spMkLst>
        </pc:spChg>
        <pc:spChg chg="add del mod replST">
          <ac:chgData name="Amy Jennings" userId="88b9758a-d58d-4703-8aa4-73464afeeba9" providerId="ADAL" clId="{825CD28A-1813-4322-A83C-976DF2C9E4C2}" dt="2024-03-26T12:04:29.526" v="17322"/>
          <ac:spMkLst>
            <pc:docMk/>
            <pc:sldMk cId="1040801973" sldId="2147377548"/>
            <ac:spMk id="60" creationId="{FD0ABA08-33CA-F4BE-3627-36F32B1B4474}"/>
          </ac:spMkLst>
        </pc:spChg>
        <pc:spChg chg="add mod replST">
          <ac:chgData name="Amy Jennings" userId="88b9758a-d58d-4703-8aa4-73464afeeba9" providerId="ADAL" clId="{825CD28A-1813-4322-A83C-976DF2C9E4C2}" dt="2024-03-26T12:04:29.535" v="17347" actId="948"/>
          <ac:spMkLst>
            <pc:docMk/>
            <pc:sldMk cId="1040801973" sldId="2147377548"/>
            <ac:spMk id="61" creationId="{3DECC95D-711F-0A7A-83FC-028D69BCA108}"/>
          </ac:spMkLst>
        </pc:spChg>
      </pc:sldChg>
      <pc:sldChg chg="addSp delSp modSp mod">
        <pc:chgData name="Amy Jennings" userId="88b9758a-d58d-4703-8aa4-73464afeeba9" providerId="ADAL" clId="{825CD28A-1813-4322-A83C-976DF2C9E4C2}" dt="2024-03-26T12:04:29.553" v="17374" actId="948"/>
        <pc:sldMkLst>
          <pc:docMk/>
          <pc:sldMk cId="2688869901" sldId="2147377552"/>
        </pc:sldMkLst>
        <pc:spChg chg="add del mod replST">
          <ac:chgData name="Amy Jennings" userId="88b9758a-d58d-4703-8aa4-73464afeeba9" providerId="ADAL" clId="{825CD28A-1813-4322-A83C-976DF2C9E4C2}" dt="2024-03-26T11:41:37.990" v="591"/>
          <ac:spMkLst>
            <pc:docMk/>
            <pc:sldMk cId="2688869901" sldId="2147377552"/>
            <ac:spMk id="4" creationId="{4E59171C-E139-DA2C-51AA-234009F39AB9}"/>
          </ac:spMkLst>
        </pc:spChg>
        <pc:spChg chg="del">
          <ac:chgData name="Amy Jennings" userId="88b9758a-d58d-4703-8aa4-73464afeeba9" providerId="ADAL" clId="{825CD28A-1813-4322-A83C-976DF2C9E4C2}" dt="2024-03-26T11:41:28.854" v="285"/>
          <ac:spMkLst>
            <pc:docMk/>
            <pc:sldMk cId="2688869901" sldId="2147377552"/>
            <ac:spMk id="5" creationId="{17FCE3D1-93BA-8E39-D20F-D83F70FE383D}"/>
          </ac:spMkLst>
        </pc:spChg>
        <pc:spChg chg="add del mod replST">
          <ac:chgData name="Amy Jennings" userId="88b9758a-d58d-4703-8aa4-73464afeeba9" providerId="ADAL" clId="{825CD28A-1813-4322-A83C-976DF2C9E4C2}" dt="2024-03-26T11:41:47.314" v="895"/>
          <ac:spMkLst>
            <pc:docMk/>
            <pc:sldMk cId="2688869901" sldId="2147377552"/>
            <ac:spMk id="6" creationId="{EDF17B55-D3CA-0AB9-FE72-24F383C692FA}"/>
          </ac:spMkLst>
        </pc:spChg>
        <pc:spChg chg="add del mod replST">
          <ac:chgData name="Amy Jennings" userId="88b9758a-d58d-4703-8aa4-73464afeeba9" providerId="ADAL" clId="{825CD28A-1813-4322-A83C-976DF2C9E4C2}" dt="2024-03-26T11:41:57.441" v="1200"/>
          <ac:spMkLst>
            <pc:docMk/>
            <pc:sldMk cId="2688869901" sldId="2147377552"/>
            <ac:spMk id="8" creationId="{7E7E9FF3-2250-8E13-3BCF-EA0F36D7418A}"/>
          </ac:spMkLst>
        </pc:spChg>
        <pc:spChg chg="add del mod replST">
          <ac:chgData name="Amy Jennings" userId="88b9758a-d58d-4703-8aa4-73464afeeba9" providerId="ADAL" clId="{825CD28A-1813-4322-A83C-976DF2C9E4C2}" dt="2024-03-26T11:42:08.175" v="1505"/>
          <ac:spMkLst>
            <pc:docMk/>
            <pc:sldMk cId="2688869901" sldId="2147377552"/>
            <ac:spMk id="9" creationId="{CC0283C4-D993-BE6B-C3C2-EDA74093F02E}"/>
          </ac:spMkLst>
        </pc:spChg>
        <pc:spChg chg="add del mod replST">
          <ac:chgData name="Amy Jennings" userId="88b9758a-d58d-4703-8aa4-73464afeeba9" providerId="ADAL" clId="{825CD28A-1813-4322-A83C-976DF2C9E4C2}" dt="2024-03-26T11:42:17.346" v="1810"/>
          <ac:spMkLst>
            <pc:docMk/>
            <pc:sldMk cId="2688869901" sldId="2147377552"/>
            <ac:spMk id="10" creationId="{E9DF9396-33FF-3571-F4EF-A09733DFB991}"/>
          </ac:spMkLst>
        </pc:spChg>
        <pc:spChg chg="add del mod replST">
          <ac:chgData name="Amy Jennings" userId="88b9758a-d58d-4703-8aa4-73464afeeba9" providerId="ADAL" clId="{825CD28A-1813-4322-A83C-976DF2C9E4C2}" dt="2024-03-26T11:42:28.598" v="2115"/>
          <ac:spMkLst>
            <pc:docMk/>
            <pc:sldMk cId="2688869901" sldId="2147377552"/>
            <ac:spMk id="11" creationId="{EE26C8F0-9542-A4CF-7FE2-3C83197C511B}"/>
          </ac:spMkLst>
        </pc:spChg>
        <pc:spChg chg="add del mod replST">
          <ac:chgData name="Amy Jennings" userId="88b9758a-d58d-4703-8aa4-73464afeeba9" providerId="ADAL" clId="{825CD28A-1813-4322-A83C-976DF2C9E4C2}" dt="2024-03-26T11:42:38.354" v="2422"/>
          <ac:spMkLst>
            <pc:docMk/>
            <pc:sldMk cId="2688869901" sldId="2147377552"/>
            <ac:spMk id="13" creationId="{3CD1BF4A-401C-EB84-5AE5-0D120DBCBF9F}"/>
          </ac:spMkLst>
        </pc:spChg>
        <pc:spChg chg="add del mod replST">
          <ac:chgData name="Amy Jennings" userId="88b9758a-d58d-4703-8aa4-73464afeeba9" providerId="ADAL" clId="{825CD28A-1813-4322-A83C-976DF2C9E4C2}" dt="2024-03-26T11:42:47.336" v="2728"/>
          <ac:spMkLst>
            <pc:docMk/>
            <pc:sldMk cId="2688869901" sldId="2147377552"/>
            <ac:spMk id="14" creationId="{B9A0CF40-BA75-6643-91C8-3C5A2247A4A9}"/>
          </ac:spMkLst>
        </pc:spChg>
        <pc:spChg chg="add del mod replST">
          <ac:chgData name="Amy Jennings" userId="88b9758a-d58d-4703-8aa4-73464afeeba9" providerId="ADAL" clId="{825CD28A-1813-4322-A83C-976DF2C9E4C2}" dt="2024-03-26T11:42:56.415" v="3033"/>
          <ac:spMkLst>
            <pc:docMk/>
            <pc:sldMk cId="2688869901" sldId="2147377552"/>
            <ac:spMk id="15" creationId="{41F464A6-5EA4-D58E-85A2-0E2F361FD1B1}"/>
          </ac:spMkLst>
        </pc:spChg>
        <pc:spChg chg="add del mod replST">
          <ac:chgData name="Amy Jennings" userId="88b9758a-d58d-4703-8aa4-73464afeeba9" providerId="ADAL" clId="{825CD28A-1813-4322-A83C-976DF2C9E4C2}" dt="2024-03-26T11:43:05.454" v="3338"/>
          <ac:spMkLst>
            <pc:docMk/>
            <pc:sldMk cId="2688869901" sldId="2147377552"/>
            <ac:spMk id="16" creationId="{C94B0018-A871-476A-D9A7-26CC19947E3E}"/>
          </ac:spMkLst>
        </pc:spChg>
        <pc:spChg chg="add del mod replST">
          <ac:chgData name="Amy Jennings" userId="88b9758a-d58d-4703-8aa4-73464afeeba9" providerId="ADAL" clId="{825CD28A-1813-4322-A83C-976DF2C9E4C2}" dt="2024-03-26T11:43:15.686" v="3643"/>
          <ac:spMkLst>
            <pc:docMk/>
            <pc:sldMk cId="2688869901" sldId="2147377552"/>
            <ac:spMk id="18" creationId="{990E4C19-B63A-1237-0AF3-69D555785EE9}"/>
          </ac:spMkLst>
        </pc:spChg>
        <pc:spChg chg="add del mod replST">
          <ac:chgData name="Amy Jennings" userId="88b9758a-d58d-4703-8aa4-73464afeeba9" providerId="ADAL" clId="{825CD28A-1813-4322-A83C-976DF2C9E4C2}" dt="2024-03-26T11:43:39.076" v="3963"/>
          <ac:spMkLst>
            <pc:docMk/>
            <pc:sldMk cId="2688869901" sldId="2147377552"/>
            <ac:spMk id="19" creationId="{1EC48383-C32B-EBFE-4F70-F2C12A320FBF}"/>
          </ac:spMkLst>
        </pc:spChg>
        <pc:spChg chg="add del mod replST">
          <ac:chgData name="Amy Jennings" userId="88b9758a-d58d-4703-8aa4-73464afeeba9" providerId="ADAL" clId="{825CD28A-1813-4322-A83C-976DF2C9E4C2}" dt="2024-03-26T11:43:48.093" v="4268"/>
          <ac:spMkLst>
            <pc:docMk/>
            <pc:sldMk cId="2688869901" sldId="2147377552"/>
            <ac:spMk id="20" creationId="{596D4642-3874-DA30-ACAC-B4C2DA1C1426}"/>
          </ac:spMkLst>
        </pc:spChg>
        <pc:spChg chg="add del mod replST">
          <ac:chgData name="Amy Jennings" userId="88b9758a-d58d-4703-8aa4-73464afeeba9" providerId="ADAL" clId="{825CD28A-1813-4322-A83C-976DF2C9E4C2}" dt="2024-03-26T11:43:57.844" v="4573"/>
          <ac:spMkLst>
            <pc:docMk/>
            <pc:sldMk cId="2688869901" sldId="2147377552"/>
            <ac:spMk id="21" creationId="{64254050-3851-43C3-5072-DCC28B0E9007}"/>
          </ac:spMkLst>
        </pc:spChg>
        <pc:spChg chg="add del mod replST">
          <ac:chgData name="Amy Jennings" userId="88b9758a-d58d-4703-8aa4-73464afeeba9" providerId="ADAL" clId="{825CD28A-1813-4322-A83C-976DF2C9E4C2}" dt="2024-03-26T11:44:07.023" v="4878"/>
          <ac:spMkLst>
            <pc:docMk/>
            <pc:sldMk cId="2688869901" sldId="2147377552"/>
            <ac:spMk id="22" creationId="{B6220012-716F-6AB5-2947-7BC2C9E9A571}"/>
          </ac:spMkLst>
        </pc:spChg>
        <pc:spChg chg="add del mod replST">
          <ac:chgData name="Amy Jennings" userId="88b9758a-d58d-4703-8aa4-73464afeeba9" providerId="ADAL" clId="{825CD28A-1813-4322-A83C-976DF2C9E4C2}" dt="2024-03-26T11:46:10.347" v="5182"/>
          <ac:spMkLst>
            <pc:docMk/>
            <pc:sldMk cId="2688869901" sldId="2147377552"/>
            <ac:spMk id="23" creationId="{2169908E-B3BB-E065-500D-31CEA71F81BC}"/>
          </ac:spMkLst>
        </pc:spChg>
        <pc:spChg chg="add del mod replST">
          <ac:chgData name="Amy Jennings" userId="88b9758a-d58d-4703-8aa4-73464afeeba9" providerId="ADAL" clId="{825CD28A-1813-4322-A83C-976DF2C9E4C2}" dt="2024-03-26T11:46:53.038" v="5497"/>
          <ac:spMkLst>
            <pc:docMk/>
            <pc:sldMk cId="2688869901" sldId="2147377552"/>
            <ac:spMk id="24" creationId="{96C07EEB-9890-F5CB-56CE-41F96007A4A0}"/>
          </ac:spMkLst>
        </pc:spChg>
        <pc:spChg chg="add del mod replST">
          <ac:chgData name="Amy Jennings" userId="88b9758a-d58d-4703-8aa4-73464afeeba9" providerId="ADAL" clId="{825CD28A-1813-4322-A83C-976DF2C9E4C2}" dt="2024-03-26T11:47:02.034" v="5840"/>
          <ac:spMkLst>
            <pc:docMk/>
            <pc:sldMk cId="2688869901" sldId="2147377552"/>
            <ac:spMk id="25" creationId="{9B859391-5C9D-AD38-D7B9-9732D07FA47F}"/>
          </ac:spMkLst>
        </pc:spChg>
        <pc:spChg chg="add del mod replST">
          <ac:chgData name="Amy Jennings" userId="88b9758a-d58d-4703-8aa4-73464afeeba9" providerId="ADAL" clId="{825CD28A-1813-4322-A83C-976DF2C9E4C2}" dt="2024-03-26T11:47:11.035" v="6189"/>
          <ac:spMkLst>
            <pc:docMk/>
            <pc:sldMk cId="2688869901" sldId="2147377552"/>
            <ac:spMk id="26" creationId="{A9CA41B2-7769-4B4D-C4BB-399181E3B102}"/>
          </ac:spMkLst>
        </pc:spChg>
        <pc:spChg chg="add del mod replST">
          <ac:chgData name="Amy Jennings" userId="88b9758a-d58d-4703-8aa4-73464afeeba9" providerId="ADAL" clId="{825CD28A-1813-4322-A83C-976DF2C9E4C2}" dt="2024-03-26T11:47:20.077" v="6513"/>
          <ac:spMkLst>
            <pc:docMk/>
            <pc:sldMk cId="2688869901" sldId="2147377552"/>
            <ac:spMk id="27" creationId="{0FFDF8EA-5BEA-DFEC-AF48-DDA633E64C97}"/>
          </ac:spMkLst>
        </pc:spChg>
        <pc:spChg chg="add del mod replST">
          <ac:chgData name="Amy Jennings" userId="88b9758a-d58d-4703-8aa4-73464afeeba9" providerId="ADAL" clId="{825CD28A-1813-4322-A83C-976DF2C9E4C2}" dt="2024-03-26T11:47:29.330" v="6854"/>
          <ac:spMkLst>
            <pc:docMk/>
            <pc:sldMk cId="2688869901" sldId="2147377552"/>
            <ac:spMk id="28" creationId="{443F5A32-BB7E-599B-AAAD-4DAE5EC526E4}"/>
          </ac:spMkLst>
        </pc:spChg>
        <pc:spChg chg="add del mod replST">
          <ac:chgData name="Amy Jennings" userId="88b9758a-d58d-4703-8aa4-73464afeeba9" providerId="ADAL" clId="{825CD28A-1813-4322-A83C-976DF2C9E4C2}" dt="2024-03-26T11:47:38.349" v="7196"/>
          <ac:spMkLst>
            <pc:docMk/>
            <pc:sldMk cId="2688869901" sldId="2147377552"/>
            <ac:spMk id="29" creationId="{703C41FE-741F-7D1F-9A79-E9D2C90D9148}"/>
          </ac:spMkLst>
        </pc:spChg>
        <pc:spChg chg="add del mod replST">
          <ac:chgData name="Amy Jennings" userId="88b9758a-d58d-4703-8aa4-73464afeeba9" providerId="ADAL" clId="{825CD28A-1813-4322-A83C-976DF2C9E4C2}" dt="2024-03-26T11:47:47.349" v="7537"/>
          <ac:spMkLst>
            <pc:docMk/>
            <pc:sldMk cId="2688869901" sldId="2147377552"/>
            <ac:spMk id="30" creationId="{31FF1F54-AD11-BB2C-03C9-E027DC61ABEB}"/>
          </ac:spMkLst>
        </pc:spChg>
        <pc:spChg chg="add del mod replST">
          <ac:chgData name="Amy Jennings" userId="88b9758a-d58d-4703-8aa4-73464afeeba9" providerId="ADAL" clId="{825CD28A-1813-4322-A83C-976DF2C9E4C2}" dt="2024-03-26T11:47:56.341" v="7873"/>
          <ac:spMkLst>
            <pc:docMk/>
            <pc:sldMk cId="2688869901" sldId="2147377552"/>
            <ac:spMk id="31" creationId="{83CC4073-2D0E-AEC1-85EB-7FE0F36B9F56}"/>
          </ac:spMkLst>
        </pc:spChg>
        <pc:spChg chg="add del mod replST">
          <ac:chgData name="Amy Jennings" userId="88b9758a-d58d-4703-8aa4-73464afeeba9" providerId="ADAL" clId="{825CD28A-1813-4322-A83C-976DF2C9E4C2}" dt="2024-03-26T11:48:19.667" v="8202"/>
          <ac:spMkLst>
            <pc:docMk/>
            <pc:sldMk cId="2688869901" sldId="2147377552"/>
            <ac:spMk id="32" creationId="{4C6595B1-3E7C-D864-EF35-F54FE8EF2E53}"/>
          </ac:spMkLst>
        </pc:spChg>
        <pc:spChg chg="add del mod replST">
          <ac:chgData name="Amy Jennings" userId="88b9758a-d58d-4703-8aa4-73464afeeba9" providerId="ADAL" clId="{825CD28A-1813-4322-A83C-976DF2C9E4C2}" dt="2024-03-26T11:48:32.775" v="8507"/>
          <ac:spMkLst>
            <pc:docMk/>
            <pc:sldMk cId="2688869901" sldId="2147377552"/>
            <ac:spMk id="33" creationId="{855AB2DC-AF15-E710-673D-B9F909977CC7}"/>
          </ac:spMkLst>
        </pc:spChg>
        <pc:spChg chg="add del mod replST">
          <ac:chgData name="Amy Jennings" userId="88b9758a-d58d-4703-8aa4-73464afeeba9" providerId="ADAL" clId="{825CD28A-1813-4322-A83C-976DF2C9E4C2}" dt="2024-03-26T11:48:44.042" v="8812"/>
          <ac:spMkLst>
            <pc:docMk/>
            <pc:sldMk cId="2688869901" sldId="2147377552"/>
            <ac:spMk id="34" creationId="{6A5A0BD1-FDCB-B5C7-61BC-067D75B60E5C}"/>
          </ac:spMkLst>
        </pc:spChg>
        <pc:spChg chg="add del mod replST">
          <ac:chgData name="Amy Jennings" userId="88b9758a-d58d-4703-8aa4-73464afeeba9" providerId="ADAL" clId="{825CD28A-1813-4322-A83C-976DF2C9E4C2}" dt="2024-03-26T11:48:53.170" v="9123"/>
          <ac:spMkLst>
            <pc:docMk/>
            <pc:sldMk cId="2688869901" sldId="2147377552"/>
            <ac:spMk id="35" creationId="{04C056AF-F1BA-BEDD-F0C9-6616D071A21F}"/>
          </ac:spMkLst>
        </pc:spChg>
        <pc:spChg chg="add del mod replST">
          <ac:chgData name="Amy Jennings" userId="88b9758a-d58d-4703-8aa4-73464afeeba9" providerId="ADAL" clId="{825CD28A-1813-4322-A83C-976DF2C9E4C2}" dt="2024-03-26T11:49:02.160" v="9452"/>
          <ac:spMkLst>
            <pc:docMk/>
            <pc:sldMk cId="2688869901" sldId="2147377552"/>
            <ac:spMk id="36" creationId="{4496CD9F-7AF9-EF57-1F07-F09B7A5C4548}"/>
          </ac:spMkLst>
        </pc:spChg>
        <pc:spChg chg="add del mod replST">
          <ac:chgData name="Amy Jennings" userId="88b9758a-d58d-4703-8aa4-73464afeeba9" providerId="ADAL" clId="{825CD28A-1813-4322-A83C-976DF2C9E4C2}" dt="2024-03-26T11:49:36.408" v="9797"/>
          <ac:spMkLst>
            <pc:docMk/>
            <pc:sldMk cId="2688869901" sldId="2147377552"/>
            <ac:spMk id="37" creationId="{2A5E894B-73B1-7744-D487-AEF4BFD6B3A6}"/>
          </ac:spMkLst>
        </pc:spChg>
        <pc:spChg chg="add del mod replST">
          <ac:chgData name="Amy Jennings" userId="88b9758a-d58d-4703-8aa4-73464afeeba9" providerId="ADAL" clId="{825CD28A-1813-4322-A83C-976DF2C9E4C2}" dt="2024-03-26T11:49:45.374" v="10111"/>
          <ac:spMkLst>
            <pc:docMk/>
            <pc:sldMk cId="2688869901" sldId="2147377552"/>
            <ac:spMk id="39" creationId="{A0F63579-3AA0-4614-2415-0CA494C6017E}"/>
          </ac:spMkLst>
        </pc:spChg>
        <pc:spChg chg="add del mod replST">
          <ac:chgData name="Amy Jennings" userId="88b9758a-d58d-4703-8aa4-73464afeeba9" providerId="ADAL" clId="{825CD28A-1813-4322-A83C-976DF2C9E4C2}" dt="2024-03-26T11:49:54.441" v="10417"/>
          <ac:spMkLst>
            <pc:docMk/>
            <pc:sldMk cId="2688869901" sldId="2147377552"/>
            <ac:spMk id="40" creationId="{88C528EF-405F-A311-5C10-B3BB57E673DE}"/>
          </ac:spMkLst>
        </pc:spChg>
        <pc:spChg chg="add del mod replST">
          <ac:chgData name="Amy Jennings" userId="88b9758a-d58d-4703-8aa4-73464afeeba9" providerId="ADAL" clId="{825CD28A-1813-4322-A83C-976DF2C9E4C2}" dt="2024-03-26T11:51:02.416" v="10722"/>
          <ac:spMkLst>
            <pc:docMk/>
            <pc:sldMk cId="2688869901" sldId="2147377552"/>
            <ac:spMk id="41" creationId="{3D605D7C-2F10-6CB3-1EA0-4FC167204BEB}"/>
          </ac:spMkLst>
        </pc:spChg>
        <pc:spChg chg="add del mod replST">
          <ac:chgData name="Amy Jennings" userId="88b9758a-d58d-4703-8aa4-73464afeeba9" providerId="ADAL" clId="{825CD28A-1813-4322-A83C-976DF2C9E4C2}" dt="2024-03-26T11:54:15.538" v="11071"/>
          <ac:spMkLst>
            <pc:docMk/>
            <pc:sldMk cId="2688869901" sldId="2147377552"/>
            <ac:spMk id="42" creationId="{31925B31-9090-7DEE-C6B4-B7FDAB6DA481}"/>
          </ac:spMkLst>
        </pc:spChg>
        <pc:spChg chg="add del mod replST">
          <ac:chgData name="Amy Jennings" userId="88b9758a-d58d-4703-8aa4-73464afeeba9" providerId="ADAL" clId="{825CD28A-1813-4322-A83C-976DF2C9E4C2}" dt="2024-03-26T11:54:24.729" v="11411"/>
          <ac:spMkLst>
            <pc:docMk/>
            <pc:sldMk cId="2688869901" sldId="2147377552"/>
            <ac:spMk id="43" creationId="{EB72DC33-26D8-4891-D1F3-8A3A76E73F6D}"/>
          </ac:spMkLst>
        </pc:spChg>
        <pc:spChg chg="add del mod replST">
          <ac:chgData name="Amy Jennings" userId="88b9758a-d58d-4703-8aa4-73464afeeba9" providerId="ADAL" clId="{825CD28A-1813-4322-A83C-976DF2C9E4C2}" dt="2024-03-26T11:54:34.172" v="11719"/>
          <ac:spMkLst>
            <pc:docMk/>
            <pc:sldMk cId="2688869901" sldId="2147377552"/>
            <ac:spMk id="44" creationId="{593C0048-02D1-A15D-BBF3-EEB1A833D35F}"/>
          </ac:spMkLst>
        </pc:spChg>
        <pc:spChg chg="add del mod replST">
          <ac:chgData name="Amy Jennings" userId="88b9758a-d58d-4703-8aa4-73464afeeba9" providerId="ADAL" clId="{825CD28A-1813-4322-A83C-976DF2C9E4C2}" dt="2024-03-26T11:54:43.319" v="12026"/>
          <ac:spMkLst>
            <pc:docMk/>
            <pc:sldMk cId="2688869901" sldId="2147377552"/>
            <ac:spMk id="45" creationId="{0644F7B7-DA7E-170B-4B7C-05DB549D207A}"/>
          </ac:spMkLst>
        </pc:spChg>
        <pc:spChg chg="add del mod replST">
          <ac:chgData name="Amy Jennings" userId="88b9758a-d58d-4703-8aa4-73464afeeba9" providerId="ADAL" clId="{825CD28A-1813-4322-A83C-976DF2C9E4C2}" dt="2024-03-26T11:54:52.431" v="12353"/>
          <ac:spMkLst>
            <pc:docMk/>
            <pc:sldMk cId="2688869901" sldId="2147377552"/>
            <ac:spMk id="46" creationId="{28D5AACF-691B-001E-72C5-3E95E80CFD8D}"/>
          </ac:spMkLst>
        </pc:spChg>
        <pc:spChg chg="add del mod replST">
          <ac:chgData name="Amy Jennings" userId="88b9758a-d58d-4703-8aa4-73464afeeba9" providerId="ADAL" clId="{825CD28A-1813-4322-A83C-976DF2C9E4C2}" dt="2024-03-26T11:55:01.570" v="12680"/>
          <ac:spMkLst>
            <pc:docMk/>
            <pc:sldMk cId="2688869901" sldId="2147377552"/>
            <ac:spMk id="47" creationId="{29391E46-9969-FC29-DE61-94B9C12875E9}"/>
          </ac:spMkLst>
        </pc:spChg>
        <pc:spChg chg="add del mod replST">
          <ac:chgData name="Amy Jennings" userId="88b9758a-d58d-4703-8aa4-73464afeeba9" providerId="ADAL" clId="{825CD28A-1813-4322-A83C-976DF2C9E4C2}" dt="2024-03-26T11:55:26.727" v="12987"/>
          <ac:spMkLst>
            <pc:docMk/>
            <pc:sldMk cId="2688869901" sldId="2147377552"/>
            <ac:spMk id="48" creationId="{475EE916-953F-2C1F-04E4-3B6E89C4669D}"/>
          </ac:spMkLst>
        </pc:spChg>
        <pc:spChg chg="add del mod replST">
          <ac:chgData name="Amy Jennings" userId="88b9758a-d58d-4703-8aa4-73464afeeba9" providerId="ADAL" clId="{825CD28A-1813-4322-A83C-976DF2C9E4C2}" dt="2024-03-26T11:55:35.741" v="13294"/>
          <ac:spMkLst>
            <pc:docMk/>
            <pc:sldMk cId="2688869901" sldId="2147377552"/>
            <ac:spMk id="49" creationId="{C53F9A76-58F3-EF7C-AB3D-14D97C66F00E}"/>
          </ac:spMkLst>
        </pc:spChg>
        <pc:spChg chg="add del mod replST">
          <ac:chgData name="Amy Jennings" userId="88b9758a-d58d-4703-8aa4-73464afeeba9" providerId="ADAL" clId="{825CD28A-1813-4322-A83C-976DF2C9E4C2}" dt="2024-03-26T11:55:44.848" v="13622"/>
          <ac:spMkLst>
            <pc:docMk/>
            <pc:sldMk cId="2688869901" sldId="2147377552"/>
            <ac:spMk id="50" creationId="{6375E6C7-85BB-BC76-2CC5-435122DC1A90}"/>
          </ac:spMkLst>
        </pc:spChg>
        <pc:spChg chg="add del mod replST">
          <ac:chgData name="Amy Jennings" userId="88b9758a-d58d-4703-8aa4-73464afeeba9" providerId="ADAL" clId="{825CD28A-1813-4322-A83C-976DF2C9E4C2}" dt="2024-03-26T11:55:53.867" v="13972"/>
          <ac:spMkLst>
            <pc:docMk/>
            <pc:sldMk cId="2688869901" sldId="2147377552"/>
            <ac:spMk id="51" creationId="{166D2B97-2F72-F4A9-338B-BFDB343695A8}"/>
          </ac:spMkLst>
        </pc:spChg>
        <pc:spChg chg="add del mod replST">
          <ac:chgData name="Amy Jennings" userId="88b9758a-d58d-4703-8aa4-73464afeeba9" providerId="ADAL" clId="{825CD28A-1813-4322-A83C-976DF2C9E4C2}" dt="2024-03-26T11:56:04.808" v="14285"/>
          <ac:spMkLst>
            <pc:docMk/>
            <pc:sldMk cId="2688869901" sldId="2147377552"/>
            <ac:spMk id="52" creationId="{9C96D768-566C-D922-12C6-5D577B95B8BA}"/>
          </ac:spMkLst>
        </pc:spChg>
        <pc:spChg chg="add del mod replST">
          <ac:chgData name="Amy Jennings" userId="88b9758a-d58d-4703-8aa4-73464afeeba9" providerId="ADAL" clId="{825CD28A-1813-4322-A83C-976DF2C9E4C2}" dt="2024-03-26T11:56:33.393" v="14591"/>
          <ac:spMkLst>
            <pc:docMk/>
            <pc:sldMk cId="2688869901" sldId="2147377552"/>
            <ac:spMk id="53" creationId="{7765965D-0C43-113B-146C-5BEE6DF9B55A}"/>
          </ac:spMkLst>
        </pc:spChg>
        <pc:spChg chg="add del mod replST">
          <ac:chgData name="Amy Jennings" userId="88b9758a-d58d-4703-8aa4-73464afeeba9" providerId="ADAL" clId="{825CD28A-1813-4322-A83C-976DF2C9E4C2}" dt="2024-03-26T11:56:42.393" v="14897"/>
          <ac:spMkLst>
            <pc:docMk/>
            <pc:sldMk cId="2688869901" sldId="2147377552"/>
            <ac:spMk id="54" creationId="{427DED71-D91A-47DC-E0F0-80CBEE7D9EE1}"/>
          </ac:spMkLst>
        </pc:spChg>
        <pc:spChg chg="add del mod replST">
          <ac:chgData name="Amy Jennings" userId="88b9758a-d58d-4703-8aa4-73464afeeba9" providerId="ADAL" clId="{825CD28A-1813-4322-A83C-976DF2C9E4C2}" dt="2024-03-26T11:56:51.490" v="15204"/>
          <ac:spMkLst>
            <pc:docMk/>
            <pc:sldMk cId="2688869901" sldId="2147377552"/>
            <ac:spMk id="55" creationId="{AC99A5DF-5E48-D354-5559-E1FF9C55F5C5}"/>
          </ac:spMkLst>
        </pc:spChg>
        <pc:spChg chg="add del mod replST">
          <ac:chgData name="Amy Jennings" userId="88b9758a-d58d-4703-8aa4-73464afeeba9" providerId="ADAL" clId="{825CD28A-1813-4322-A83C-976DF2C9E4C2}" dt="2024-03-26T11:57:16.192" v="15518"/>
          <ac:spMkLst>
            <pc:docMk/>
            <pc:sldMk cId="2688869901" sldId="2147377552"/>
            <ac:spMk id="56" creationId="{EA108FA8-812A-D411-0CD0-BD48A096DEE9}"/>
          </ac:spMkLst>
        </pc:spChg>
        <pc:spChg chg="add del mod replST">
          <ac:chgData name="Amy Jennings" userId="88b9758a-d58d-4703-8aa4-73464afeeba9" providerId="ADAL" clId="{825CD28A-1813-4322-A83C-976DF2C9E4C2}" dt="2024-03-26T11:57:25.425" v="15823"/>
          <ac:spMkLst>
            <pc:docMk/>
            <pc:sldMk cId="2688869901" sldId="2147377552"/>
            <ac:spMk id="57" creationId="{06AA611C-CD7E-34F5-2AE4-2FAF1201BA3C}"/>
          </ac:spMkLst>
        </pc:spChg>
        <pc:spChg chg="add del mod replST">
          <ac:chgData name="Amy Jennings" userId="88b9758a-d58d-4703-8aa4-73464afeeba9" providerId="ADAL" clId="{825CD28A-1813-4322-A83C-976DF2C9E4C2}" dt="2024-03-26T11:57:59.859" v="16128"/>
          <ac:spMkLst>
            <pc:docMk/>
            <pc:sldMk cId="2688869901" sldId="2147377552"/>
            <ac:spMk id="58" creationId="{EDF37C48-A483-86BE-34B7-CA521F3F81C1}"/>
          </ac:spMkLst>
        </pc:spChg>
        <pc:spChg chg="add del mod replST">
          <ac:chgData name="Amy Jennings" userId="88b9758a-d58d-4703-8aa4-73464afeeba9" providerId="ADAL" clId="{825CD28A-1813-4322-A83C-976DF2C9E4C2}" dt="2024-03-26T11:58:51.796" v="16433"/>
          <ac:spMkLst>
            <pc:docMk/>
            <pc:sldMk cId="2688869901" sldId="2147377552"/>
            <ac:spMk id="59" creationId="{A8430A2F-62F7-05D9-DD19-E322C5D211B4}"/>
          </ac:spMkLst>
        </pc:spChg>
        <pc:spChg chg="add del mod replST">
          <ac:chgData name="Amy Jennings" userId="88b9758a-d58d-4703-8aa4-73464afeeba9" providerId="ADAL" clId="{825CD28A-1813-4322-A83C-976DF2C9E4C2}" dt="2024-03-26T12:03:48.870" v="16738"/>
          <ac:spMkLst>
            <pc:docMk/>
            <pc:sldMk cId="2688869901" sldId="2147377552"/>
            <ac:spMk id="60" creationId="{5852BAC9-01C2-3B33-DAA3-80758B264F79}"/>
          </ac:spMkLst>
        </pc:spChg>
        <pc:spChg chg="add del mod replST">
          <ac:chgData name="Amy Jennings" userId="88b9758a-d58d-4703-8aa4-73464afeeba9" providerId="ADAL" clId="{825CD28A-1813-4322-A83C-976DF2C9E4C2}" dt="2024-03-26T12:04:19.881" v="17044"/>
          <ac:spMkLst>
            <pc:docMk/>
            <pc:sldMk cId="2688869901" sldId="2147377552"/>
            <ac:spMk id="61" creationId="{81484D6F-EF2A-B9D4-01D8-A6C67EB97B81}"/>
          </ac:spMkLst>
        </pc:spChg>
        <pc:spChg chg="add del mod replST">
          <ac:chgData name="Amy Jennings" userId="88b9758a-d58d-4703-8aa4-73464afeeba9" providerId="ADAL" clId="{825CD28A-1813-4322-A83C-976DF2C9E4C2}" dt="2024-03-26T12:04:29.535" v="17349"/>
          <ac:spMkLst>
            <pc:docMk/>
            <pc:sldMk cId="2688869901" sldId="2147377552"/>
            <ac:spMk id="62" creationId="{7D177983-5B6D-6F18-C2A4-D87C2E6B1F0A}"/>
          </ac:spMkLst>
        </pc:spChg>
        <pc:spChg chg="add mod replST">
          <ac:chgData name="Amy Jennings" userId="88b9758a-d58d-4703-8aa4-73464afeeba9" providerId="ADAL" clId="{825CD28A-1813-4322-A83C-976DF2C9E4C2}" dt="2024-03-26T12:04:29.553" v="17374" actId="948"/>
          <ac:spMkLst>
            <pc:docMk/>
            <pc:sldMk cId="2688869901" sldId="2147377552"/>
            <ac:spMk id="63" creationId="{DAC0AD73-11F3-F2AB-06AE-6BCF7D89D727}"/>
          </ac:spMkLst>
        </pc:spChg>
      </pc:sldChg>
      <pc:sldChg chg="addSp delSp modSp mod">
        <pc:chgData name="Amy Jennings" userId="88b9758a-d58d-4703-8aa4-73464afeeba9" providerId="ADAL" clId="{825CD28A-1813-4322-A83C-976DF2C9E4C2}" dt="2024-03-26T12:04:29.451" v="17158" actId="948"/>
        <pc:sldMkLst>
          <pc:docMk/>
          <pc:sldMk cId="3325023335" sldId="2147377553"/>
        </pc:sldMkLst>
        <pc:spChg chg="del">
          <ac:chgData name="Amy Jennings" userId="88b9758a-d58d-4703-8aa4-73464afeeba9" providerId="ADAL" clId="{825CD28A-1813-4322-A83C-976DF2C9E4C2}" dt="2024-03-26T11:41:28.775" v="69"/>
          <ac:spMkLst>
            <pc:docMk/>
            <pc:sldMk cId="3325023335" sldId="2147377553"/>
            <ac:spMk id="6" creationId="{DBE15156-4973-786A-6653-6E6B39FD10A0}"/>
          </ac:spMkLst>
        </pc:spChg>
        <pc:spChg chg="add del mod replST">
          <ac:chgData name="Amy Jennings" userId="88b9758a-d58d-4703-8aa4-73464afeeba9" providerId="ADAL" clId="{825CD28A-1813-4322-A83C-976DF2C9E4C2}" dt="2024-03-26T11:41:37.872" v="375"/>
          <ac:spMkLst>
            <pc:docMk/>
            <pc:sldMk cId="3325023335" sldId="2147377553"/>
            <ac:spMk id="7" creationId="{F6DA14F7-F934-5A1D-8A6D-346ED360D12F}"/>
          </ac:spMkLst>
        </pc:spChg>
        <pc:spChg chg="add del mod replST">
          <ac:chgData name="Amy Jennings" userId="88b9758a-d58d-4703-8aa4-73464afeeba9" providerId="ADAL" clId="{825CD28A-1813-4322-A83C-976DF2C9E4C2}" dt="2024-03-26T11:41:47.225" v="679"/>
          <ac:spMkLst>
            <pc:docMk/>
            <pc:sldMk cId="3325023335" sldId="2147377553"/>
            <ac:spMk id="8" creationId="{F9D82339-13CD-8775-B317-F1BB6723D42A}"/>
          </ac:spMkLst>
        </pc:spChg>
        <pc:spChg chg="add del mod replST">
          <ac:chgData name="Amy Jennings" userId="88b9758a-d58d-4703-8aa4-73464afeeba9" providerId="ADAL" clId="{825CD28A-1813-4322-A83C-976DF2C9E4C2}" dt="2024-03-26T11:41:57.343" v="984"/>
          <ac:spMkLst>
            <pc:docMk/>
            <pc:sldMk cId="3325023335" sldId="2147377553"/>
            <ac:spMk id="9" creationId="{85D6FB30-AD5B-9887-F748-2858EE37D467}"/>
          </ac:spMkLst>
        </pc:spChg>
        <pc:spChg chg="add del mod replST">
          <ac:chgData name="Amy Jennings" userId="88b9758a-d58d-4703-8aa4-73464afeeba9" providerId="ADAL" clId="{825CD28A-1813-4322-A83C-976DF2C9E4C2}" dt="2024-03-26T11:42:08.091" v="1289"/>
          <ac:spMkLst>
            <pc:docMk/>
            <pc:sldMk cId="3325023335" sldId="2147377553"/>
            <ac:spMk id="10" creationId="{3911CFC3-9151-B059-785C-DC2895FB067F}"/>
          </ac:spMkLst>
        </pc:spChg>
        <pc:spChg chg="add del mod replST">
          <ac:chgData name="Amy Jennings" userId="88b9758a-d58d-4703-8aa4-73464afeeba9" providerId="ADAL" clId="{825CD28A-1813-4322-A83C-976DF2C9E4C2}" dt="2024-03-26T11:42:17.254" v="1594"/>
          <ac:spMkLst>
            <pc:docMk/>
            <pc:sldMk cId="3325023335" sldId="2147377553"/>
            <ac:spMk id="11" creationId="{43E72F9F-F79E-A26C-3D24-B44EE77E2980}"/>
          </ac:spMkLst>
        </pc:spChg>
        <pc:spChg chg="add del mod replST">
          <ac:chgData name="Amy Jennings" userId="88b9758a-d58d-4703-8aa4-73464afeeba9" providerId="ADAL" clId="{825CD28A-1813-4322-A83C-976DF2C9E4C2}" dt="2024-03-26T11:42:28.504" v="1899"/>
          <ac:spMkLst>
            <pc:docMk/>
            <pc:sldMk cId="3325023335" sldId="2147377553"/>
            <ac:spMk id="12" creationId="{0AC9F97B-7C68-9BA0-4192-4F117059B3B9}"/>
          </ac:spMkLst>
        </pc:spChg>
        <pc:spChg chg="add del mod replST">
          <ac:chgData name="Amy Jennings" userId="88b9758a-d58d-4703-8aa4-73464afeeba9" providerId="ADAL" clId="{825CD28A-1813-4322-A83C-976DF2C9E4C2}" dt="2024-03-26T11:42:38.271" v="2206"/>
          <ac:spMkLst>
            <pc:docMk/>
            <pc:sldMk cId="3325023335" sldId="2147377553"/>
            <ac:spMk id="13" creationId="{EE282B3F-3E5C-FAB6-8CAD-F83DFFBC92BC}"/>
          </ac:spMkLst>
        </pc:spChg>
        <pc:spChg chg="add del mod replST">
          <ac:chgData name="Amy Jennings" userId="88b9758a-d58d-4703-8aa4-73464afeeba9" providerId="ADAL" clId="{825CD28A-1813-4322-A83C-976DF2C9E4C2}" dt="2024-03-26T11:42:47.252" v="2512"/>
          <ac:spMkLst>
            <pc:docMk/>
            <pc:sldMk cId="3325023335" sldId="2147377553"/>
            <ac:spMk id="14" creationId="{6D596B55-4B45-7025-FD89-0103474A36D6}"/>
          </ac:spMkLst>
        </pc:spChg>
        <pc:spChg chg="add del mod replST">
          <ac:chgData name="Amy Jennings" userId="88b9758a-d58d-4703-8aa4-73464afeeba9" providerId="ADAL" clId="{825CD28A-1813-4322-A83C-976DF2C9E4C2}" dt="2024-03-26T11:42:56.347" v="2817"/>
          <ac:spMkLst>
            <pc:docMk/>
            <pc:sldMk cId="3325023335" sldId="2147377553"/>
            <ac:spMk id="15" creationId="{742170B0-B368-8E68-4C91-DB632E9F1CBF}"/>
          </ac:spMkLst>
        </pc:spChg>
        <pc:spChg chg="add del mod replST">
          <ac:chgData name="Amy Jennings" userId="88b9758a-d58d-4703-8aa4-73464afeeba9" providerId="ADAL" clId="{825CD28A-1813-4322-A83C-976DF2C9E4C2}" dt="2024-03-26T11:43:05.371" v="3122"/>
          <ac:spMkLst>
            <pc:docMk/>
            <pc:sldMk cId="3325023335" sldId="2147377553"/>
            <ac:spMk id="16" creationId="{5FBE1403-A1CC-1C36-BDEB-8B98F9C04781}"/>
          </ac:spMkLst>
        </pc:spChg>
        <pc:spChg chg="add del mod replST">
          <ac:chgData name="Amy Jennings" userId="88b9758a-d58d-4703-8aa4-73464afeeba9" providerId="ADAL" clId="{825CD28A-1813-4322-A83C-976DF2C9E4C2}" dt="2024-03-26T11:43:15.605" v="3427"/>
          <ac:spMkLst>
            <pc:docMk/>
            <pc:sldMk cId="3325023335" sldId="2147377553"/>
            <ac:spMk id="17" creationId="{1E3E0C7E-2528-0A04-2630-A1781D49209A}"/>
          </ac:spMkLst>
        </pc:spChg>
        <pc:spChg chg="add del mod replST">
          <ac:chgData name="Amy Jennings" userId="88b9758a-d58d-4703-8aa4-73464afeeba9" providerId="ADAL" clId="{825CD28A-1813-4322-A83C-976DF2C9E4C2}" dt="2024-03-26T11:43:38.991" v="3747"/>
          <ac:spMkLst>
            <pc:docMk/>
            <pc:sldMk cId="3325023335" sldId="2147377553"/>
            <ac:spMk id="18" creationId="{901FCA89-A744-778A-312E-3E6A5388F669}"/>
          </ac:spMkLst>
        </pc:spChg>
        <pc:spChg chg="add del mod replST">
          <ac:chgData name="Amy Jennings" userId="88b9758a-d58d-4703-8aa4-73464afeeba9" providerId="ADAL" clId="{825CD28A-1813-4322-A83C-976DF2C9E4C2}" dt="2024-03-26T11:43:48.005" v="4052"/>
          <ac:spMkLst>
            <pc:docMk/>
            <pc:sldMk cId="3325023335" sldId="2147377553"/>
            <ac:spMk id="19" creationId="{68F7D694-A720-EB1A-36EA-941D430469BB}"/>
          </ac:spMkLst>
        </pc:spChg>
        <pc:spChg chg="add del mod replST">
          <ac:chgData name="Amy Jennings" userId="88b9758a-d58d-4703-8aa4-73464afeeba9" providerId="ADAL" clId="{825CD28A-1813-4322-A83C-976DF2C9E4C2}" dt="2024-03-26T11:43:57.761" v="4357"/>
          <ac:spMkLst>
            <pc:docMk/>
            <pc:sldMk cId="3325023335" sldId="2147377553"/>
            <ac:spMk id="20" creationId="{ECCECF75-D99E-B958-4919-0FE2F4FB4E90}"/>
          </ac:spMkLst>
        </pc:spChg>
        <pc:spChg chg="add del mod replST">
          <ac:chgData name="Amy Jennings" userId="88b9758a-d58d-4703-8aa4-73464afeeba9" providerId="ADAL" clId="{825CD28A-1813-4322-A83C-976DF2C9E4C2}" dt="2024-03-26T11:44:06.937" v="4662"/>
          <ac:spMkLst>
            <pc:docMk/>
            <pc:sldMk cId="3325023335" sldId="2147377553"/>
            <ac:spMk id="21" creationId="{917F2E9F-75DC-76C3-9433-711B4F66F74E}"/>
          </ac:spMkLst>
        </pc:spChg>
        <pc:spChg chg="add del mod replST">
          <ac:chgData name="Amy Jennings" userId="88b9758a-d58d-4703-8aa4-73464afeeba9" providerId="ADAL" clId="{825CD28A-1813-4322-A83C-976DF2C9E4C2}" dt="2024-03-26T11:46:10.257" v="4966"/>
          <ac:spMkLst>
            <pc:docMk/>
            <pc:sldMk cId="3325023335" sldId="2147377553"/>
            <ac:spMk id="22" creationId="{3125D039-CCD3-0E98-AD6E-9E641B003B4A}"/>
          </ac:spMkLst>
        </pc:spChg>
        <pc:spChg chg="add del mod replST">
          <ac:chgData name="Amy Jennings" userId="88b9758a-d58d-4703-8aa4-73464afeeba9" providerId="ADAL" clId="{825CD28A-1813-4322-A83C-976DF2C9E4C2}" dt="2024-03-26T11:46:52.949" v="5281"/>
          <ac:spMkLst>
            <pc:docMk/>
            <pc:sldMk cId="3325023335" sldId="2147377553"/>
            <ac:spMk id="23" creationId="{4BBDAB55-B681-3AF0-1CBB-1FF0F7022863}"/>
          </ac:spMkLst>
        </pc:spChg>
        <pc:spChg chg="add del mod replST">
          <ac:chgData name="Amy Jennings" userId="88b9758a-d58d-4703-8aa4-73464afeeba9" providerId="ADAL" clId="{825CD28A-1813-4322-A83C-976DF2C9E4C2}" dt="2024-03-26T11:47:01.957" v="5624"/>
          <ac:spMkLst>
            <pc:docMk/>
            <pc:sldMk cId="3325023335" sldId="2147377553"/>
            <ac:spMk id="24" creationId="{693A0BC6-3153-057F-983A-7052383D6296}"/>
          </ac:spMkLst>
        </pc:spChg>
        <pc:spChg chg="add del mod replST">
          <ac:chgData name="Amy Jennings" userId="88b9758a-d58d-4703-8aa4-73464afeeba9" providerId="ADAL" clId="{825CD28A-1813-4322-A83C-976DF2C9E4C2}" dt="2024-03-26T11:47:10.952" v="5973"/>
          <ac:spMkLst>
            <pc:docMk/>
            <pc:sldMk cId="3325023335" sldId="2147377553"/>
            <ac:spMk id="25" creationId="{62DD9D07-8EAD-5F24-8D82-FEE9BF57F80A}"/>
          </ac:spMkLst>
        </pc:spChg>
        <pc:spChg chg="add del mod replST">
          <ac:chgData name="Amy Jennings" userId="88b9758a-d58d-4703-8aa4-73464afeeba9" providerId="ADAL" clId="{825CD28A-1813-4322-A83C-976DF2C9E4C2}" dt="2024-03-26T11:47:20" v="6297"/>
          <ac:spMkLst>
            <pc:docMk/>
            <pc:sldMk cId="3325023335" sldId="2147377553"/>
            <ac:spMk id="26" creationId="{6F51F729-B343-4F05-F8B1-E1062F68E9CF}"/>
          </ac:spMkLst>
        </pc:spChg>
        <pc:spChg chg="add del mod replST">
          <ac:chgData name="Amy Jennings" userId="88b9758a-d58d-4703-8aa4-73464afeeba9" providerId="ADAL" clId="{825CD28A-1813-4322-A83C-976DF2C9E4C2}" dt="2024-03-26T11:47:29.246" v="6638"/>
          <ac:spMkLst>
            <pc:docMk/>
            <pc:sldMk cId="3325023335" sldId="2147377553"/>
            <ac:spMk id="27" creationId="{C13762A4-01DA-6413-737C-496E8E6F93F7}"/>
          </ac:spMkLst>
        </pc:spChg>
        <pc:spChg chg="add del mod replST">
          <ac:chgData name="Amy Jennings" userId="88b9758a-d58d-4703-8aa4-73464afeeba9" providerId="ADAL" clId="{825CD28A-1813-4322-A83C-976DF2C9E4C2}" dt="2024-03-26T11:47:38.239" v="6980"/>
          <ac:spMkLst>
            <pc:docMk/>
            <pc:sldMk cId="3325023335" sldId="2147377553"/>
            <ac:spMk id="28" creationId="{8FDF7CFA-C0B0-F31B-54C3-6DB87B175BEF}"/>
          </ac:spMkLst>
        </pc:spChg>
        <pc:spChg chg="add del mod replST">
          <ac:chgData name="Amy Jennings" userId="88b9758a-d58d-4703-8aa4-73464afeeba9" providerId="ADAL" clId="{825CD28A-1813-4322-A83C-976DF2C9E4C2}" dt="2024-03-26T11:47:47.268" v="7321"/>
          <ac:spMkLst>
            <pc:docMk/>
            <pc:sldMk cId="3325023335" sldId="2147377553"/>
            <ac:spMk id="29" creationId="{8A8B2E76-7A67-D21E-42FB-6BE01001147B}"/>
          </ac:spMkLst>
        </pc:spChg>
        <pc:spChg chg="add del mod replST">
          <ac:chgData name="Amy Jennings" userId="88b9758a-d58d-4703-8aa4-73464afeeba9" providerId="ADAL" clId="{825CD28A-1813-4322-A83C-976DF2C9E4C2}" dt="2024-03-26T11:47:56.241" v="7657"/>
          <ac:spMkLst>
            <pc:docMk/>
            <pc:sldMk cId="3325023335" sldId="2147377553"/>
            <ac:spMk id="30" creationId="{9ADBE9E8-0388-0A36-3AA4-89A39468ACD2}"/>
          </ac:spMkLst>
        </pc:spChg>
        <pc:spChg chg="add del mod replST">
          <ac:chgData name="Amy Jennings" userId="88b9758a-d58d-4703-8aa4-73464afeeba9" providerId="ADAL" clId="{825CD28A-1813-4322-A83C-976DF2C9E4C2}" dt="2024-03-26T11:48:19.575" v="7986"/>
          <ac:spMkLst>
            <pc:docMk/>
            <pc:sldMk cId="3325023335" sldId="2147377553"/>
            <ac:spMk id="31" creationId="{BC7196CE-E486-3C53-A6F0-AA63461DED41}"/>
          </ac:spMkLst>
        </pc:spChg>
        <pc:spChg chg="add del mod replST">
          <ac:chgData name="Amy Jennings" userId="88b9758a-d58d-4703-8aa4-73464afeeba9" providerId="ADAL" clId="{825CD28A-1813-4322-A83C-976DF2C9E4C2}" dt="2024-03-26T11:48:32.688" v="8291"/>
          <ac:spMkLst>
            <pc:docMk/>
            <pc:sldMk cId="3325023335" sldId="2147377553"/>
            <ac:spMk id="32" creationId="{CE1DC11B-280C-27A7-1F1B-A09BA79C9142}"/>
          </ac:spMkLst>
        </pc:spChg>
        <pc:spChg chg="add del mod replST">
          <ac:chgData name="Amy Jennings" userId="88b9758a-d58d-4703-8aa4-73464afeeba9" providerId="ADAL" clId="{825CD28A-1813-4322-A83C-976DF2C9E4C2}" dt="2024-03-26T11:48:43.936" v="8596"/>
          <ac:spMkLst>
            <pc:docMk/>
            <pc:sldMk cId="3325023335" sldId="2147377553"/>
            <ac:spMk id="33" creationId="{751439DC-7425-92AE-15F9-ED207776DCE1}"/>
          </ac:spMkLst>
        </pc:spChg>
        <pc:spChg chg="add del mod replST">
          <ac:chgData name="Amy Jennings" userId="88b9758a-d58d-4703-8aa4-73464afeeba9" providerId="ADAL" clId="{825CD28A-1813-4322-A83C-976DF2C9E4C2}" dt="2024-03-26T11:48:53.078" v="8907"/>
          <ac:spMkLst>
            <pc:docMk/>
            <pc:sldMk cId="3325023335" sldId="2147377553"/>
            <ac:spMk id="34" creationId="{9E2DF88D-4B69-EBEA-1CBA-04ECF0614FEE}"/>
          </ac:spMkLst>
        </pc:spChg>
        <pc:spChg chg="add del mod replST">
          <ac:chgData name="Amy Jennings" userId="88b9758a-d58d-4703-8aa4-73464afeeba9" providerId="ADAL" clId="{825CD28A-1813-4322-A83C-976DF2C9E4C2}" dt="2024-03-26T11:49:02.076" v="9236"/>
          <ac:spMkLst>
            <pc:docMk/>
            <pc:sldMk cId="3325023335" sldId="2147377553"/>
            <ac:spMk id="35" creationId="{983CC867-6484-D73C-3C8F-DBD944DDD857}"/>
          </ac:spMkLst>
        </pc:spChg>
        <pc:spChg chg="add del mod replST">
          <ac:chgData name="Amy Jennings" userId="88b9758a-d58d-4703-8aa4-73464afeeba9" providerId="ADAL" clId="{825CD28A-1813-4322-A83C-976DF2C9E4C2}" dt="2024-03-26T11:49:36.319" v="9581"/>
          <ac:spMkLst>
            <pc:docMk/>
            <pc:sldMk cId="3325023335" sldId="2147377553"/>
            <ac:spMk id="36" creationId="{52ACBEEA-CA15-C6A6-24A5-FC755AFFCF48}"/>
          </ac:spMkLst>
        </pc:spChg>
        <pc:spChg chg="add del mod replST">
          <ac:chgData name="Amy Jennings" userId="88b9758a-d58d-4703-8aa4-73464afeeba9" providerId="ADAL" clId="{825CD28A-1813-4322-A83C-976DF2C9E4C2}" dt="2024-03-26T11:49:45.303" v="9895"/>
          <ac:spMkLst>
            <pc:docMk/>
            <pc:sldMk cId="3325023335" sldId="2147377553"/>
            <ac:spMk id="37" creationId="{76C47606-1E1E-80B5-EA24-DB3FBE6130AD}"/>
          </ac:spMkLst>
        </pc:spChg>
        <pc:spChg chg="add del mod replST">
          <ac:chgData name="Amy Jennings" userId="88b9758a-d58d-4703-8aa4-73464afeeba9" providerId="ADAL" clId="{825CD28A-1813-4322-A83C-976DF2C9E4C2}" dt="2024-03-26T11:49:54.368" v="10201"/>
          <ac:spMkLst>
            <pc:docMk/>
            <pc:sldMk cId="3325023335" sldId="2147377553"/>
            <ac:spMk id="38" creationId="{B9A1AC8C-8B2E-013A-93AF-651DAE206F7A}"/>
          </ac:spMkLst>
        </pc:spChg>
        <pc:spChg chg="add del mod replST">
          <ac:chgData name="Amy Jennings" userId="88b9758a-d58d-4703-8aa4-73464afeeba9" providerId="ADAL" clId="{825CD28A-1813-4322-A83C-976DF2C9E4C2}" dt="2024-03-26T11:51:02.332" v="10506"/>
          <ac:spMkLst>
            <pc:docMk/>
            <pc:sldMk cId="3325023335" sldId="2147377553"/>
            <ac:spMk id="39" creationId="{B8D87232-B56F-6A35-ADDB-1BFB675EE143}"/>
          </ac:spMkLst>
        </pc:spChg>
        <pc:spChg chg="add del mod replST">
          <ac:chgData name="Amy Jennings" userId="88b9758a-d58d-4703-8aa4-73464afeeba9" providerId="ADAL" clId="{825CD28A-1813-4322-A83C-976DF2C9E4C2}" dt="2024-03-26T11:54:15.449" v="10855"/>
          <ac:spMkLst>
            <pc:docMk/>
            <pc:sldMk cId="3325023335" sldId="2147377553"/>
            <ac:spMk id="40" creationId="{1EA9E79D-5856-C9FA-B87D-CA47000D2CA8}"/>
          </ac:spMkLst>
        </pc:spChg>
        <pc:spChg chg="add del mod replST">
          <ac:chgData name="Amy Jennings" userId="88b9758a-d58d-4703-8aa4-73464afeeba9" providerId="ADAL" clId="{825CD28A-1813-4322-A83C-976DF2C9E4C2}" dt="2024-03-26T11:54:24.649" v="11195"/>
          <ac:spMkLst>
            <pc:docMk/>
            <pc:sldMk cId="3325023335" sldId="2147377553"/>
            <ac:spMk id="41" creationId="{8FB1794F-1EB3-73F3-2F62-AB246DCB55D0}"/>
          </ac:spMkLst>
        </pc:spChg>
        <pc:spChg chg="add del mod replST">
          <ac:chgData name="Amy Jennings" userId="88b9758a-d58d-4703-8aa4-73464afeeba9" providerId="ADAL" clId="{825CD28A-1813-4322-A83C-976DF2C9E4C2}" dt="2024-03-26T11:54:34.089" v="11503"/>
          <ac:spMkLst>
            <pc:docMk/>
            <pc:sldMk cId="3325023335" sldId="2147377553"/>
            <ac:spMk id="42" creationId="{051B5A6B-A3B2-0D9A-91A0-CD94AFF7CA6F}"/>
          </ac:spMkLst>
        </pc:spChg>
        <pc:spChg chg="add del mod replST">
          <ac:chgData name="Amy Jennings" userId="88b9758a-d58d-4703-8aa4-73464afeeba9" providerId="ADAL" clId="{825CD28A-1813-4322-A83C-976DF2C9E4C2}" dt="2024-03-26T11:54:43.234" v="11810"/>
          <ac:spMkLst>
            <pc:docMk/>
            <pc:sldMk cId="3325023335" sldId="2147377553"/>
            <ac:spMk id="43" creationId="{48B5CA23-7DD1-6568-8AEC-6F2AEAA92ED5}"/>
          </ac:spMkLst>
        </pc:spChg>
        <pc:spChg chg="add del mod replST">
          <ac:chgData name="Amy Jennings" userId="88b9758a-d58d-4703-8aa4-73464afeeba9" providerId="ADAL" clId="{825CD28A-1813-4322-A83C-976DF2C9E4C2}" dt="2024-03-26T11:54:52.345" v="12137"/>
          <ac:spMkLst>
            <pc:docMk/>
            <pc:sldMk cId="3325023335" sldId="2147377553"/>
            <ac:spMk id="44" creationId="{EB1183D7-93BF-EF93-CE22-FC519CBF768D}"/>
          </ac:spMkLst>
        </pc:spChg>
        <pc:spChg chg="add del mod replST">
          <ac:chgData name="Amy Jennings" userId="88b9758a-d58d-4703-8aa4-73464afeeba9" providerId="ADAL" clId="{825CD28A-1813-4322-A83C-976DF2C9E4C2}" dt="2024-03-26T11:55:01.484" v="12464"/>
          <ac:spMkLst>
            <pc:docMk/>
            <pc:sldMk cId="3325023335" sldId="2147377553"/>
            <ac:spMk id="45" creationId="{4255001F-E3A5-A872-765B-AFAC2B72D898}"/>
          </ac:spMkLst>
        </pc:spChg>
        <pc:spChg chg="add del mod replST">
          <ac:chgData name="Amy Jennings" userId="88b9758a-d58d-4703-8aa4-73464afeeba9" providerId="ADAL" clId="{825CD28A-1813-4322-A83C-976DF2C9E4C2}" dt="2024-03-26T11:55:26.653" v="12771"/>
          <ac:spMkLst>
            <pc:docMk/>
            <pc:sldMk cId="3325023335" sldId="2147377553"/>
            <ac:spMk id="46" creationId="{07CA9453-395B-8450-0D5C-0A26F685FDF3}"/>
          </ac:spMkLst>
        </pc:spChg>
        <pc:spChg chg="add del mod replST">
          <ac:chgData name="Amy Jennings" userId="88b9758a-d58d-4703-8aa4-73464afeeba9" providerId="ADAL" clId="{825CD28A-1813-4322-A83C-976DF2C9E4C2}" dt="2024-03-26T11:55:35.650" v="13078"/>
          <ac:spMkLst>
            <pc:docMk/>
            <pc:sldMk cId="3325023335" sldId="2147377553"/>
            <ac:spMk id="47" creationId="{587D0D63-45E4-EB0E-2C58-8AA53461E053}"/>
          </ac:spMkLst>
        </pc:spChg>
        <pc:spChg chg="add del mod replST">
          <ac:chgData name="Amy Jennings" userId="88b9758a-d58d-4703-8aa4-73464afeeba9" providerId="ADAL" clId="{825CD28A-1813-4322-A83C-976DF2C9E4C2}" dt="2024-03-26T11:55:44.764" v="13406"/>
          <ac:spMkLst>
            <pc:docMk/>
            <pc:sldMk cId="3325023335" sldId="2147377553"/>
            <ac:spMk id="48" creationId="{57639D9D-0CE5-9C1D-52F4-CFB69E668080}"/>
          </ac:spMkLst>
        </pc:spChg>
        <pc:spChg chg="add del mod replST">
          <ac:chgData name="Amy Jennings" userId="88b9758a-d58d-4703-8aa4-73464afeeba9" providerId="ADAL" clId="{825CD28A-1813-4322-A83C-976DF2C9E4C2}" dt="2024-03-26T11:55:53.767" v="13756"/>
          <ac:spMkLst>
            <pc:docMk/>
            <pc:sldMk cId="3325023335" sldId="2147377553"/>
            <ac:spMk id="49" creationId="{E04A72F4-5051-F219-7FE1-79F56289CFE1}"/>
          </ac:spMkLst>
        </pc:spChg>
        <pc:spChg chg="add del mod replST">
          <ac:chgData name="Amy Jennings" userId="88b9758a-d58d-4703-8aa4-73464afeeba9" providerId="ADAL" clId="{825CD28A-1813-4322-A83C-976DF2C9E4C2}" dt="2024-03-26T11:56:04.719" v="14069"/>
          <ac:spMkLst>
            <pc:docMk/>
            <pc:sldMk cId="3325023335" sldId="2147377553"/>
            <ac:spMk id="50" creationId="{3F5814FB-C742-78AB-AB85-5A6AE9C06687}"/>
          </ac:spMkLst>
        </pc:spChg>
        <pc:spChg chg="add del mod replST">
          <ac:chgData name="Amy Jennings" userId="88b9758a-d58d-4703-8aa4-73464afeeba9" providerId="ADAL" clId="{825CD28A-1813-4322-A83C-976DF2C9E4C2}" dt="2024-03-26T11:56:33.304" v="14375"/>
          <ac:spMkLst>
            <pc:docMk/>
            <pc:sldMk cId="3325023335" sldId="2147377553"/>
            <ac:spMk id="51" creationId="{10039EED-E6D8-220B-CAEB-509AE0935F86}"/>
          </ac:spMkLst>
        </pc:spChg>
        <pc:spChg chg="add del mod replST">
          <ac:chgData name="Amy Jennings" userId="88b9758a-d58d-4703-8aa4-73464afeeba9" providerId="ADAL" clId="{825CD28A-1813-4322-A83C-976DF2C9E4C2}" dt="2024-03-26T11:56:42.298" v="14681"/>
          <ac:spMkLst>
            <pc:docMk/>
            <pc:sldMk cId="3325023335" sldId="2147377553"/>
            <ac:spMk id="52" creationId="{99033EF0-06E6-DCEF-A322-828BA8581B36}"/>
          </ac:spMkLst>
        </pc:spChg>
        <pc:spChg chg="add del mod replST">
          <ac:chgData name="Amy Jennings" userId="88b9758a-d58d-4703-8aa4-73464afeeba9" providerId="ADAL" clId="{825CD28A-1813-4322-A83C-976DF2C9E4C2}" dt="2024-03-26T11:56:51.402" v="14988"/>
          <ac:spMkLst>
            <pc:docMk/>
            <pc:sldMk cId="3325023335" sldId="2147377553"/>
            <ac:spMk id="53" creationId="{B3CAB21E-6697-1903-760E-6D3B1D8C4109}"/>
          </ac:spMkLst>
        </pc:spChg>
        <pc:spChg chg="add del mod replST">
          <ac:chgData name="Amy Jennings" userId="88b9758a-d58d-4703-8aa4-73464afeeba9" providerId="ADAL" clId="{825CD28A-1813-4322-A83C-976DF2C9E4C2}" dt="2024-03-26T11:57:16.093" v="15302"/>
          <ac:spMkLst>
            <pc:docMk/>
            <pc:sldMk cId="3325023335" sldId="2147377553"/>
            <ac:spMk id="54" creationId="{520F4BA3-8979-628F-02B4-A8B6EE4535DD}"/>
          </ac:spMkLst>
        </pc:spChg>
        <pc:spChg chg="add del mod replST">
          <ac:chgData name="Amy Jennings" userId="88b9758a-d58d-4703-8aa4-73464afeeba9" providerId="ADAL" clId="{825CD28A-1813-4322-A83C-976DF2C9E4C2}" dt="2024-03-26T11:57:25.315" v="15607"/>
          <ac:spMkLst>
            <pc:docMk/>
            <pc:sldMk cId="3325023335" sldId="2147377553"/>
            <ac:spMk id="55" creationId="{0C1ED547-3FAC-387A-F708-989B6232F05B}"/>
          </ac:spMkLst>
        </pc:spChg>
        <pc:spChg chg="add del mod replST">
          <ac:chgData name="Amy Jennings" userId="88b9758a-d58d-4703-8aa4-73464afeeba9" providerId="ADAL" clId="{825CD28A-1813-4322-A83C-976DF2C9E4C2}" dt="2024-03-26T11:57:59.773" v="15912"/>
          <ac:spMkLst>
            <pc:docMk/>
            <pc:sldMk cId="3325023335" sldId="2147377553"/>
            <ac:spMk id="56" creationId="{E0FD1BA5-CBCC-CD0B-0E6B-454FCCBAF332}"/>
          </ac:spMkLst>
        </pc:spChg>
        <pc:spChg chg="add del mod replST">
          <ac:chgData name="Amy Jennings" userId="88b9758a-d58d-4703-8aa4-73464afeeba9" providerId="ADAL" clId="{825CD28A-1813-4322-A83C-976DF2C9E4C2}" dt="2024-03-26T11:58:51.724" v="16217"/>
          <ac:spMkLst>
            <pc:docMk/>
            <pc:sldMk cId="3325023335" sldId="2147377553"/>
            <ac:spMk id="57" creationId="{25DB823A-F1B6-5B6B-8F83-8A7BAEC2A971}"/>
          </ac:spMkLst>
        </pc:spChg>
        <pc:spChg chg="add del mod replST">
          <ac:chgData name="Amy Jennings" userId="88b9758a-d58d-4703-8aa4-73464afeeba9" providerId="ADAL" clId="{825CD28A-1813-4322-A83C-976DF2C9E4C2}" dt="2024-03-26T12:03:48.787" v="16522"/>
          <ac:spMkLst>
            <pc:docMk/>
            <pc:sldMk cId="3325023335" sldId="2147377553"/>
            <ac:spMk id="58" creationId="{4305F756-83C6-8911-480C-BE2B1CD92350}"/>
          </ac:spMkLst>
        </pc:spChg>
        <pc:spChg chg="add del mod replST">
          <ac:chgData name="Amy Jennings" userId="88b9758a-d58d-4703-8aa4-73464afeeba9" providerId="ADAL" clId="{825CD28A-1813-4322-A83C-976DF2C9E4C2}" dt="2024-03-26T12:04:19.791" v="16828"/>
          <ac:spMkLst>
            <pc:docMk/>
            <pc:sldMk cId="3325023335" sldId="2147377553"/>
            <ac:spMk id="59" creationId="{CFE9F9AE-324D-2B51-8C93-81CD49F0C1B5}"/>
          </ac:spMkLst>
        </pc:spChg>
        <pc:spChg chg="add del mod replST">
          <ac:chgData name="Amy Jennings" userId="88b9758a-d58d-4703-8aa4-73464afeeba9" providerId="ADAL" clId="{825CD28A-1813-4322-A83C-976DF2C9E4C2}" dt="2024-03-26T12:04:29.443" v="17133"/>
          <ac:spMkLst>
            <pc:docMk/>
            <pc:sldMk cId="3325023335" sldId="2147377553"/>
            <ac:spMk id="60" creationId="{97CA4455-E4B5-CFB7-1514-7A2DE592B4FE}"/>
          </ac:spMkLst>
        </pc:spChg>
        <pc:spChg chg="add mod replST">
          <ac:chgData name="Amy Jennings" userId="88b9758a-d58d-4703-8aa4-73464afeeba9" providerId="ADAL" clId="{825CD28A-1813-4322-A83C-976DF2C9E4C2}" dt="2024-03-26T12:04:29.451" v="17158" actId="948"/>
          <ac:spMkLst>
            <pc:docMk/>
            <pc:sldMk cId="3325023335" sldId="2147377553"/>
            <ac:spMk id="61" creationId="{BE9D3BB4-9496-B1F6-19BB-1A3BA1342435}"/>
          </ac:spMkLst>
        </pc:spChg>
        <pc:graphicFrameChg chg="add del mod">
          <ac:chgData name="Amy Jennings" userId="88b9758a-d58d-4703-8aa4-73464afeeba9" providerId="ADAL" clId="{825CD28A-1813-4322-A83C-976DF2C9E4C2}" dt="2024-03-26T11:41:27.672" v="2" actId="478"/>
          <ac:graphicFrameMkLst>
            <pc:docMk/>
            <pc:sldMk cId="3325023335" sldId="2147377553"/>
            <ac:graphicFrameMk id="5" creationId="{BA13958B-0444-CCCD-656D-0A8DDB6B22EE}"/>
          </ac:graphicFrameMkLst>
        </pc:graphicFrameChg>
      </pc:sldChg>
      <pc:sldChg chg="addSp delSp modSp mod">
        <pc:chgData name="Amy Jennings" userId="88b9758a-d58d-4703-8aa4-73464afeeba9" providerId="ADAL" clId="{825CD28A-1813-4322-A83C-976DF2C9E4C2}" dt="2024-03-26T12:04:29.476" v="17239" actId="948"/>
        <pc:sldMkLst>
          <pc:docMk/>
          <pc:sldMk cId="425115055" sldId="2147377554"/>
        </pc:sldMkLst>
        <pc:spChg chg="add del mod replST">
          <ac:chgData name="Amy Jennings" userId="88b9758a-d58d-4703-8aa4-73464afeeba9" providerId="ADAL" clId="{825CD28A-1813-4322-A83C-976DF2C9E4C2}" dt="2024-03-26T11:41:37.921" v="456"/>
          <ac:spMkLst>
            <pc:docMk/>
            <pc:sldMk cId="425115055" sldId="2147377554"/>
            <ac:spMk id="5" creationId="{EE08EB63-C0C2-A524-36FF-617D5D35ECA1}"/>
          </ac:spMkLst>
        </pc:spChg>
        <pc:spChg chg="del">
          <ac:chgData name="Amy Jennings" userId="88b9758a-d58d-4703-8aa4-73464afeeba9" providerId="ADAL" clId="{825CD28A-1813-4322-A83C-976DF2C9E4C2}" dt="2024-03-26T11:41:28.805" v="150"/>
          <ac:spMkLst>
            <pc:docMk/>
            <pc:sldMk cId="425115055" sldId="2147377554"/>
            <ac:spMk id="6" creationId="{D0D7200E-A8E0-E8F4-09CE-A20816264E01}"/>
          </ac:spMkLst>
        </pc:spChg>
        <pc:spChg chg="add del mod replST">
          <ac:chgData name="Amy Jennings" userId="88b9758a-d58d-4703-8aa4-73464afeeba9" providerId="ADAL" clId="{825CD28A-1813-4322-A83C-976DF2C9E4C2}" dt="2024-03-26T11:41:47.258" v="760"/>
          <ac:spMkLst>
            <pc:docMk/>
            <pc:sldMk cId="425115055" sldId="2147377554"/>
            <ac:spMk id="7" creationId="{DBAA75BE-0E8D-34E6-52C6-CE399B322E54}"/>
          </ac:spMkLst>
        </pc:spChg>
        <pc:spChg chg="add del mod replST">
          <ac:chgData name="Amy Jennings" userId="88b9758a-d58d-4703-8aa4-73464afeeba9" providerId="ADAL" clId="{825CD28A-1813-4322-A83C-976DF2C9E4C2}" dt="2024-03-26T11:41:57.379" v="1065"/>
          <ac:spMkLst>
            <pc:docMk/>
            <pc:sldMk cId="425115055" sldId="2147377554"/>
            <ac:spMk id="8" creationId="{0635F4AE-4575-5FE1-4187-84079BD4C49A}"/>
          </ac:spMkLst>
        </pc:spChg>
        <pc:spChg chg="add del mod replST">
          <ac:chgData name="Amy Jennings" userId="88b9758a-d58d-4703-8aa4-73464afeeba9" providerId="ADAL" clId="{825CD28A-1813-4322-A83C-976DF2C9E4C2}" dt="2024-03-26T11:42:08.124" v="1370"/>
          <ac:spMkLst>
            <pc:docMk/>
            <pc:sldMk cId="425115055" sldId="2147377554"/>
            <ac:spMk id="9" creationId="{1E5FBD47-14AF-A9DD-F606-DCF9669B8F5A}"/>
          </ac:spMkLst>
        </pc:spChg>
        <pc:spChg chg="add del mod replST">
          <ac:chgData name="Amy Jennings" userId="88b9758a-d58d-4703-8aa4-73464afeeba9" providerId="ADAL" clId="{825CD28A-1813-4322-A83C-976DF2C9E4C2}" dt="2024-03-26T11:42:17.282" v="1675"/>
          <ac:spMkLst>
            <pc:docMk/>
            <pc:sldMk cId="425115055" sldId="2147377554"/>
            <ac:spMk id="10" creationId="{2BB8FE24-EB1E-AB8C-34DF-F7D46927E1F3}"/>
          </ac:spMkLst>
        </pc:spChg>
        <pc:spChg chg="add del mod replST">
          <ac:chgData name="Amy Jennings" userId="88b9758a-d58d-4703-8aa4-73464afeeba9" providerId="ADAL" clId="{825CD28A-1813-4322-A83C-976DF2C9E4C2}" dt="2024-03-26T11:42:28.539" v="1980"/>
          <ac:spMkLst>
            <pc:docMk/>
            <pc:sldMk cId="425115055" sldId="2147377554"/>
            <ac:spMk id="11" creationId="{774DE207-A14A-D78F-443C-CD9AE2C47E23}"/>
          </ac:spMkLst>
        </pc:spChg>
        <pc:spChg chg="add del mod replST">
          <ac:chgData name="Amy Jennings" userId="88b9758a-d58d-4703-8aa4-73464afeeba9" providerId="ADAL" clId="{825CD28A-1813-4322-A83C-976DF2C9E4C2}" dt="2024-03-26T11:42:38.303" v="2287"/>
          <ac:spMkLst>
            <pc:docMk/>
            <pc:sldMk cId="425115055" sldId="2147377554"/>
            <ac:spMk id="12" creationId="{BFE47237-5459-9F7C-E4CB-036CC6292A8E}"/>
          </ac:spMkLst>
        </pc:spChg>
        <pc:spChg chg="add del mod replST">
          <ac:chgData name="Amy Jennings" userId="88b9758a-d58d-4703-8aa4-73464afeeba9" providerId="ADAL" clId="{825CD28A-1813-4322-A83C-976DF2C9E4C2}" dt="2024-03-26T11:42:47.286" v="2593"/>
          <ac:spMkLst>
            <pc:docMk/>
            <pc:sldMk cId="425115055" sldId="2147377554"/>
            <ac:spMk id="13" creationId="{84F8781F-162F-6C73-37CD-2E5B0864344B}"/>
          </ac:spMkLst>
        </pc:spChg>
        <pc:spChg chg="add del mod replST">
          <ac:chgData name="Amy Jennings" userId="88b9758a-d58d-4703-8aa4-73464afeeba9" providerId="ADAL" clId="{825CD28A-1813-4322-A83C-976DF2C9E4C2}" dt="2024-03-26T11:42:56.367" v="2898"/>
          <ac:spMkLst>
            <pc:docMk/>
            <pc:sldMk cId="425115055" sldId="2147377554"/>
            <ac:spMk id="14" creationId="{B8D25D2A-FB43-45AB-691B-28C484F1111F}"/>
          </ac:spMkLst>
        </pc:spChg>
        <pc:spChg chg="add del mod replST">
          <ac:chgData name="Amy Jennings" userId="88b9758a-d58d-4703-8aa4-73464afeeba9" providerId="ADAL" clId="{825CD28A-1813-4322-A83C-976DF2C9E4C2}" dt="2024-03-26T11:43:05.405" v="3203"/>
          <ac:spMkLst>
            <pc:docMk/>
            <pc:sldMk cId="425115055" sldId="2147377554"/>
            <ac:spMk id="15" creationId="{133E5D33-DF75-4830-2B49-21A705C483E2}"/>
          </ac:spMkLst>
        </pc:spChg>
        <pc:spChg chg="add del mod replST">
          <ac:chgData name="Amy Jennings" userId="88b9758a-d58d-4703-8aa4-73464afeeba9" providerId="ADAL" clId="{825CD28A-1813-4322-A83C-976DF2C9E4C2}" dt="2024-03-26T11:43:15.637" v="3508"/>
          <ac:spMkLst>
            <pc:docMk/>
            <pc:sldMk cId="425115055" sldId="2147377554"/>
            <ac:spMk id="16" creationId="{D9EED242-A854-5E52-1453-13622918245E}"/>
          </ac:spMkLst>
        </pc:spChg>
        <pc:spChg chg="add del mod replST">
          <ac:chgData name="Amy Jennings" userId="88b9758a-d58d-4703-8aa4-73464afeeba9" providerId="ADAL" clId="{825CD28A-1813-4322-A83C-976DF2C9E4C2}" dt="2024-03-26T11:43:39.025" v="3828"/>
          <ac:spMkLst>
            <pc:docMk/>
            <pc:sldMk cId="425115055" sldId="2147377554"/>
            <ac:spMk id="17" creationId="{69B3901D-1FBE-DD90-04CF-79CC71EB4728}"/>
          </ac:spMkLst>
        </pc:spChg>
        <pc:spChg chg="add del mod replST">
          <ac:chgData name="Amy Jennings" userId="88b9758a-d58d-4703-8aa4-73464afeeba9" providerId="ADAL" clId="{825CD28A-1813-4322-A83C-976DF2C9E4C2}" dt="2024-03-26T11:43:48.035" v="4133"/>
          <ac:spMkLst>
            <pc:docMk/>
            <pc:sldMk cId="425115055" sldId="2147377554"/>
            <ac:spMk id="18" creationId="{8E29AC0D-F78E-4F4F-2CC3-BC41F81242AD}"/>
          </ac:spMkLst>
        </pc:spChg>
        <pc:spChg chg="add del mod replST">
          <ac:chgData name="Amy Jennings" userId="88b9758a-d58d-4703-8aa4-73464afeeba9" providerId="ADAL" clId="{825CD28A-1813-4322-A83C-976DF2C9E4C2}" dt="2024-03-26T11:43:57.794" v="4438"/>
          <ac:spMkLst>
            <pc:docMk/>
            <pc:sldMk cId="425115055" sldId="2147377554"/>
            <ac:spMk id="19" creationId="{B85ADA1B-EA7A-A37E-2696-CB5254F55D52}"/>
          </ac:spMkLst>
        </pc:spChg>
        <pc:spChg chg="add del mod replST">
          <ac:chgData name="Amy Jennings" userId="88b9758a-d58d-4703-8aa4-73464afeeba9" providerId="ADAL" clId="{825CD28A-1813-4322-A83C-976DF2C9E4C2}" dt="2024-03-26T11:44:06.971" v="4743"/>
          <ac:spMkLst>
            <pc:docMk/>
            <pc:sldMk cId="425115055" sldId="2147377554"/>
            <ac:spMk id="20" creationId="{20F3F96C-8E16-E4A1-9B13-F4ADCDBE5DE3}"/>
          </ac:spMkLst>
        </pc:spChg>
        <pc:spChg chg="add del mod replST">
          <ac:chgData name="Amy Jennings" userId="88b9758a-d58d-4703-8aa4-73464afeeba9" providerId="ADAL" clId="{825CD28A-1813-4322-A83C-976DF2C9E4C2}" dt="2024-03-26T11:46:10.291" v="5047"/>
          <ac:spMkLst>
            <pc:docMk/>
            <pc:sldMk cId="425115055" sldId="2147377554"/>
            <ac:spMk id="21" creationId="{91AB7D5A-08D0-D51D-549F-84C11101BBAB}"/>
          </ac:spMkLst>
        </pc:spChg>
        <pc:spChg chg="add del mod replST">
          <ac:chgData name="Amy Jennings" userId="88b9758a-d58d-4703-8aa4-73464afeeba9" providerId="ADAL" clId="{825CD28A-1813-4322-A83C-976DF2C9E4C2}" dt="2024-03-26T11:46:52.982" v="5362"/>
          <ac:spMkLst>
            <pc:docMk/>
            <pc:sldMk cId="425115055" sldId="2147377554"/>
            <ac:spMk id="22" creationId="{1701B5BB-2961-98B8-86C6-0D2CCA757420}"/>
          </ac:spMkLst>
        </pc:spChg>
        <pc:spChg chg="add del mod replST">
          <ac:chgData name="Amy Jennings" userId="88b9758a-d58d-4703-8aa4-73464afeeba9" providerId="ADAL" clId="{825CD28A-1813-4322-A83C-976DF2C9E4C2}" dt="2024-03-26T11:47:01.994" v="5705"/>
          <ac:spMkLst>
            <pc:docMk/>
            <pc:sldMk cId="425115055" sldId="2147377554"/>
            <ac:spMk id="23" creationId="{210B794D-8F5B-07DA-6FBB-163334D91A9C}"/>
          </ac:spMkLst>
        </pc:spChg>
        <pc:spChg chg="add del mod replST">
          <ac:chgData name="Amy Jennings" userId="88b9758a-d58d-4703-8aa4-73464afeeba9" providerId="ADAL" clId="{825CD28A-1813-4322-A83C-976DF2C9E4C2}" dt="2024-03-26T11:47:10.978" v="6054"/>
          <ac:spMkLst>
            <pc:docMk/>
            <pc:sldMk cId="425115055" sldId="2147377554"/>
            <ac:spMk id="24" creationId="{2C2432AA-80F3-3495-5B1E-40CFD1BC12A6}"/>
          </ac:spMkLst>
        </pc:spChg>
        <pc:spChg chg="add del mod replST">
          <ac:chgData name="Amy Jennings" userId="88b9758a-d58d-4703-8aa4-73464afeeba9" providerId="ADAL" clId="{825CD28A-1813-4322-A83C-976DF2C9E4C2}" dt="2024-03-26T11:47:20.020" v="6378"/>
          <ac:spMkLst>
            <pc:docMk/>
            <pc:sldMk cId="425115055" sldId="2147377554"/>
            <ac:spMk id="25" creationId="{BA206D80-769F-096C-DA0E-FFE7E2A47B5E}"/>
          </ac:spMkLst>
        </pc:spChg>
        <pc:spChg chg="add del mod replST">
          <ac:chgData name="Amy Jennings" userId="88b9758a-d58d-4703-8aa4-73464afeeba9" providerId="ADAL" clId="{825CD28A-1813-4322-A83C-976DF2C9E4C2}" dt="2024-03-26T11:47:29.280" v="6719"/>
          <ac:spMkLst>
            <pc:docMk/>
            <pc:sldMk cId="425115055" sldId="2147377554"/>
            <ac:spMk id="26" creationId="{91029092-307B-04B1-EB77-1BBCF33B9A34}"/>
          </ac:spMkLst>
        </pc:spChg>
        <pc:spChg chg="add del mod replST">
          <ac:chgData name="Amy Jennings" userId="88b9758a-d58d-4703-8aa4-73464afeeba9" providerId="ADAL" clId="{825CD28A-1813-4322-A83C-976DF2C9E4C2}" dt="2024-03-26T11:47:38.277" v="7061"/>
          <ac:spMkLst>
            <pc:docMk/>
            <pc:sldMk cId="425115055" sldId="2147377554"/>
            <ac:spMk id="27" creationId="{AA3076F5-1BAA-C035-1227-E486380B44B0}"/>
          </ac:spMkLst>
        </pc:spChg>
        <pc:spChg chg="add del mod replST">
          <ac:chgData name="Amy Jennings" userId="88b9758a-d58d-4703-8aa4-73464afeeba9" providerId="ADAL" clId="{825CD28A-1813-4322-A83C-976DF2C9E4C2}" dt="2024-03-26T11:47:47.299" v="7402"/>
          <ac:spMkLst>
            <pc:docMk/>
            <pc:sldMk cId="425115055" sldId="2147377554"/>
            <ac:spMk id="28" creationId="{A0F9B267-E2C9-9BE5-6792-0ED0490C571F}"/>
          </ac:spMkLst>
        </pc:spChg>
        <pc:spChg chg="add del mod replST">
          <ac:chgData name="Amy Jennings" userId="88b9758a-d58d-4703-8aa4-73464afeeba9" providerId="ADAL" clId="{825CD28A-1813-4322-A83C-976DF2C9E4C2}" dt="2024-03-26T11:47:56.273" v="7738"/>
          <ac:spMkLst>
            <pc:docMk/>
            <pc:sldMk cId="425115055" sldId="2147377554"/>
            <ac:spMk id="29" creationId="{0FCEE928-00E2-BA73-C180-375A4AA36AB9}"/>
          </ac:spMkLst>
        </pc:spChg>
        <pc:spChg chg="add del mod replST">
          <ac:chgData name="Amy Jennings" userId="88b9758a-d58d-4703-8aa4-73464afeeba9" providerId="ADAL" clId="{825CD28A-1813-4322-A83C-976DF2C9E4C2}" dt="2024-03-26T11:48:19.612" v="8067"/>
          <ac:spMkLst>
            <pc:docMk/>
            <pc:sldMk cId="425115055" sldId="2147377554"/>
            <ac:spMk id="30" creationId="{B980AB92-C2C9-8E71-286A-826102D080FC}"/>
          </ac:spMkLst>
        </pc:spChg>
        <pc:spChg chg="add del mod replST">
          <ac:chgData name="Amy Jennings" userId="88b9758a-d58d-4703-8aa4-73464afeeba9" providerId="ADAL" clId="{825CD28A-1813-4322-A83C-976DF2C9E4C2}" dt="2024-03-26T11:48:32.722" v="8372"/>
          <ac:spMkLst>
            <pc:docMk/>
            <pc:sldMk cId="425115055" sldId="2147377554"/>
            <ac:spMk id="31" creationId="{9AE171C4-D1E4-9E00-EDE9-70E7F9058E3A}"/>
          </ac:spMkLst>
        </pc:spChg>
        <pc:spChg chg="add del mod replST">
          <ac:chgData name="Amy Jennings" userId="88b9758a-d58d-4703-8aa4-73464afeeba9" providerId="ADAL" clId="{825CD28A-1813-4322-A83C-976DF2C9E4C2}" dt="2024-03-26T11:48:43.976" v="8677"/>
          <ac:spMkLst>
            <pc:docMk/>
            <pc:sldMk cId="425115055" sldId="2147377554"/>
            <ac:spMk id="32" creationId="{C2077A45-3A64-DC62-171E-717DF901E897}"/>
          </ac:spMkLst>
        </pc:spChg>
        <pc:spChg chg="add del mod replST">
          <ac:chgData name="Amy Jennings" userId="88b9758a-d58d-4703-8aa4-73464afeeba9" providerId="ADAL" clId="{825CD28A-1813-4322-A83C-976DF2C9E4C2}" dt="2024-03-26T11:48:53.114" v="8988"/>
          <ac:spMkLst>
            <pc:docMk/>
            <pc:sldMk cId="425115055" sldId="2147377554"/>
            <ac:spMk id="33" creationId="{519EF16E-4FC2-47CC-28EE-7380C5450932}"/>
          </ac:spMkLst>
        </pc:spChg>
        <pc:spChg chg="add del mod replST">
          <ac:chgData name="Amy Jennings" userId="88b9758a-d58d-4703-8aa4-73464afeeba9" providerId="ADAL" clId="{825CD28A-1813-4322-A83C-976DF2C9E4C2}" dt="2024-03-26T11:49:02.108" v="9317"/>
          <ac:spMkLst>
            <pc:docMk/>
            <pc:sldMk cId="425115055" sldId="2147377554"/>
            <ac:spMk id="34" creationId="{3FC708C6-D3DB-2A23-C864-2A9C7BA6DD2D}"/>
          </ac:spMkLst>
        </pc:spChg>
        <pc:spChg chg="add del mod replST">
          <ac:chgData name="Amy Jennings" userId="88b9758a-d58d-4703-8aa4-73464afeeba9" providerId="ADAL" clId="{825CD28A-1813-4322-A83C-976DF2C9E4C2}" dt="2024-03-26T11:49:36.350" v="9662"/>
          <ac:spMkLst>
            <pc:docMk/>
            <pc:sldMk cId="425115055" sldId="2147377554"/>
            <ac:spMk id="35" creationId="{447E19CC-F1B6-BAFC-75C1-7261B82BECC1}"/>
          </ac:spMkLst>
        </pc:spChg>
        <pc:spChg chg="add del mod replST">
          <ac:chgData name="Amy Jennings" userId="88b9758a-d58d-4703-8aa4-73464afeeba9" providerId="ADAL" clId="{825CD28A-1813-4322-A83C-976DF2C9E4C2}" dt="2024-03-26T11:49:45.329" v="9976"/>
          <ac:spMkLst>
            <pc:docMk/>
            <pc:sldMk cId="425115055" sldId="2147377554"/>
            <ac:spMk id="36" creationId="{3479D701-FE0A-F14B-225E-9E284FED2B3B}"/>
          </ac:spMkLst>
        </pc:spChg>
        <pc:spChg chg="add del mod replST">
          <ac:chgData name="Amy Jennings" userId="88b9758a-d58d-4703-8aa4-73464afeeba9" providerId="ADAL" clId="{825CD28A-1813-4322-A83C-976DF2C9E4C2}" dt="2024-03-26T11:49:54.394" v="10282"/>
          <ac:spMkLst>
            <pc:docMk/>
            <pc:sldMk cId="425115055" sldId="2147377554"/>
            <ac:spMk id="37" creationId="{4490AA98-20C7-F1F2-F8E0-A0EC94D361A6}"/>
          </ac:spMkLst>
        </pc:spChg>
        <pc:spChg chg="add del mod replST">
          <ac:chgData name="Amy Jennings" userId="88b9758a-d58d-4703-8aa4-73464afeeba9" providerId="ADAL" clId="{825CD28A-1813-4322-A83C-976DF2C9E4C2}" dt="2024-03-26T11:51:02.367" v="10587"/>
          <ac:spMkLst>
            <pc:docMk/>
            <pc:sldMk cId="425115055" sldId="2147377554"/>
            <ac:spMk id="38" creationId="{35E0788F-A5A0-8E09-B8BC-7286DA5CF456}"/>
          </ac:spMkLst>
        </pc:spChg>
        <pc:spChg chg="add del mod replST">
          <ac:chgData name="Amy Jennings" userId="88b9758a-d58d-4703-8aa4-73464afeeba9" providerId="ADAL" clId="{825CD28A-1813-4322-A83C-976DF2C9E4C2}" dt="2024-03-26T11:54:15.490" v="10936"/>
          <ac:spMkLst>
            <pc:docMk/>
            <pc:sldMk cId="425115055" sldId="2147377554"/>
            <ac:spMk id="39" creationId="{2591D709-5A57-01BB-62F0-82CB4EE34ADA}"/>
          </ac:spMkLst>
        </pc:spChg>
        <pc:spChg chg="add del mod replST">
          <ac:chgData name="Amy Jennings" userId="88b9758a-d58d-4703-8aa4-73464afeeba9" providerId="ADAL" clId="{825CD28A-1813-4322-A83C-976DF2C9E4C2}" dt="2024-03-26T11:54:24.682" v="11276"/>
          <ac:spMkLst>
            <pc:docMk/>
            <pc:sldMk cId="425115055" sldId="2147377554"/>
            <ac:spMk id="40" creationId="{A53FDB0A-B41C-37D3-8BAD-644ADF284F30}"/>
          </ac:spMkLst>
        </pc:spChg>
        <pc:spChg chg="add del mod replST">
          <ac:chgData name="Amy Jennings" userId="88b9758a-d58d-4703-8aa4-73464afeeba9" providerId="ADAL" clId="{825CD28A-1813-4322-A83C-976DF2C9E4C2}" dt="2024-03-26T11:54:34.125" v="11584"/>
          <ac:spMkLst>
            <pc:docMk/>
            <pc:sldMk cId="425115055" sldId="2147377554"/>
            <ac:spMk id="41" creationId="{6BE30E11-8D06-3AF3-C52D-6917D413C65D}"/>
          </ac:spMkLst>
        </pc:spChg>
        <pc:spChg chg="add del mod replST">
          <ac:chgData name="Amy Jennings" userId="88b9758a-d58d-4703-8aa4-73464afeeba9" providerId="ADAL" clId="{825CD28A-1813-4322-A83C-976DF2C9E4C2}" dt="2024-03-26T11:54:43.269" v="11891"/>
          <ac:spMkLst>
            <pc:docMk/>
            <pc:sldMk cId="425115055" sldId="2147377554"/>
            <ac:spMk id="42" creationId="{7BC8C361-C12D-4E4E-9A96-65110D9BC5C2}"/>
          </ac:spMkLst>
        </pc:spChg>
        <pc:spChg chg="add del mod replST">
          <ac:chgData name="Amy Jennings" userId="88b9758a-d58d-4703-8aa4-73464afeeba9" providerId="ADAL" clId="{825CD28A-1813-4322-A83C-976DF2C9E4C2}" dt="2024-03-26T11:54:52.369" v="12218"/>
          <ac:spMkLst>
            <pc:docMk/>
            <pc:sldMk cId="425115055" sldId="2147377554"/>
            <ac:spMk id="43" creationId="{6A666E4A-B559-67F3-2C97-446E3E892585}"/>
          </ac:spMkLst>
        </pc:spChg>
        <pc:spChg chg="add del mod replST">
          <ac:chgData name="Amy Jennings" userId="88b9758a-d58d-4703-8aa4-73464afeeba9" providerId="ADAL" clId="{825CD28A-1813-4322-A83C-976DF2C9E4C2}" dt="2024-03-26T11:55:01.519" v="12545"/>
          <ac:spMkLst>
            <pc:docMk/>
            <pc:sldMk cId="425115055" sldId="2147377554"/>
            <ac:spMk id="44" creationId="{7AFEA7DF-4B15-5230-D1C3-D4FD83622452}"/>
          </ac:spMkLst>
        </pc:spChg>
        <pc:spChg chg="add del mod replST">
          <ac:chgData name="Amy Jennings" userId="88b9758a-d58d-4703-8aa4-73464afeeba9" providerId="ADAL" clId="{825CD28A-1813-4322-A83C-976DF2C9E4C2}" dt="2024-03-26T11:55:26.679" v="12852"/>
          <ac:spMkLst>
            <pc:docMk/>
            <pc:sldMk cId="425115055" sldId="2147377554"/>
            <ac:spMk id="45" creationId="{D61AFFFB-7FE4-6D60-9393-E8DBC6298579}"/>
          </ac:spMkLst>
        </pc:spChg>
        <pc:spChg chg="add del mod replST">
          <ac:chgData name="Amy Jennings" userId="88b9758a-d58d-4703-8aa4-73464afeeba9" providerId="ADAL" clId="{825CD28A-1813-4322-A83C-976DF2C9E4C2}" dt="2024-03-26T11:55:35.682" v="13159"/>
          <ac:spMkLst>
            <pc:docMk/>
            <pc:sldMk cId="425115055" sldId="2147377554"/>
            <ac:spMk id="46" creationId="{6214E7C0-C488-18C4-E31D-EED3A41F0429}"/>
          </ac:spMkLst>
        </pc:spChg>
        <pc:spChg chg="add del mod replST">
          <ac:chgData name="Amy Jennings" userId="88b9758a-d58d-4703-8aa4-73464afeeba9" providerId="ADAL" clId="{825CD28A-1813-4322-A83C-976DF2C9E4C2}" dt="2024-03-26T11:55:44.797" v="13487"/>
          <ac:spMkLst>
            <pc:docMk/>
            <pc:sldMk cId="425115055" sldId="2147377554"/>
            <ac:spMk id="47" creationId="{E0DE31DF-2138-68AB-AFF4-69A5DD410EF9}"/>
          </ac:spMkLst>
        </pc:spChg>
        <pc:spChg chg="add del mod replST">
          <ac:chgData name="Amy Jennings" userId="88b9758a-d58d-4703-8aa4-73464afeeba9" providerId="ADAL" clId="{825CD28A-1813-4322-A83C-976DF2C9E4C2}" dt="2024-03-26T11:55:53.804" v="13837"/>
          <ac:spMkLst>
            <pc:docMk/>
            <pc:sldMk cId="425115055" sldId="2147377554"/>
            <ac:spMk id="48" creationId="{2C3E8EC0-FC93-4940-2F13-59D0375C4A7F}"/>
          </ac:spMkLst>
        </pc:spChg>
        <pc:spChg chg="add del mod replST">
          <ac:chgData name="Amy Jennings" userId="88b9758a-d58d-4703-8aa4-73464afeeba9" providerId="ADAL" clId="{825CD28A-1813-4322-A83C-976DF2C9E4C2}" dt="2024-03-26T11:56:04.751" v="14150"/>
          <ac:spMkLst>
            <pc:docMk/>
            <pc:sldMk cId="425115055" sldId="2147377554"/>
            <ac:spMk id="49" creationId="{1BD4F94B-DBFE-C0BA-8984-C50833A83BEA}"/>
          </ac:spMkLst>
        </pc:spChg>
        <pc:spChg chg="add del mod replST">
          <ac:chgData name="Amy Jennings" userId="88b9758a-d58d-4703-8aa4-73464afeeba9" providerId="ADAL" clId="{825CD28A-1813-4322-A83C-976DF2C9E4C2}" dt="2024-03-26T11:56:33.335" v="14456"/>
          <ac:spMkLst>
            <pc:docMk/>
            <pc:sldMk cId="425115055" sldId="2147377554"/>
            <ac:spMk id="50" creationId="{AC1756E5-666B-1779-B723-038A4FCF2CE1}"/>
          </ac:spMkLst>
        </pc:spChg>
        <pc:spChg chg="add del mod replST">
          <ac:chgData name="Amy Jennings" userId="88b9758a-d58d-4703-8aa4-73464afeeba9" providerId="ADAL" clId="{825CD28A-1813-4322-A83C-976DF2C9E4C2}" dt="2024-03-26T11:56:42.341" v="14762"/>
          <ac:spMkLst>
            <pc:docMk/>
            <pc:sldMk cId="425115055" sldId="2147377554"/>
            <ac:spMk id="51" creationId="{0467877C-0FA3-A73E-691B-DE3C72F2DAF9}"/>
          </ac:spMkLst>
        </pc:spChg>
        <pc:spChg chg="add del mod replST">
          <ac:chgData name="Amy Jennings" userId="88b9758a-d58d-4703-8aa4-73464afeeba9" providerId="ADAL" clId="{825CD28A-1813-4322-A83C-976DF2C9E4C2}" dt="2024-03-26T11:56:51.435" v="15069"/>
          <ac:spMkLst>
            <pc:docMk/>
            <pc:sldMk cId="425115055" sldId="2147377554"/>
            <ac:spMk id="52" creationId="{F7CF9A1E-C91D-BA18-AFF3-27FCD8F41383}"/>
          </ac:spMkLst>
        </pc:spChg>
        <pc:spChg chg="add del mod replST">
          <ac:chgData name="Amy Jennings" userId="88b9758a-d58d-4703-8aa4-73464afeeba9" providerId="ADAL" clId="{825CD28A-1813-4322-A83C-976DF2C9E4C2}" dt="2024-03-26T11:57:16.127" v="15383"/>
          <ac:spMkLst>
            <pc:docMk/>
            <pc:sldMk cId="425115055" sldId="2147377554"/>
            <ac:spMk id="53" creationId="{560D2015-A0EF-1850-9F29-3E26629B80BB}"/>
          </ac:spMkLst>
        </pc:spChg>
        <pc:spChg chg="add del mod replST">
          <ac:chgData name="Amy Jennings" userId="88b9758a-d58d-4703-8aa4-73464afeeba9" providerId="ADAL" clId="{825CD28A-1813-4322-A83C-976DF2C9E4C2}" dt="2024-03-26T11:57:25.357" v="15688"/>
          <ac:spMkLst>
            <pc:docMk/>
            <pc:sldMk cId="425115055" sldId="2147377554"/>
            <ac:spMk id="54" creationId="{D56BA888-D7DC-1AC7-FF5C-7232EFF50EAB}"/>
          </ac:spMkLst>
        </pc:spChg>
        <pc:spChg chg="add del mod replST">
          <ac:chgData name="Amy Jennings" userId="88b9758a-d58d-4703-8aa4-73464afeeba9" providerId="ADAL" clId="{825CD28A-1813-4322-A83C-976DF2C9E4C2}" dt="2024-03-26T11:57:59.806" v="15993"/>
          <ac:spMkLst>
            <pc:docMk/>
            <pc:sldMk cId="425115055" sldId="2147377554"/>
            <ac:spMk id="55" creationId="{2D922592-A18C-BB22-CB39-B994400B1F8F}"/>
          </ac:spMkLst>
        </pc:spChg>
        <pc:spChg chg="add del mod replST">
          <ac:chgData name="Amy Jennings" userId="88b9758a-d58d-4703-8aa4-73464afeeba9" providerId="ADAL" clId="{825CD28A-1813-4322-A83C-976DF2C9E4C2}" dt="2024-03-26T11:58:51.749" v="16298"/>
          <ac:spMkLst>
            <pc:docMk/>
            <pc:sldMk cId="425115055" sldId="2147377554"/>
            <ac:spMk id="56" creationId="{EEE6DEA0-649D-5AA6-3771-50A796B6D3A4}"/>
          </ac:spMkLst>
        </pc:spChg>
        <pc:spChg chg="add del mod replST">
          <ac:chgData name="Amy Jennings" userId="88b9758a-d58d-4703-8aa4-73464afeeba9" providerId="ADAL" clId="{825CD28A-1813-4322-A83C-976DF2C9E4C2}" dt="2024-03-26T12:03:48.820" v="16603"/>
          <ac:spMkLst>
            <pc:docMk/>
            <pc:sldMk cId="425115055" sldId="2147377554"/>
            <ac:spMk id="57" creationId="{065E68A3-34C3-DC65-3F71-E75DA4BBCF3C}"/>
          </ac:spMkLst>
        </pc:spChg>
        <pc:spChg chg="add del mod replST">
          <ac:chgData name="Amy Jennings" userId="88b9758a-d58d-4703-8aa4-73464afeeba9" providerId="ADAL" clId="{825CD28A-1813-4322-A83C-976DF2C9E4C2}" dt="2024-03-26T12:04:19.824" v="16909"/>
          <ac:spMkLst>
            <pc:docMk/>
            <pc:sldMk cId="425115055" sldId="2147377554"/>
            <ac:spMk id="58" creationId="{163C27AF-E0B3-B4D3-FE8B-83FF58D8CE89}"/>
          </ac:spMkLst>
        </pc:spChg>
        <pc:spChg chg="add del mod replST">
          <ac:chgData name="Amy Jennings" userId="88b9758a-d58d-4703-8aa4-73464afeeba9" providerId="ADAL" clId="{825CD28A-1813-4322-A83C-976DF2C9E4C2}" dt="2024-03-26T12:04:29.476" v="17214"/>
          <ac:spMkLst>
            <pc:docMk/>
            <pc:sldMk cId="425115055" sldId="2147377554"/>
            <ac:spMk id="59" creationId="{A5273D92-E9AF-D519-3779-3D6C99B16B19}"/>
          </ac:spMkLst>
        </pc:spChg>
        <pc:spChg chg="add mod replST">
          <ac:chgData name="Amy Jennings" userId="88b9758a-d58d-4703-8aa4-73464afeeba9" providerId="ADAL" clId="{825CD28A-1813-4322-A83C-976DF2C9E4C2}" dt="2024-03-26T12:04:29.476" v="17239" actId="948"/>
          <ac:spMkLst>
            <pc:docMk/>
            <pc:sldMk cId="425115055" sldId="2147377554"/>
            <ac:spMk id="60" creationId="{706F259F-EEA3-5992-0639-1258ACD8F731}"/>
          </ac:spMkLst>
        </pc:spChg>
      </pc:sldChg>
      <pc:sldChg chg="addSp delSp modSp mod">
        <pc:chgData name="Amy Jennings" userId="88b9758a-d58d-4703-8aa4-73464afeeba9" providerId="ADAL" clId="{825CD28A-1813-4322-A83C-976DF2C9E4C2}" dt="2024-03-26T12:04:29.502" v="17293" actId="948"/>
        <pc:sldMkLst>
          <pc:docMk/>
          <pc:sldMk cId="3865206102" sldId="2147377555"/>
        </pc:sldMkLst>
        <pc:spChg chg="add del mod replST">
          <ac:chgData name="Amy Jennings" userId="88b9758a-d58d-4703-8aa4-73464afeeba9" providerId="ADAL" clId="{825CD28A-1813-4322-A83C-976DF2C9E4C2}" dt="2024-03-26T11:41:37.952" v="510"/>
          <ac:spMkLst>
            <pc:docMk/>
            <pc:sldMk cId="3865206102" sldId="2147377555"/>
            <ac:spMk id="5" creationId="{0A3FA952-3CC7-B2E8-933D-E2E30B7DB356}"/>
          </ac:spMkLst>
        </pc:spChg>
        <pc:spChg chg="del">
          <ac:chgData name="Amy Jennings" userId="88b9758a-d58d-4703-8aa4-73464afeeba9" providerId="ADAL" clId="{825CD28A-1813-4322-A83C-976DF2C9E4C2}" dt="2024-03-26T11:41:28.821" v="204"/>
          <ac:spMkLst>
            <pc:docMk/>
            <pc:sldMk cId="3865206102" sldId="2147377555"/>
            <ac:spMk id="6" creationId="{9E63BDE7-90E6-B12C-AD82-684824B958AA}"/>
          </ac:spMkLst>
        </pc:spChg>
        <pc:spChg chg="add del mod replST">
          <ac:chgData name="Amy Jennings" userId="88b9758a-d58d-4703-8aa4-73464afeeba9" providerId="ADAL" clId="{825CD28A-1813-4322-A83C-976DF2C9E4C2}" dt="2024-03-26T11:41:47.269" v="814"/>
          <ac:spMkLst>
            <pc:docMk/>
            <pc:sldMk cId="3865206102" sldId="2147377555"/>
            <ac:spMk id="7" creationId="{EC208A65-73F6-C018-8BAF-7A4957C79422}"/>
          </ac:spMkLst>
        </pc:spChg>
        <pc:spChg chg="add del mod replST">
          <ac:chgData name="Amy Jennings" userId="88b9758a-d58d-4703-8aa4-73464afeeba9" providerId="ADAL" clId="{825CD28A-1813-4322-A83C-976DF2C9E4C2}" dt="2024-03-26T11:41:57.404" v="1119"/>
          <ac:spMkLst>
            <pc:docMk/>
            <pc:sldMk cId="3865206102" sldId="2147377555"/>
            <ac:spMk id="8" creationId="{DACB9003-E08F-0F66-E08C-49B997AF09FE}"/>
          </ac:spMkLst>
        </pc:spChg>
        <pc:spChg chg="add del mod replST">
          <ac:chgData name="Amy Jennings" userId="88b9758a-d58d-4703-8aa4-73464afeeba9" providerId="ADAL" clId="{825CD28A-1813-4322-A83C-976DF2C9E4C2}" dt="2024-03-26T11:42:08.144" v="1424"/>
          <ac:spMkLst>
            <pc:docMk/>
            <pc:sldMk cId="3865206102" sldId="2147377555"/>
            <ac:spMk id="9" creationId="{8A58F556-DC99-AAD0-537D-75A2040F6D48}"/>
          </ac:spMkLst>
        </pc:spChg>
        <pc:spChg chg="add del mod replST">
          <ac:chgData name="Amy Jennings" userId="88b9758a-d58d-4703-8aa4-73464afeeba9" providerId="ADAL" clId="{825CD28A-1813-4322-A83C-976DF2C9E4C2}" dt="2024-03-26T11:42:17.311" v="1729"/>
          <ac:spMkLst>
            <pc:docMk/>
            <pc:sldMk cId="3865206102" sldId="2147377555"/>
            <ac:spMk id="10" creationId="{4AFE834C-B1B0-F510-5A5A-839E1AC2B8A8}"/>
          </ac:spMkLst>
        </pc:spChg>
        <pc:spChg chg="add del mod replST">
          <ac:chgData name="Amy Jennings" userId="88b9758a-d58d-4703-8aa4-73464afeeba9" providerId="ADAL" clId="{825CD28A-1813-4322-A83C-976DF2C9E4C2}" dt="2024-03-26T11:42:28.563" v="2034"/>
          <ac:spMkLst>
            <pc:docMk/>
            <pc:sldMk cId="3865206102" sldId="2147377555"/>
            <ac:spMk id="11" creationId="{8D38D7E5-D188-B9F8-D9A0-144994235F0C}"/>
          </ac:spMkLst>
        </pc:spChg>
        <pc:spChg chg="add del mod replST">
          <ac:chgData name="Amy Jennings" userId="88b9758a-d58d-4703-8aa4-73464afeeba9" providerId="ADAL" clId="{825CD28A-1813-4322-A83C-976DF2C9E4C2}" dt="2024-03-26T11:42:38.324" v="2341"/>
          <ac:spMkLst>
            <pc:docMk/>
            <pc:sldMk cId="3865206102" sldId="2147377555"/>
            <ac:spMk id="12" creationId="{0EED5EED-5121-3664-E33C-5CCC4057930D}"/>
          </ac:spMkLst>
        </pc:spChg>
        <pc:spChg chg="add del mod replST">
          <ac:chgData name="Amy Jennings" userId="88b9758a-d58d-4703-8aa4-73464afeeba9" providerId="ADAL" clId="{825CD28A-1813-4322-A83C-976DF2C9E4C2}" dt="2024-03-26T11:42:47.302" v="2647"/>
          <ac:spMkLst>
            <pc:docMk/>
            <pc:sldMk cId="3865206102" sldId="2147377555"/>
            <ac:spMk id="13" creationId="{DF34BA26-FF58-A99A-E6EF-CD3E56D0ECB1}"/>
          </ac:spMkLst>
        </pc:spChg>
        <pc:spChg chg="add del mod replST">
          <ac:chgData name="Amy Jennings" userId="88b9758a-d58d-4703-8aa4-73464afeeba9" providerId="ADAL" clId="{825CD28A-1813-4322-A83C-976DF2C9E4C2}" dt="2024-03-26T11:42:56.399" v="2952"/>
          <ac:spMkLst>
            <pc:docMk/>
            <pc:sldMk cId="3865206102" sldId="2147377555"/>
            <ac:spMk id="14" creationId="{428E6D8A-D856-4692-0EF7-57D285BF4821}"/>
          </ac:spMkLst>
        </pc:spChg>
        <pc:spChg chg="add del mod replST">
          <ac:chgData name="Amy Jennings" userId="88b9758a-d58d-4703-8aa4-73464afeeba9" providerId="ADAL" clId="{825CD28A-1813-4322-A83C-976DF2C9E4C2}" dt="2024-03-26T11:43:05.421" v="3257"/>
          <ac:spMkLst>
            <pc:docMk/>
            <pc:sldMk cId="3865206102" sldId="2147377555"/>
            <ac:spMk id="15" creationId="{9017D1F3-463A-ABB3-DA0F-307AECE42241}"/>
          </ac:spMkLst>
        </pc:spChg>
        <pc:spChg chg="add del mod replST">
          <ac:chgData name="Amy Jennings" userId="88b9758a-d58d-4703-8aa4-73464afeeba9" providerId="ADAL" clId="{825CD28A-1813-4322-A83C-976DF2C9E4C2}" dt="2024-03-26T11:43:15.657" v="3562"/>
          <ac:spMkLst>
            <pc:docMk/>
            <pc:sldMk cId="3865206102" sldId="2147377555"/>
            <ac:spMk id="16" creationId="{6E90A243-9A67-485F-A3BE-C18DAD29522B}"/>
          </ac:spMkLst>
        </pc:spChg>
        <pc:spChg chg="add del mod replST">
          <ac:chgData name="Amy Jennings" userId="88b9758a-d58d-4703-8aa4-73464afeeba9" providerId="ADAL" clId="{825CD28A-1813-4322-A83C-976DF2C9E4C2}" dt="2024-03-26T11:43:39.042" v="3882"/>
          <ac:spMkLst>
            <pc:docMk/>
            <pc:sldMk cId="3865206102" sldId="2147377555"/>
            <ac:spMk id="17" creationId="{63EF2CBC-2057-C5A7-ED35-444C2688584F}"/>
          </ac:spMkLst>
        </pc:spChg>
        <pc:spChg chg="add del mod replST">
          <ac:chgData name="Amy Jennings" userId="88b9758a-d58d-4703-8aa4-73464afeeba9" providerId="ADAL" clId="{825CD28A-1813-4322-A83C-976DF2C9E4C2}" dt="2024-03-26T11:43:48.060" v="4187"/>
          <ac:spMkLst>
            <pc:docMk/>
            <pc:sldMk cId="3865206102" sldId="2147377555"/>
            <ac:spMk id="18" creationId="{2A89516E-A999-9444-20ED-25CFBA099172}"/>
          </ac:spMkLst>
        </pc:spChg>
        <pc:spChg chg="add del mod replST">
          <ac:chgData name="Amy Jennings" userId="88b9758a-d58d-4703-8aa4-73464afeeba9" providerId="ADAL" clId="{825CD28A-1813-4322-A83C-976DF2C9E4C2}" dt="2024-03-26T11:43:57.811" v="4492"/>
          <ac:spMkLst>
            <pc:docMk/>
            <pc:sldMk cId="3865206102" sldId="2147377555"/>
            <ac:spMk id="19" creationId="{7913D551-940F-DF32-03F0-07FB074EB886}"/>
          </ac:spMkLst>
        </pc:spChg>
        <pc:spChg chg="add del mod replST">
          <ac:chgData name="Amy Jennings" userId="88b9758a-d58d-4703-8aa4-73464afeeba9" providerId="ADAL" clId="{825CD28A-1813-4322-A83C-976DF2C9E4C2}" dt="2024-03-26T11:44:06.991" v="4797"/>
          <ac:spMkLst>
            <pc:docMk/>
            <pc:sldMk cId="3865206102" sldId="2147377555"/>
            <ac:spMk id="20" creationId="{548B8FEE-AD2E-FD4C-9373-B8FE17C4E895}"/>
          </ac:spMkLst>
        </pc:spChg>
        <pc:spChg chg="add del mod replST">
          <ac:chgData name="Amy Jennings" userId="88b9758a-d58d-4703-8aa4-73464afeeba9" providerId="ADAL" clId="{825CD28A-1813-4322-A83C-976DF2C9E4C2}" dt="2024-03-26T11:46:10.315" v="5101"/>
          <ac:spMkLst>
            <pc:docMk/>
            <pc:sldMk cId="3865206102" sldId="2147377555"/>
            <ac:spMk id="21" creationId="{A9C8FBA0-B0F6-789F-225B-ABC8BBF6BB31}"/>
          </ac:spMkLst>
        </pc:spChg>
        <pc:spChg chg="add del mod replST">
          <ac:chgData name="Amy Jennings" userId="88b9758a-d58d-4703-8aa4-73464afeeba9" providerId="ADAL" clId="{825CD28A-1813-4322-A83C-976DF2C9E4C2}" dt="2024-03-26T11:46:53" v="5416"/>
          <ac:spMkLst>
            <pc:docMk/>
            <pc:sldMk cId="3865206102" sldId="2147377555"/>
            <ac:spMk id="22" creationId="{9A85DC6E-74F1-5B77-8ECD-D34D075E3BBA}"/>
          </ac:spMkLst>
        </pc:spChg>
        <pc:spChg chg="add del mod replST">
          <ac:chgData name="Amy Jennings" userId="88b9758a-d58d-4703-8aa4-73464afeeba9" providerId="ADAL" clId="{825CD28A-1813-4322-A83C-976DF2C9E4C2}" dt="2024-03-26T11:47:02.017" v="5759"/>
          <ac:spMkLst>
            <pc:docMk/>
            <pc:sldMk cId="3865206102" sldId="2147377555"/>
            <ac:spMk id="23" creationId="{289C3BF9-C4C4-10DC-F8B7-ADE96FB69299}"/>
          </ac:spMkLst>
        </pc:spChg>
        <pc:spChg chg="add del mod replST">
          <ac:chgData name="Amy Jennings" userId="88b9758a-d58d-4703-8aa4-73464afeeba9" providerId="ADAL" clId="{825CD28A-1813-4322-A83C-976DF2C9E4C2}" dt="2024-03-26T11:47:11.001" v="6108"/>
          <ac:spMkLst>
            <pc:docMk/>
            <pc:sldMk cId="3865206102" sldId="2147377555"/>
            <ac:spMk id="24" creationId="{4E4A2C2A-69F6-D9DC-89B2-72EF6E32659A}"/>
          </ac:spMkLst>
        </pc:spChg>
        <pc:spChg chg="add del mod replST">
          <ac:chgData name="Amy Jennings" userId="88b9758a-d58d-4703-8aa4-73464afeeba9" providerId="ADAL" clId="{825CD28A-1813-4322-A83C-976DF2C9E4C2}" dt="2024-03-26T11:47:20.051" v="6432"/>
          <ac:spMkLst>
            <pc:docMk/>
            <pc:sldMk cId="3865206102" sldId="2147377555"/>
            <ac:spMk id="25" creationId="{499B034B-1BC5-7686-2D33-559B80FC046F}"/>
          </ac:spMkLst>
        </pc:spChg>
        <pc:spChg chg="add del mod replST">
          <ac:chgData name="Amy Jennings" userId="88b9758a-d58d-4703-8aa4-73464afeeba9" providerId="ADAL" clId="{825CD28A-1813-4322-A83C-976DF2C9E4C2}" dt="2024-03-26T11:47:29.303" v="6773"/>
          <ac:spMkLst>
            <pc:docMk/>
            <pc:sldMk cId="3865206102" sldId="2147377555"/>
            <ac:spMk id="26" creationId="{362BB0BF-A778-B17E-46AC-A9D4797B703C}"/>
          </ac:spMkLst>
        </pc:spChg>
        <pc:spChg chg="add del mod replST">
          <ac:chgData name="Amy Jennings" userId="88b9758a-d58d-4703-8aa4-73464afeeba9" providerId="ADAL" clId="{825CD28A-1813-4322-A83C-976DF2C9E4C2}" dt="2024-03-26T11:47:38.299" v="7115"/>
          <ac:spMkLst>
            <pc:docMk/>
            <pc:sldMk cId="3865206102" sldId="2147377555"/>
            <ac:spMk id="27" creationId="{4D2356D5-1F5A-2697-4529-8D18A0B2C3E0}"/>
          </ac:spMkLst>
        </pc:spChg>
        <pc:spChg chg="add del mod replST">
          <ac:chgData name="Amy Jennings" userId="88b9758a-d58d-4703-8aa4-73464afeeba9" providerId="ADAL" clId="{825CD28A-1813-4322-A83C-976DF2C9E4C2}" dt="2024-03-26T11:47:47.319" v="7456"/>
          <ac:spMkLst>
            <pc:docMk/>
            <pc:sldMk cId="3865206102" sldId="2147377555"/>
            <ac:spMk id="28" creationId="{535E776B-2E42-9AB8-5D5F-B384B5104BF3}"/>
          </ac:spMkLst>
        </pc:spChg>
        <pc:spChg chg="add del mod replST">
          <ac:chgData name="Amy Jennings" userId="88b9758a-d58d-4703-8aa4-73464afeeba9" providerId="ADAL" clId="{825CD28A-1813-4322-A83C-976DF2C9E4C2}" dt="2024-03-26T11:47:56.303" v="7792"/>
          <ac:spMkLst>
            <pc:docMk/>
            <pc:sldMk cId="3865206102" sldId="2147377555"/>
            <ac:spMk id="29" creationId="{9CBE5D4C-4CFF-2E06-94E0-7AB833D0C4B7}"/>
          </ac:spMkLst>
        </pc:spChg>
        <pc:spChg chg="add del mod replST">
          <ac:chgData name="Amy Jennings" userId="88b9758a-d58d-4703-8aa4-73464afeeba9" providerId="ADAL" clId="{825CD28A-1813-4322-A83C-976DF2C9E4C2}" dt="2024-03-26T11:48:19.632" v="8121"/>
          <ac:spMkLst>
            <pc:docMk/>
            <pc:sldMk cId="3865206102" sldId="2147377555"/>
            <ac:spMk id="30" creationId="{C7DE72BD-924E-EBE4-6C7D-0641E08C0934}"/>
          </ac:spMkLst>
        </pc:spChg>
        <pc:spChg chg="add del mod replST">
          <ac:chgData name="Amy Jennings" userId="88b9758a-d58d-4703-8aa4-73464afeeba9" providerId="ADAL" clId="{825CD28A-1813-4322-A83C-976DF2C9E4C2}" dt="2024-03-26T11:48:32.742" v="8426"/>
          <ac:spMkLst>
            <pc:docMk/>
            <pc:sldMk cId="3865206102" sldId="2147377555"/>
            <ac:spMk id="31" creationId="{D24562A0-153B-3B36-8DC7-30B356A48837}"/>
          </ac:spMkLst>
        </pc:spChg>
        <pc:spChg chg="add del mod replST">
          <ac:chgData name="Amy Jennings" userId="88b9758a-d58d-4703-8aa4-73464afeeba9" providerId="ADAL" clId="{825CD28A-1813-4322-A83C-976DF2C9E4C2}" dt="2024-03-26T11:48:44.007" v="8731"/>
          <ac:spMkLst>
            <pc:docMk/>
            <pc:sldMk cId="3865206102" sldId="2147377555"/>
            <ac:spMk id="32" creationId="{DE417A5D-3686-E9E6-D1A9-EB680F1387A4}"/>
          </ac:spMkLst>
        </pc:spChg>
        <pc:spChg chg="add del mod replST">
          <ac:chgData name="Amy Jennings" userId="88b9758a-d58d-4703-8aa4-73464afeeba9" providerId="ADAL" clId="{825CD28A-1813-4322-A83C-976DF2C9E4C2}" dt="2024-03-26T11:48:53.137" v="9042"/>
          <ac:spMkLst>
            <pc:docMk/>
            <pc:sldMk cId="3865206102" sldId="2147377555"/>
            <ac:spMk id="33" creationId="{9EB24009-BBEB-284D-A563-189BB41C215A}"/>
          </ac:spMkLst>
        </pc:spChg>
        <pc:spChg chg="add del mod replST">
          <ac:chgData name="Amy Jennings" userId="88b9758a-d58d-4703-8aa4-73464afeeba9" providerId="ADAL" clId="{825CD28A-1813-4322-A83C-976DF2C9E4C2}" dt="2024-03-26T11:49:02.126" v="9371"/>
          <ac:spMkLst>
            <pc:docMk/>
            <pc:sldMk cId="3865206102" sldId="2147377555"/>
            <ac:spMk id="34" creationId="{E50D845D-3031-C5F6-0E63-3C64B5C00B81}"/>
          </ac:spMkLst>
        </pc:spChg>
        <pc:spChg chg="add del mod replST">
          <ac:chgData name="Amy Jennings" userId="88b9758a-d58d-4703-8aa4-73464afeeba9" providerId="ADAL" clId="{825CD28A-1813-4322-A83C-976DF2C9E4C2}" dt="2024-03-26T11:49:36.376" v="9716"/>
          <ac:spMkLst>
            <pc:docMk/>
            <pc:sldMk cId="3865206102" sldId="2147377555"/>
            <ac:spMk id="35" creationId="{8373D55C-FB25-E66B-E2C5-82405C3F02F8}"/>
          </ac:spMkLst>
        </pc:spChg>
        <pc:spChg chg="add del mod replST">
          <ac:chgData name="Amy Jennings" userId="88b9758a-d58d-4703-8aa4-73464afeeba9" providerId="ADAL" clId="{825CD28A-1813-4322-A83C-976DF2C9E4C2}" dt="2024-03-26T11:49:45.343" v="10030"/>
          <ac:spMkLst>
            <pc:docMk/>
            <pc:sldMk cId="3865206102" sldId="2147377555"/>
            <ac:spMk id="36" creationId="{746924D6-4B59-9449-5B04-614516F046E0}"/>
          </ac:spMkLst>
        </pc:spChg>
        <pc:spChg chg="add del mod replST">
          <ac:chgData name="Amy Jennings" userId="88b9758a-d58d-4703-8aa4-73464afeeba9" providerId="ADAL" clId="{825CD28A-1813-4322-A83C-976DF2C9E4C2}" dt="2024-03-26T11:49:54.425" v="10336"/>
          <ac:spMkLst>
            <pc:docMk/>
            <pc:sldMk cId="3865206102" sldId="2147377555"/>
            <ac:spMk id="37" creationId="{1EA9B36A-43BB-6653-7388-FB5BF02C308B}"/>
          </ac:spMkLst>
        </pc:spChg>
        <pc:spChg chg="add del mod replST">
          <ac:chgData name="Amy Jennings" userId="88b9758a-d58d-4703-8aa4-73464afeeba9" providerId="ADAL" clId="{825CD28A-1813-4322-A83C-976DF2C9E4C2}" dt="2024-03-26T11:51:02.387" v="10641"/>
          <ac:spMkLst>
            <pc:docMk/>
            <pc:sldMk cId="3865206102" sldId="2147377555"/>
            <ac:spMk id="38" creationId="{8CC329E3-431D-FD70-F22B-13A32138E1CD}"/>
          </ac:spMkLst>
        </pc:spChg>
        <pc:spChg chg="add del mod replST">
          <ac:chgData name="Amy Jennings" userId="88b9758a-d58d-4703-8aa4-73464afeeba9" providerId="ADAL" clId="{825CD28A-1813-4322-A83C-976DF2C9E4C2}" dt="2024-03-26T11:54:15.506" v="10990"/>
          <ac:spMkLst>
            <pc:docMk/>
            <pc:sldMk cId="3865206102" sldId="2147377555"/>
            <ac:spMk id="39" creationId="{1134FA17-C537-F97F-7D11-8AE129F25016}"/>
          </ac:spMkLst>
        </pc:spChg>
        <pc:spChg chg="add del mod replST">
          <ac:chgData name="Amy Jennings" userId="88b9758a-d58d-4703-8aa4-73464afeeba9" providerId="ADAL" clId="{825CD28A-1813-4322-A83C-976DF2C9E4C2}" dt="2024-03-26T11:54:24.698" v="11330"/>
          <ac:spMkLst>
            <pc:docMk/>
            <pc:sldMk cId="3865206102" sldId="2147377555"/>
            <ac:spMk id="40" creationId="{4DFF7742-9DF9-9768-7A04-2B6491C2AE16}"/>
          </ac:spMkLst>
        </pc:spChg>
        <pc:spChg chg="add del mod replST">
          <ac:chgData name="Amy Jennings" userId="88b9758a-d58d-4703-8aa4-73464afeeba9" providerId="ADAL" clId="{825CD28A-1813-4322-A83C-976DF2C9E4C2}" dt="2024-03-26T11:54:34.141" v="11638"/>
          <ac:spMkLst>
            <pc:docMk/>
            <pc:sldMk cId="3865206102" sldId="2147377555"/>
            <ac:spMk id="41" creationId="{F592ACA5-35A5-C2FF-6753-F34560077FF7}"/>
          </ac:spMkLst>
        </pc:spChg>
        <pc:spChg chg="add del mod replST">
          <ac:chgData name="Amy Jennings" userId="88b9758a-d58d-4703-8aa4-73464afeeba9" providerId="ADAL" clId="{825CD28A-1813-4322-A83C-976DF2C9E4C2}" dt="2024-03-26T11:54:43.285" v="11945"/>
          <ac:spMkLst>
            <pc:docMk/>
            <pc:sldMk cId="3865206102" sldId="2147377555"/>
            <ac:spMk id="42" creationId="{3CEFB40E-C3A2-98E9-0C49-1633F49FE365}"/>
          </ac:spMkLst>
        </pc:spChg>
        <pc:spChg chg="add del mod replST">
          <ac:chgData name="Amy Jennings" userId="88b9758a-d58d-4703-8aa4-73464afeeba9" providerId="ADAL" clId="{825CD28A-1813-4322-A83C-976DF2C9E4C2}" dt="2024-03-26T11:54:52.398" v="12272"/>
          <ac:spMkLst>
            <pc:docMk/>
            <pc:sldMk cId="3865206102" sldId="2147377555"/>
            <ac:spMk id="43" creationId="{6357C825-0F0C-49B7-48D8-35F9151D7D7F}"/>
          </ac:spMkLst>
        </pc:spChg>
        <pc:spChg chg="add del mod replST">
          <ac:chgData name="Amy Jennings" userId="88b9758a-d58d-4703-8aa4-73464afeeba9" providerId="ADAL" clId="{825CD28A-1813-4322-A83C-976DF2C9E4C2}" dt="2024-03-26T11:55:01.536" v="12599"/>
          <ac:spMkLst>
            <pc:docMk/>
            <pc:sldMk cId="3865206102" sldId="2147377555"/>
            <ac:spMk id="44" creationId="{429A16CB-17EF-B645-4DD2-5E561D975EEB}"/>
          </ac:spMkLst>
        </pc:spChg>
        <pc:spChg chg="add del mod replST">
          <ac:chgData name="Amy Jennings" userId="88b9758a-d58d-4703-8aa4-73464afeeba9" providerId="ADAL" clId="{825CD28A-1813-4322-A83C-976DF2C9E4C2}" dt="2024-03-26T11:55:26.695" v="12906"/>
          <ac:spMkLst>
            <pc:docMk/>
            <pc:sldMk cId="3865206102" sldId="2147377555"/>
            <ac:spMk id="45" creationId="{E5FA8DC1-6B2B-92B3-4FB2-017BED9B433E}"/>
          </ac:spMkLst>
        </pc:spChg>
        <pc:spChg chg="add del mod replST">
          <ac:chgData name="Amy Jennings" userId="88b9758a-d58d-4703-8aa4-73464afeeba9" providerId="ADAL" clId="{825CD28A-1813-4322-A83C-976DF2C9E4C2}" dt="2024-03-26T11:55:35.709" v="13213"/>
          <ac:spMkLst>
            <pc:docMk/>
            <pc:sldMk cId="3865206102" sldId="2147377555"/>
            <ac:spMk id="46" creationId="{0DEB0247-D6D4-FF18-4130-542515FA37E3}"/>
          </ac:spMkLst>
        </pc:spChg>
        <pc:spChg chg="add del mod replST">
          <ac:chgData name="Amy Jennings" userId="88b9758a-d58d-4703-8aa4-73464afeeba9" providerId="ADAL" clId="{825CD28A-1813-4322-A83C-976DF2C9E4C2}" dt="2024-03-26T11:55:44.814" v="13541"/>
          <ac:spMkLst>
            <pc:docMk/>
            <pc:sldMk cId="3865206102" sldId="2147377555"/>
            <ac:spMk id="47" creationId="{48B14688-B4C4-8F68-ED03-F63CEFD075EB}"/>
          </ac:spMkLst>
        </pc:spChg>
        <pc:spChg chg="add del mod replST">
          <ac:chgData name="Amy Jennings" userId="88b9758a-d58d-4703-8aa4-73464afeeba9" providerId="ADAL" clId="{825CD28A-1813-4322-A83C-976DF2C9E4C2}" dt="2024-03-26T11:55:53.834" v="13891"/>
          <ac:spMkLst>
            <pc:docMk/>
            <pc:sldMk cId="3865206102" sldId="2147377555"/>
            <ac:spMk id="48" creationId="{31DFB4EA-1CE9-6C38-7B8F-8E9AE71F9828}"/>
          </ac:spMkLst>
        </pc:spChg>
        <pc:spChg chg="add del mod replST">
          <ac:chgData name="Amy Jennings" userId="88b9758a-d58d-4703-8aa4-73464afeeba9" providerId="ADAL" clId="{825CD28A-1813-4322-A83C-976DF2C9E4C2}" dt="2024-03-26T11:56:04.777" v="14204"/>
          <ac:spMkLst>
            <pc:docMk/>
            <pc:sldMk cId="3865206102" sldId="2147377555"/>
            <ac:spMk id="49" creationId="{CDD4970C-F353-4E6D-10F6-233818BDD9FC}"/>
          </ac:spMkLst>
        </pc:spChg>
        <pc:spChg chg="add del mod replST">
          <ac:chgData name="Amy Jennings" userId="88b9758a-d58d-4703-8aa4-73464afeeba9" providerId="ADAL" clId="{825CD28A-1813-4322-A83C-976DF2C9E4C2}" dt="2024-03-26T11:56:33.361" v="14510"/>
          <ac:spMkLst>
            <pc:docMk/>
            <pc:sldMk cId="3865206102" sldId="2147377555"/>
            <ac:spMk id="50" creationId="{6E5C765D-F288-8817-82EB-3F04731B50A6}"/>
          </ac:spMkLst>
        </pc:spChg>
        <pc:spChg chg="add del mod replST">
          <ac:chgData name="Amy Jennings" userId="88b9758a-d58d-4703-8aa4-73464afeeba9" providerId="ADAL" clId="{825CD28A-1813-4322-A83C-976DF2C9E4C2}" dt="2024-03-26T11:56:42.357" v="14816"/>
          <ac:spMkLst>
            <pc:docMk/>
            <pc:sldMk cId="3865206102" sldId="2147377555"/>
            <ac:spMk id="51" creationId="{799BF005-1C94-F033-56B7-63A5FC151FC2}"/>
          </ac:spMkLst>
        </pc:spChg>
        <pc:spChg chg="add del mod replST">
          <ac:chgData name="Amy Jennings" userId="88b9758a-d58d-4703-8aa4-73464afeeba9" providerId="ADAL" clId="{825CD28A-1813-4322-A83C-976DF2C9E4C2}" dt="2024-03-26T11:56:51.457" v="15123"/>
          <ac:spMkLst>
            <pc:docMk/>
            <pc:sldMk cId="3865206102" sldId="2147377555"/>
            <ac:spMk id="52" creationId="{64B5F6BC-5281-176E-839A-0C32A0599A81}"/>
          </ac:spMkLst>
        </pc:spChg>
        <pc:spChg chg="add del mod replST">
          <ac:chgData name="Amy Jennings" userId="88b9758a-d58d-4703-8aa4-73464afeeba9" providerId="ADAL" clId="{825CD28A-1813-4322-A83C-976DF2C9E4C2}" dt="2024-03-26T11:57:16.143" v="15437"/>
          <ac:spMkLst>
            <pc:docMk/>
            <pc:sldMk cId="3865206102" sldId="2147377555"/>
            <ac:spMk id="53" creationId="{90D2D06C-50C8-2F8B-44C5-F20C4E5A624D}"/>
          </ac:spMkLst>
        </pc:spChg>
        <pc:spChg chg="add del mod replST">
          <ac:chgData name="Amy Jennings" userId="88b9758a-d58d-4703-8aa4-73464afeeba9" providerId="ADAL" clId="{825CD28A-1813-4322-A83C-976DF2C9E4C2}" dt="2024-03-26T11:57:25.382" v="15742"/>
          <ac:spMkLst>
            <pc:docMk/>
            <pc:sldMk cId="3865206102" sldId="2147377555"/>
            <ac:spMk id="54" creationId="{8DAA4EC0-82D5-B77C-7930-E7588027B341}"/>
          </ac:spMkLst>
        </pc:spChg>
        <pc:spChg chg="add del mod replST">
          <ac:chgData name="Amy Jennings" userId="88b9758a-d58d-4703-8aa4-73464afeeba9" providerId="ADAL" clId="{825CD28A-1813-4322-A83C-976DF2C9E4C2}" dt="2024-03-26T11:57:59.841" v="16047"/>
          <ac:spMkLst>
            <pc:docMk/>
            <pc:sldMk cId="3865206102" sldId="2147377555"/>
            <ac:spMk id="55" creationId="{4D6D450A-A820-DFE2-80E5-EDB49404D2D4}"/>
          </ac:spMkLst>
        </pc:spChg>
        <pc:spChg chg="add del mod replST">
          <ac:chgData name="Amy Jennings" userId="88b9758a-d58d-4703-8aa4-73464afeeba9" providerId="ADAL" clId="{825CD28A-1813-4322-A83C-976DF2C9E4C2}" dt="2024-03-26T11:58:51.765" v="16352"/>
          <ac:spMkLst>
            <pc:docMk/>
            <pc:sldMk cId="3865206102" sldId="2147377555"/>
            <ac:spMk id="56" creationId="{C9ACC69E-D1B8-825A-9D48-10DB8A7CF910}"/>
          </ac:spMkLst>
        </pc:spChg>
        <pc:spChg chg="add del mod replST">
          <ac:chgData name="Amy Jennings" userId="88b9758a-d58d-4703-8aa4-73464afeeba9" providerId="ADAL" clId="{825CD28A-1813-4322-A83C-976DF2C9E4C2}" dt="2024-03-26T12:03:48.846" v="16657"/>
          <ac:spMkLst>
            <pc:docMk/>
            <pc:sldMk cId="3865206102" sldId="2147377555"/>
            <ac:spMk id="57" creationId="{7A491E52-3DBD-1EC4-6F00-4BCBD603B573}"/>
          </ac:spMkLst>
        </pc:spChg>
        <pc:spChg chg="add del mod replST">
          <ac:chgData name="Amy Jennings" userId="88b9758a-d58d-4703-8aa4-73464afeeba9" providerId="ADAL" clId="{825CD28A-1813-4322-A83C-976DF2C9E4C2}" dt="2024-03-26T12:04:19.841" v="16963"/>
          <ac:spMkLst>
            <pc:docMk/>
            <pc:sldMk cId="3865206102" sldId="2147377555"/>
            <ac:spMk id="58" creationId="{491A987E-BFC5-DE86-8F8B-745C0F485038}"/>
          </ac:spMkLst>
        </pc:spChg>
        <pc:spChg chg="add del mod replST">
          <ac:chgData name="Amy Jennings" userId="88b9758a-d58d-4703-8aa4-73464afeeba9" providerId="ADAL" clId="{825CD28A-1813-4322-A83C-976DF2C9E4C2}" dt="2024-03-26T12:04:29.502" v="17268"/>
          <ac:spMkLst>
            <pc:docMk/>
            <pc:sldMk cId="3865206102" sldId="2147377555"/>
            <ac:spMk id="59" creationId="{A24EA87D-7D6A-8AC4-BEE1-BC7A3ADD5B9B}"/>
          </ac:spMkLst>
        </pc:spChg>
        <pc:spChg chg="add mod replST">
          <ac:chgData name="Amy Jennings" userId="88b9758a-d58d-4703-8aa4-73464afeeba9" providerId="ADAL" clId="{825CD28A-1813-4322-A83C-976DF2C9E4C2}" dt="2024-03-26T12:04:29.502" v="17293" actId="948"/>
          <ac:spMkLst>
            <pc:docMk/>
            <pc:sldMk cId="3865206102" sldId="2147377555"/>
            <ac:spMk id="60" creationId="{89537591-342E-4BA7-E4D5-5CEB211B1F59}"/>
          </ac:spMkLst>
        </pc:spChg>
      </pc:sldChg>
      <pc:sldChg chg="addSp delSp modSp mod addCm">
        <pc:chgData name="Amy Jennings" userId="88b9758a-d58d-4703-8aa4-73464afeeba9" providerId="ADAL" clId="{825CD28A-1813-4322-A83C-976DF2C9E4C2}" dt="2024-03-26T12:04:29.458" v="17185" actId="948"/>
        <pc:sldMkLst>
          <pc:docMk/>
          <pc:sldMk cId="226656119" sldId="2147377556"/>
        </pc:sldMkLst>
        <pc:spChg chg="add del mod replST">
          <ac:chgData name="Amy Jennings" userId="88b9758a-d58d-4703-8aa4-73464afeeba9" providerId="ADAL" clId="{825CD28A-1813-4322-A83C-976DF2C9E4C2}" dt="2024-03-26T11:41:37.890" v="402"/>
          <ac:spMkLst>
            <pc:docMk/>
            <pc:sldMk cId="226656119" sldId="2147377556"/>
            <ac:spMk id="5" creationId="{58A8A621-6897-60A1-2AB2-A22CBA1C6C50}"/>
          </ac:spMkLst>
        </pc:spChg>
        <pc:spChg chg="del">
          <ac:chgData name="Amy Jennings" userId="88b9758a-d58d-4703-8aa4-73464afeeba9" providerId="ADAL" clId="{825CD28A-1813-4322-A83C-976DF2C9E4C2}" dt="2024-03-26T11:41:28.775" v="96"/>
          <ac:spMkLst>
            <pc:docMk/>
            <pc:sldMk cId="226656119" sldId="2147377556"/>
            <ac:spMk id="6" creationId="{B9DE2D74-E0FE-D573-DD90-EEFA0434617C}"/>
          </ac:spMkLst>
        </pc:spChg>
        <pc:spChg chg="add del mod replST">
          <ac:chgData name="Amy Jennings" userId="88b9758a-d58d-4703-8aa4-73464afeeba9" providerId="ADAL" clId="{825CD28A-1813-4322-A83C-976DF2C9E4C2}" dt="2024-03-26T11:41:47.237" v="706"/>
          <ac:spMkLst>
            <pc:docMk/>
            <pc:sldMk cId="226656119" sldId="2147377556"/>
            <ac:spMk id="8" creationId="{D86F7B67-26B6-7B4B-24E3-DF8A9A20C3E9}"/>
          </ac:spMkLst>
        </pc:spChg>
        <pc:spChg chg="add del mod replST">
          <ac:chgData name="Amy Jennings" userId="88b9758a-d58d-4703-8aa4-73464afeeba9" providerId="ADAL" clId="{825CD28A-1813-4322-A83C-976DF2C9E4C2}" dt="2024-03-26T11:41:57.357" v="1011"/>
          <ac:spMkLst>
            <pc:docMk/>
            <pc:sldMk cId="226656119" sldId="2147377556"/>
            <ac:spMk id="9" creationId="{67D1AEDB-B348-CE1A-D3D7-4E79BFD710A4}"/>
          </ac:spMkLst>
        </pc:spChg>
        <pc:spChg chg="add del mod replST">
          <ac:chgData name="Amy Jennings" userId="88b9758a-d58d-4703-8aa4-73464afeeba9" providerId="ADAL" clId="{825CD28A-1813-4322-A83C-976DF2C9E4C2}" dt="2024-03-26T11:42:08.091" v="1316"/>
          <ac:spMkLst>
            <pc:docMk/>
            <pc:sldMk cId="226656119" sldId="2147377556"/>
            <ac:spMk id="10" creationId="{072C0F9F-D2B0-DDD8-19CC-7EE8DE0CBC64}"/>
          </ac:spMkLst>
        </pc:spChg>
        <pc:spChg chg="add del mod replST">
          <ac:chgData name="Amy Jennings" userId="88b9758a-d58d-4703-8aa4-73464afeeba9" providerId="ADAL" clId="{825CD28A-1813-4322-A83C-976DF2C9E4C2}" dt="2024-03-26T11:42:17.265" v="1621"/>
          <ac:spMkLst>
            <pc:docMk/>
            <pc:sldMk cId="226656119" sldId="2147377556"/>
            <ac:spMk id="11" creationId="{38360E39-E92C-32EB-855D-EAB1E5DC3243}"/>
          </ac:spMkLst>
        </pc:spChg>
        <pc:spChg chg="add del mod replST">
          <ac:chgData name="Amy Jennings" userId="88b9758a-d58d-4703-8aa4-73464afeeba9" providerId="ADAL" clId="{825CD28A-1813-4322-A83C-976DF2C9E4C2}" dt="2024-03-26T11:42:28.516" v="1926"/>
          <ac:spMkLst>
            <pc:docMk/>
            <pc:sldMk cId="226656119" sldId="2147377556"/>
            <ac:spMk id="12" creationId="{6993F061-480A-FBCB-1C76-024472689CEC}"/>
          </ac:spMkLst>
        </pc:spChg>
        <pc:spChg chg="add del mod replST">
          <ac:chgData name="Amy Jennings" userId="88b9758a-d58d-4703-8aa4-73464afeeba9" providerId="ADAL" clId="{825CD28A-1813-4322-A83C-976DF2C9E4C2}" dt="2024-03-26T11:42:38.281" v="2233"/>
          <ac:spMkLst>
            <pc:docMk/>
            <pc:sldMk cId="226656119" sldId="2147377556"/>
            <ac:spMk id="13" creationId="{0ED51132-EFD6-0540-C7DD-3498490C4906}"/>
          </ac:spMkLst>
        </pc:spChg>
        <pc:spChg chg="add del mod replST">
          <ac:chgData name="Amy Jennings" userId="88b9758a-d58d-4703-8aa4-73464afeeba9" providerId="ADAL" clId="{825CD28A-1813-4322-A83C-976DF2C9E4C2}" dt="2024-03-26T11:42:47.268" v="2539"/>
          <ac:spMkLst>
            <pc:docMk/>
            <pc:sldMk cId="226656119" sldId="2147377556"/>
            <ac:spMk id="14" creationId="{06B446FD-5CF4-DFBA-CF45-4E67DE1B53E9}"/>
          </ac:spMkLst>
        </pc:spChg>
        <pc:spChg chg="add del mod replST">
          <ac:chgData name="Amy Jennings" userId="88b9758a-d58d-4703-8aa4-73464afeeba9" providerId="ADAL" clId="{825CD28A-1813-4322-A83C-976DF2C9E4C2}" dt="2024-03-26T11:42:56.357" v="2844"/>
          <ac:spMkLst>
            <pc:docMk/>
            <pc:sldMk cId="226656119" sldId="2147377556"/>
            <ac:spMk id="15" creationId="{803AB494-BFE6-C9A3-A808-1FECA050F218}"/>
          </ac:spMkLst>
        </pc:spChg>
        <pc:spChg chg="add del mod replST">
          <ac:chgData name="Amy Jennings" userId="88b9758a-d58d-4703-8aa4-73464afeeba9" providerId="ADAL" clId="{825CD28A-1813-4322-A83C-976DF2C9E4C2}" dt="2024-03-26T11:43:05.388" v="3149"/>
          <ac:spMkLst>
            <pc:docMk/>
            <pc:sldMk cId="226656119" sldId="2147377556"/>
            <ac:spMk id="16" creationId="{BD26B017-ED0A-D577-59CE-DE207004BB24}"/>
          </ac:spMkLst>
        </pc:spChg>
        <pc:spChg chg="add del mod replST">
          <ac:chgData name="Amy Jennings" userId="88b9758a-d58d-4703-8aa4-73464afeeba9" providerId="ADAL" clId="{825CD28A-1813-4322-A83C-976DF2C9E4C2}" dt="2024-03-26T11:43:15.616" v="3454"/>
          <ac:spMkLst>
            <pc:docMk/>
            <pc:sldMk cId="226656119" sldId="2147377556"/>
            <ac:spMk id="17" creationId="{43B02DD2-3835-F603-E2E7-B4D263079EB8}"/>
          </ac:spMkLst>
        </pc:spChg>
        <pc:spChg chg="add del mod replST">
          <ac:chgData name="Amy Jennings" userId="88b9758a-d58d-4703-8aa4-73464afeeba9" providerId="ADAL" clId="{825CD28A-1813-4322-A83C-976DF2C9E4C2}" dt="2024-03-26T11:43:39.001" v="3774"/>
          <ac:spMkLst>
            <pc:docMk/>
            <pc:sldMk cId="226656119" sldId="2147377556"/>
            <ac:spMk id="18" creationId="{FA5D1B95-CDD9-2E05-B590-6F1859770654}"/>
          </ac:spMkLst>
        </pc:spChg>
        <pc:spChg chg="add del mod replST">
          <ac:chgData name="Amy Jennings" userId="88b9758a-d58d-4703-8aa4-73464afeeba9" providerId="ADAL" clId="{825CD28A-1813-4322-A83C-976DF2C9E4C2}" dt="2024-03-26T11:43:48.015" v="4079"/>
          <ac:spMkLst>
            <pc:docMk/>
            <pc:sldMk cId="226656119" sldId="2147377556"/>
            <ac:spMk id="19" creationId="{E0EADE95-ABB2-F804-1233-138638A5B084}"/>
          </ac:spMkLst>
        </pc:spChg>
        <pc:spChg chg="add del mod replST">
          <ac:chgData name="Amy Jennings" userId="88b9758a-d58d-4703-8aa4-73464afeeba9" providerId="ADAL" clId="{825CD28A-1813-4322-A83C-976DF2C9E4C2}" dt="2024-03-26T11:43:57.772" v="4384"/>
          <ac:spMkLst>
            <pc:docMk/>
            <pc:sldMk cId="226656119" sldId="2147377556"/>
            <ac:spMk id="20" creationId="{1BFA61DA-9566-8DFA-1D38-F29C4207E6C7}"/>
          </ac:spMkLst>
        </pc:spChg>
        <pc:spChg chg="add del mod replST">
          <ac:chgData name="Amy Jennings" userId="88b9758a-d58d-4703-8aa4-73464afeeba9" providerId="ADAL" clId="{825CD28A-1813-4322-A83C-976DF2C9E4C2}" dt="2024-03-26T11:44:06.948" v="4689"/>
          <ac:spMkLst>
            <pc:docMk/>
            <pc:sldMk cId="226656119" sldId="2147377556"/>
            <ac:spMk id="21" creationId="{5E2350CA-E64D-BC37-0C7F-5382E91CAAAB}"/>
          </ac:spMkLst>
        </pc:spChg>
        <pc:spChg chg="add del mod replST">
          <ac:chgData name="Amy Jennings" userId="88b9758a-d58d-4703-8aa4-73464afeeba9" providerId="ADAL" clId="{825CD28A-1813-4322-A83C-976DF2C9E4C2}" dt="2024-03-26T11:46:10.257" v="4993"/>
          <ac:spMkLst>
            <pc:docMk/>
            <pc:sldMk cId="226656119" sldId="2147377556"/>
            <ac:spMk id="22" creationId="{BB3C0338-0D34-0696-C39B-DCAE3C29EB70}"/>
          </ac:spMkLst>
        </pc:spChg>
        <pc:spChg chg="add del mod replST">
          <ac:chgData name="Amy Jennings" userId="88b9758a-d58d-4703-8aa4-73464afeeba9" providerId="ADAL" clId="{825CD28A-1813-4322-A83C-976DF2C9E4C2}" dt="2024-03-26T11:46:52.966" v="5308"/>
          <ac:spMkLst>
            <pc:docMk/>
            <pc:sldMk cId="226656119" sldId="2147377556"/>
            <ac:spMk id="23" creationId="{C754ADB3-669E-CB8C-B7BB-F6CE703D6CE3}"/>
          </ac:spMkLst>
        </pc:spChg>
        <pc:spChg chg="add del mod replST">
          <ac:chgData name="Amy Jennings" userId="88b9758a-d58d-4703-8aa4-73464afeeba9" providerId="ADAL" clId="{825CD28A-1813-4322-A83C-976DF2C9E4C2}" dt="2024-03-26T11:47:01.968" v="5651"/>
          <ac:spMkLst>
            <pc:docMk/>
            <pc:sldMk cId="226656119" sldId="2147377556"/>
            <ac:spMk id="24" creationId="{F42B98CF-510D-1BC3-A867-0938746D4E66}"/>
          </ac:spMkLst>
        </pc:spChg>
        <pc:spChg chg="add del mod replST">
          <ac:chgData name="Amy Jennings" userId="88b9758a-d58d-4703-8aa4-73464afeeba9" providerId="ADAL" clId="{825CD28A-1813-4322-A83C-976DF2C9E4C2}" dt="2024-03-26T11:47:10.957" v="6000"/>
          <ac:spMkLst>
            <pc:docMk/>
            <pc:sldMk cId="226656119" sldId="2147377556"/>
            <ac:spMk id="25" creationId="{406A42B3-50EA-E8BB-54D5-922A9F027A45}"/>
          </ac:spMkLst>
        </pc:spChg>
        <pc:spChg chg="add del mod replST">
          <ac:chgData name="Amy Jennings" userId="88b9758a-d58d-4703-8aa4-73464afeeba9" providerId="ADAL" clId="{825CD28A-1813-4322-A83C-976DF2C9E4C2}" dt="2024-03-26T11:47:20.002" v="6324"/>
          <ac:spMkLst>
            <pc:docMk/>
            <pc:sldMk cId="226656119" sldId="2147377556"/>
            <ac:spMk id="26" creationId="{38B73CF2-C1B3-D8AB-5CD2-17B55C2F0F5E}"/>
          </ac:spMkLst>
        </pc:spChg>
        <pc:spChg chg="add del mod replST">
          <ac:chgData name="Amy Jennings" userId="88b9758a-d58d-4703-8aa4-73464afeeba9" providerId="ADAL" clId="{825CD28A-1813-4322-A83C-976DF2C9E4C2}" dt="2024-03-26T11:47:29.254" v="6665"/>
          <ac:spMkLst>
            <pc:docMk/>
            <pc:sldMk cId="226656119" sldId="2147377556"/>
            <ac:spMk id="27" creationId="{D0399A27-185A-C9EE-1EEE-CA31B2715C9D}"/>
          </ac:spMkLst>
        </pc:spChg>
        <pc:spChg chg="add del mod replST">
          <ac:chgData name="Amy Jennings" userId="88b9758a-d58d-4703-8aa4-73464afeeba9" providerId="ADAL" clId="{825CD28A-1813-4322-A83C-976DF2C9E4C2}" dt="2024-03-26T11:47:38.252" v="7007"/>
          <ac:spMkLst>
            <pc:docMk/>
            <pc:sldMk cId="226656119" sldId="2147377556"/>
            <ac:spMk id="28" creationId="{0793C8D7-AC7D-6077-3F1F-F1A7DCBCD0A7}"/>
          </ac:spMkLst>
        </pc:spChg>
        <pc:spChg chg="add del mod replST">
          <ac:chgData name="Amy Jennings" userId="88b9758a-d58d-4703-8aa4-73464afeeba9" providerId="ADAL" clId="{825CD28A-1813-4322-A83C-976DF2C9E4C2}" dt="2024-03-26T11:47:47.279" v="7348"/>
          <ac:spMkLst>
            <pc:docMk/>
            <pc:sldMk cId="226656119" sldId="2147377556"/>
            <ac:spMk id="29" creationId="{D89BE945-CBC1-833A-910A-EDCD0F872B18}"/>
          </ac:spMkLst>
        </pc:spChg>
        <pc:spChg chg="add del mod replST">
          <ac:chgData name="Amy Jennings" userId="88b9758a-d58d-4703-8aa4-73464afeeba9" providerId="ADAL" clId="{825CD28A-1813-4322-A83C-976DF2C9E4C2}" dt="2024-03-26T11:47:56.256" v="7684"/>
          <ac:spMkLst>
            <pc:docMk/>
            <pc:sldMk cId="226656119" sldId="2147377556"/>
            <ac:spMk id="30" creationId="{70FADDDC-8572-E612-4405-B64AB4F93556}"/>
          </ac:spMkLst>
        </pc:spChg>
        <pc:spChg chg="add del mod replST">
          <ac:chgData name="Amy Jennings" userId="88b9758a-d58d-4703-8aa4-73464afeeba9" providerId="ADAL" clId="{825CD28A-1813-4322-A83C-976DF2C9E4C2}" dt="2024-03-26T11:48:19.582" v="8013"/>
          <ac:spMkLst>
            <pc:docMk/>
            <pc:sldMk cId="226656119" sldId="2147377556"/>
            <ac:spMk id="31" creationId="{7F0ED744-0AFC-1546-025E-20FBE2F1ED7E}"/>
          </ac:spMkLst>
        </pc:spChg>
        <pc:spChg chg="add del mod replST">
          <ac:chgData name="Amy Jennings" userId="88b9758a-d58d-4703-8aa4-73464afeeba9" providerId="ADAL" clId="{825CD28A-1813-4322-A83C-976DF2C9E4C2}" dt="2024-03-26T11:48:32.694" v="8318"/>
          <ac:spMkLst>
            <pc:docMk/>
            <pc:sldMk cId="226656119" sldId="2147377556"/>
            <ac:spMk id="32" creationId="{D72E7DB9-A91A-99AE-4E43-2468D16B9D09}"/>
          </ac:spMkLst>
        </pc:spChg>
        <pc:spChg chg="add del mod replST">
          <ac:chgData name="Amy Jennings" userId="88b9758a-d58d-4703-8aa4-73464afeeba9" providerId="ADAL" clId="{825CD28A-1813-4322-A83C-976DF2C9E4C2}" dt="2024-03-26T11:48:43.954" v="8623"/>
          <ac:spMkLst>
            <pc:docMk/>
            <pc:sldMk cId="226656119" sldId="2147377556"/>
            <ac:spMk id="33" creationId="{20AA005C-B50A-DFBC-26C1-00C1BA1C1E7F}"/>
          </ac:spMkLst>
        </pc:spChg>
        <pc:spChg chg="add del mod replST">
          <ac:chgData name="Amy Jennings" userId="88b9758a-d58d-4703-8aa4-73464afeeba9" providerId="ADAL" clId="{825CD28A-1813-4322-A83C-976DF2C9E4C2}" dt="2024-03-26T11:48:53.092" v="8934"/>
          <ac:spMkLst>
            <pc:docMk/>
            <pc:sldMk cId="226656119" sldId="2147377556"/>
            <ac:spMk id="34" creationId="{35AC7DF9-BB64-451E-D2F2-088F8D1B6714}"/>
          </ac:spMkLst>
        </pc:spChg>
        <pc:spChg chg="add del mod replST">
          <ac:chgData name="Amy Jennings" userId="88b9758a-d58d-4703-8aa4-73464afeeba9" providerId="ADAL" clId="{825CD28A-1813-4322-A83C-976DF2C9E4C2}" dt="2024-03-26T11:49:02.088" v="9263"/>
          <ac:spMkLst>
            <pc:docMk/>
            <pc:sldMk cId="226656119" sldId="2147377556"/>
            <ac:spMk id="35" creationId="{6C3D7C9D-98E0-D243-B313-43533220FB5B}"/>
          </ac:spMkLst>
        </pc:spChg>
        <pc:spChg chg="add del mod replST">
          <ac:chgData name="Amy Jennings" userId="88b9758a-d58d-4703-8aa4-73464afeeba9" providerId="ADAL" clId="{825CD28A-1813-4322-A83C-976DF2C9E4C2}" dt="2024-03-26T11:49:36.335" v="9608"/>
          <ac:spMkLst>
            <pc:docMk/>
            <pc:sldMk cId="226656119" sldId="2147377556"/>
            <ac:spMk id="36" creationId="{2C5EA2C1-E04E-AF41-EBE3-EDA744575798}"/>
          </ac:spMkLst>
        </pc:spChg>
        <pc:spChg chg="add del mod replST">
          <ac:chgData name="Amy Jennings" userId="88b9758a-d58d-4703-8aa4-73464afeeba9" providerId="ADAL" clId="{825CD28A-1813-4322-A83C-976DF2C9E4C2}" dt="2024-03-26T11:49:45.303" v="9922"/>
          <ac:spMkLst>
            <pc:docMk/>
            <pc:sldMk cId="226656119" sldId="2147377556"/>
            <ac:spMk id="37" creationId="{6328710C-5D8E-07A6-72A9-23B329EF29FA}"/>
          </ac:spMkLst>
        </pc:spChg>
        <pc:spChg chg="add del mod replST">
          <ac:chgData name="Amy Jennings" userId="88b9758a-d58d-4703-8aa4-73464afeeba9" providerId="ADAL" clId="{825CD28A-1813-4322-A83C-976DF2C9E4C2}" dt="2024-03-26T11:49:54.384" v="10228"/>
          <ac:spMkLst>
            <pc:docMk/>
            <pc:sldMk cId="226656119" sldId="2147377556"/>
            <ac:spMk id="38" creationId="{E46F221C-E4FF-0DA2-D4BC-1CAE0D6EB724}"/>
          </ac:spMkLst>
        </pc:spChg>
        <pc:spChg chg="add del mod replST">
          <ac:chgData name="Amy Jennings" userId="88b9758a-d58d-4703-8aa4-73464afeeba9" providerId="ADAL" clId="{825CD28A-1813-4322-A83C-976DF2C9E4C2}" dt="2024-03-26T11:51:02.345" v="10533"/>
          <ac:spMkLst>
            <pc:docMk/>
            <pc:sldMk cId="226656119" sldId="2147377556"/>
            <ac:spMk id="39" creationId="{6C087EA4-F307-5D44-B7AD-FB6EE9321CC5}"/>
          </ac:spMkLst>
        </pc:spChg>
        <pc:spChg chg="add del mod replST">
          <ac:chgData name="Amy Jennings" userId="88b9758a-d58d-4703-8aa4-73464afeeba9" providerId="ADAL" clId="{825CD28A-1813-4322-A83C-976DF2C9E4C2}" dt="2024-03-26T11:54:15.465" v="10882"/>
          <ac:spMkLst>
            <pc:docMk/>
            <pc:sldMk cId="226656119" sldId="2147377556"/>
            <ac:spMk id="40" creationId="{6B8DE334-9AFF-1055-EAC5-C1139573B62B}"/>
          </ac:spMkLst>
        </pc:spChg>
        <pc:spChg chg="add del mod replST">
          <ac:chgData name="Amy Jennings" userId="88b9758a-d58d-4703-8aa4-73464afeeba9" providerId="ADAL" clId="{825CD28A-1813-4322-A83C-976DF2C9E4C2}" dt="2024-03-26T11:54:24.666" v="11222"/>
          <ac:spMkLst>
            <pc:docMk/>
            <pc:sldMk cId="226656119" sldId="2147377556"/>
            <ac:spMk id="41" creationId="{045C6C83-379C-6C10-05E8-DE13A83E14C6}"/>
          </ac:spMkLst>
        </pc:spChg>
        <pc:spChg chg="add del mod replST">
          <ac:chgData name="Amy Jennings" userId="88b9758a-d58d-4703-8aa4-73464afeeba9" providerId="ADAL" clId="{825CD28A-1813-4322-A83C-976DF2C9E4C2}" dt="2024-03-26T11:54:34.101" v="11530"/>
          <ac:spMkLst>
            <pc:docMk/>
            <pc:sldMk cId="226656119" sldId="2147377556"/>
            <ac:spMk id="42" creationId="{6D83DFBA-CAC5-36B4-708F-CBFB00DCCF5E}"/>
          </ac:spMkLst>
        </pc:spChg>
        <pc:spChg chg="add del mod replST">
          <ac:chgData name="Amy Jennings" userId="88b9758a-d58d-4703-8aa4-73464afeeba9" providerId="ADAL" clId="{825CD28A-1813-4322-A83C-976DF2C9E4C2}" dt="2024-03-26T11:54:43.245" v="11837"/>
          <ac:spMkLst>
            <pc:docMk/>
            <pc:sldMk cId="226656119" sldId="2147377556"/>
            <ac:spMk id="43" creationId="{42F55008-0D35-CA4B-646D-7EAE216709F1}"/>
          </ac:spMkLst>
        </pc:spChg>
        <pc:spChg chg="add del mod replST">
          <ac:chgData name="Amy Jennings" userId="88b9758a-d58d-4703-8aa4-73464afeeba9" providerId="ADAL" clId="{825CD28A-1813-4322-A83C-976DF2C9E4C2}" dt="2024-03-26T11:54:52.352" v="12164"/>
          <ac:spMkLst>
            <pc:docMk/>
            <pc:sldMk cId="226656119" sldId="2147377556"/>
            <ac:spMk id="44" creationId="{CF944A06-A717-A901-D5A2-85318DEE4FD7}"/>
          </ac:spMkLst>
        </pc:spChg>
        <pc:spChg chg="add del mod replST">
          <ac:chgData name="Amy Jennings" userId="88b9758a-d58d-4703-8aa4-73464afeeba9" providerId="ADAL" clId="{825CD28A-1813-4322-A83C-976DF2C9E4C2}" dt="2024-03-26T11:55:01.484" v="12491"/>
          <ac:spMkLst>
            <pc:docMk/>
            <pc:sldMk cId="226656119" sldId="2147377556"/>
            <ac:spMk id="45" creationId="{54DDC2C4-F554-62DB-1553-0ED643E6D56F}"/>
          </ac:spMkLst>
        </pc:spChg>
        <pc:spChg chg="add del mod replST">
          <ac:chgData name="Amy Jennings" userId="88b9758a-d58d-4703-8aa4-73464afeeba9" providerId="ADAL" clId="{825CD28A-1813-4322-A83C-976DF2C9E4C2}" dt="2024-03-26T11:55:26.653" v="12798"/>
          <ac:spMkLst>
            <pc:docMk/>
            <pc:sldMk cId="226656119" sldId="2147377556"/>
            <ac:spMk id="46" creationId="{98B3A598-0ECB-693B-8097-8C2F9612293A}"/>
          </ac:spMkLst>
        </pc:spChg>
        <pc:spChg chg="add del mod replST">
          <ac:chgData name="Amy Jennings" userId="88b9758a-d58d-4703-8aa4-73464afeeba9" providerId="ADAL" clId="{825CD28A-1813-4322-A83C-976DF2C9E4C2}" dt="2024-03-26T11:55:35.650" v="13105"/>
          <ac:spMkLst>
            <pc:docMk/>
            <pc:sldMk cId="226656119" sldId="2147377556"/>
            <ac:spMk id="47" creationId="{4F0C6175-B0E8-1A24-FBCF-209862729102}"/>
          </ac:spMkLst>
        </pc:spChg>
        <pc:spChg chg="add del mod replST">
          <ac:chgData name="Amy Jennings" userId="88b9758a-d58d-4703-8aa4-73464afeeba9" providerId="ADAL" clId="{825CD28A-1813-4322-A83C-976DF2C9E4C2}" dt="2024-03-26T11:55:44.770" v="13433"/>
          <ac:spMkLst>
            <pc:docMk/>
            <pc:sldMk cId="226656119" sldId="2147377556"/>
            <ac:spMk id="48" creationId="{FCC16E0B-703C-4CFF-29C3-81708E2B1BCF}"/>
          </ac:spMkLst>
        </pc:spChg>
        <pc:spChg chg="add del mod replST">
          <ac:chgData name="Amy Jennings" userId="88b9758a-d58d-4703-8aa4-73464afeeba9" providerId="ADAL" clId="{825CD28A-1813-4322-A83C-976DF2C9E4C2}" dt="2024-03-26T11:55:53.789" v="13783"/>
          <ac:spMkLst>
            <pc:docMk/>
            <pc:sldMk cId="226656119" sldId="2147377556"/>
            <ac:spMk id="49" creationId="{7C93B652-6186-5155-1D2C-F7EE14B9CE08}"/>
          </ac:spMkLst>
        </pc:spChg>
        <pc:spChg chg="add del mod replST">
          <ac:chgData name="Amy Jennings" userId="88b9758a-d58d-4703-8aa4-73464afeeba9" providerId="ADAL" clId="{825CD28A-1813-4322-A83C-976DF2C9E4C2}" dt="2024-03-26T11:56:04.735" v="14096"/>
          <ac:spMkLst>
            <pc:docMk/>
            <pc:sldMk cId="226656119" sldId="2147377556"/>
            <ac:spMk id="50" creationId="{4F386048-3D27-A904-6C70-1F679FD90312}"/>
          </ac:spMkLst>
        </pc:spChg>
        <pc:spChg chg="add del mod replST">
          <ac:chgData name="Amy Jennings" userId="88b9758a-d58d-4703-8aa4-73464afeeba9" providerId="ADAL" clId="{825CD28A-1813-4322-A83C-976DF2C9E4C2}" dt="2024-03-26T11:56:33.317" v="14402"/>
          <ac:spMkLst>
            <pc:docMk/>
            <pc:sldMk cId="226656119" sldId="2147377556"/>
            <ac:spMk id="51" creationId="{3C27AC18-0245-A94C-81EC-7F0FEEF2C790}"/>
          </ac:spMkLst>
        </pc:spChg>
        <pc:spChg chg="add del mod replST">
          <ac:chgData name="Amy Jennings" userId="88b9758a-d58d-4703-8aa4-73464afeeba9" providerId="ADAL" clId="{825CD28A-1813-4322-A83C-976DF2C9E4C2}" dt="2024-03-26T11:56:42.313" v="14708"/>
          <ac:spMkLst>
            <pc:docMk/>
            <pc:sldMk cId="226656119" sldId="2147377556"/>
            <ac:spMk id="52" creationId="{D3DB034E-5B71-BD57-7EE6-2E06B040C316}"/>
          </ac:spMkLst>
        </pc:spChg>
        <pc:spChg chg="add del mod replST">
          <ac:chgData name="Amy Jennings" userId="88b9758a-d58d-4703-8aa4-73464afeeba9" providerId="ADAL" clId="{825CD28A-1813-4322-A83C-976DF2C9E4C2}" dt="2024-03-26T11:56:51.402" v="15015"/>
          <ac:spMkLst>
            <pc:docMk/>
            <pc:sldMk cId="226656119" sldId="2147377556"/>
            <ac:spMk id="53" creationId="{74CBBDA8-1D95-C8D2-8FCD-31D64A21E021}"/>
          </ac:spMkLst>
        </pc:spChg>
        <pc:spChg chg="add del mod replST">
          <ac:chgData name="Amy Jennings" userId="88b9758a-d58d-4703-8aa4-73464afeeba9" providerId="ADAL" clId="{825CD28A-1813-4322-A83C-976DF2C9E4C2}" dt="2024-03-26T11:57:16.093" v="15329"/>
          <ac:spMkLst>
            <pc:docMk/>
            <pc:sldMk cId="226656119" sldId="2147377556"/>
            <ac:spMk id="54" creationId="{60897A29-7633-33E0-F31C-45D6CE686ABB}"/>
          </ac:spMkLst>
        </pc:spChg>
        <pc:spChg chg="add del mod replST">
          <ac:chgData name="Amy Jennings" userId="88b9758a-d58d-4703-8aa4-73464afeeba9" providerId="ADAL" clId="{825CD28A-1813-4322-A83C-976DF2C9E4C2}" dt="2024-03-26T11:57:25.331" v="15634"/>
          <ac:spMkLst>
            <pc:docMk/>
            <pc:sldMk cId="226656119" sldId="2147377556"/>
            <ac:spMk id="55" creationId="{0FB44189-D9F6-173D-31D5-79686C6E22EF}"/>
          </ac:spMkLst>
        </pc:spChg>
        <pc:spChg chg="add del mod replST">
          <ac:chgData name="Amy Jennings" userId="88b9758a-d58d-4703-8aa4-73464afeeba9" providerId="ADAL" clId="{825CD28A-1813-4322-A83C-976DF2C9E4C2}" dt="2024-03-26T11:57:59.790" v="15939"/>
          <ac:spMkLst>
            <pc:docMk/>
            <pc:sldMk cId="226656119" sldId="2147377556"/>
            <ac:spMk id="56" creationId="{149C847F-012C-DFBD-DE03-C332EE5F4B40}"/>
          </ac:spMkLst>
        </pc:spChg>
        <pc:spChg chg="add del mod replST">
          <ac:chgData name="Amy Jennings" userId="88b9758a-d58d-4703-8aa4-73464afeeba9" providerId="ADAL" clId="{825CD28A-1813-4322-A83C-976DF2C9E4C2}" dt="2024-03-26T11:58:51.734" v="16244"/>
          <ac:spMkLst>
            <pc:docMk/>
            <pc:sldMk cId="226656119" sldId="2147377556"/>
            <ac:spMk id="57" creationId="{931976DC-F0A3-E52A-AA05-DBEA2EAF93A7}"/>
          </ac:spMkLst>
        </pc:spChg>
        <pc:spChg chg="add del mod replST">
          <ac:chgData name="Amy Jennings" userId="88b9758a-d58d-4703-8aa4-73464afeeba9" providerId="ADAL" clId="{825CD28A-1813-4322-A83C-976DF2C9E4C2}" dt="2024-03-26T12:03:48.803" v="16549"/>
          <ac:spMkLst>
            <pc:docMk/>
            <pc:sldMk cId="226656119" sldId="2147377556"/>
            <ac:spMk id="58" creationId="{7A21E113-FE88-2E8B-7362-3E191F74F744}"/>
          </ac:spMkLst>
        </pc:spChg>
        <pc:spChg chg="add del mod replST">
          <ac:chgData name="Amy Jennings" userId="88b9758a-d58d-4703-8aa4-73464afeeba9" providerId="ADAL" clId="{825CD28A-1813-4322-A83C-976DF2C9E4C2}" dt="2024-03-26T12:04:19.791" v="16855"/>
          <ac:spMkLst>
            <pc:docMk/>
            <pc:sldMk cId="226656119" sldId="2147377556"/>
            <ac:spMk id="59" creationId="{890511D2-1D70-B6F7-8DD7-E30EAA36BC2A}"/>
          </ac:spMkLst>
        </pc:spChg>
        <pc:spChg chg="add del mod replST">
          <ac:chgData name="Amy Jennings" userId="88b9758a-d58d-4703-8aa4-73464afeeba9" providerId="ADAL" clId="{825CD28A-1813-4322-A83C-976DF2C9E4C2}" dt="2024-03-26T12:04:29.451" v="17160"/>
          <ac:spMkLst>
            <pc:docMk/>
            <pc:sldMk cId="226656119" sldId="2147377556"/>
            <ac:spMk id="60" creationId="{44584DAB-107F-2B5D-A9D2-31979E091250}"/>
          </ac:spMkLst>
        </pc:spChg>
        <pc:spChg chg="add mod replST">
          <ac:chgData name="Amy Jennings" userId="88b9758a-d58d-4703-8aa4-73464afeeba9" providerId="ADAL" clId="{825CD28A-1813-4322-A83C-976DF2C9E4C2}" dt="2024-03-26T12:04:29.458" v="17185" actId="948"/>
          <ac:spMkLst>
            <pc:docMk/>
            <pc:sldMk cId="226656119" sldId="2147377556"/>
            <ac:spMk id="61" creationId="{F3E3BF8D-54D7-4D46-ED33-93C261AB1CAB}"/>
          </ac:spMkLst>
        </pc:spChg>
        <pc:graphicFrameChg chg="add mod modGraphic">
          <ac:chgData name="Amy Jennings" userId="88b9758a-d58d-4703-8aa4-73464afeeba9" providerId="ADAL" clId="{825CD28A-1813-4322-A83C-976DF2C9E4C2}" dt="2024-03-26T12:03:39.997" v="16459" actId="14734"/>
          <ac:graphicFrameMkLst>
            <pc:docMk/>
            <pc:sldMk cId="226656119" sldId="2147377556"/>
            <ac:graphicFrameMk id="7" creationId="{C160439E-1A74-B769-6692-4D7376350F98}"/>
          </ac:graphicFrameMkLst>
        </pc:graphicFrameChg>
        <pc:extLst>
          <p:ext xmlns:p="http://schemas.openxmlformats.org/presentationml/2006/main" uri="{D6D511B9-2390-475A-947B-AFAB55BFBCF1}">
            <pc226:cmChg xmlns:pc226="http://schemas.microsoft.com/office/powerpoint/2022/06/main/command" chg="add">
              <pc226:chgData name="Amy Jennings" userId="88b9758a-d58d-4703-8aa4-73464afeeba9" providerId="ADAL" clId="{825CD28A-1813-4322-A83C-976DF2C9E4C2}" dt="2024-03-26T11:57:49.089" v="15849"/>
              <pc2:cmMkLst xmlns:pc2="http://schemas.microsoft.com/office/powerpoint/2019/9/main/command">
                <pc:docMk/>
                <pc:sldMk cId="226656119" sldId="2147377556"/>
                <pc2:cmMk id="{72EDAB83-F7E4-4523-8D9C-EED133FDDFC1}"/>
              </pc2:cmMkLst>
            </pc226:cmChg>
            <pc226:cmChg xmlns:pc226="http://schemas.microsoft.com/office/powerpoint/2022/06/main/command" chg="add">
              <pc226:chgData name="Amy Jennings" userId="88b9758a-d58d-4703-8aa4-73464afeeba9" providerId="ADAL" clId="{825CD28A-1813-4322-A83C-976DF2C9E4C2}" dt="2024-03-26T11:50:53.600" v="10443"/>
              <pc2:cmMkLst xmlns:pc2="http://schemas.microsoft.com/office/powerpoint/2019/9/main/command">
                <pc:docMk/>
                <pc:sldMk cId="226656119" sldId="2147377556"/>
                <pc2:cmMk id="{0DF34ED0-9728-419F-BA0E-B2185740A087}"/>
              </pc2:cmMkLst>
            </pc226:cmChg>
          </p:ext>
        </pc:extLst>
      </pc:sldChg>
      <pc:sldChg chg="addSp delSp modSp mod">
        <pc:chgData name="Amy Jennings" userId="88b9758a-d58d-4703-8aa4-73464afeeba9" providerId="ADAL" clId="{825CD28A-1813-4322-A83C-976DF2C9E4C2}" dt="2024-03-26T12:04:29.476" v="17212" actId="948"/>
        <pc:sldMkLst>
          <pc:docMk/>
          <pc:sldMk cId="2903079836" sldId="2147377557"/>
        </pc:sldMkLst>
        <pc:spChg chg="add del mod replST">
          <ac:chgData name="Amy Jennings" userId="88b9758a-d58d-4703-8aa4-73464afeeba9" providerId="ADAL" clId="{825CD28A-1813-4322-A83C-976DF2C9E4C2}" dt="2024-03-26T11:41:37.907" v="429"/>
          <ac:spMkLst>
            <pc:docMk/>
            <pc:sldMk cId="2903079836" sldId="2147377557"/>
            <ac:spMk id="5" creationId="{C3C220FA-C774-A7AD-2181-3A125EBB3DFC}"/>
          </ac:spMkLst>
        </pc:spChg>
        <pc:spChg chg="del">
          <ac:chgData name="Amy Jennings" userId="88b9758a-d58d-4703-8aa4-73464afeeba9" providerId="ADAL" clId="{825CD28A-1813-4322-A83C-976DF2C9E4C2}" dt="2024-03-26T11:41:28.791" v="123"/>
          <ac:spMkLst>
            <pc:docMk/>
            <pc:sldMk cId="2903079836" sldId="2147377557"/>
            <ac:spMk id="6" creationId="{C9B33966-FDEE-5818-78AF-CC8E17104D62}"/>
          </ac:spMkLst>
        </pc:spChg>
        <pc:spChg chg="add del mod replST">
          <ac:chgData name="Amy Jennings" userId="88b9758a-d58d-4703-8aa4-73464afeeba9" providerId="ADAL" clId="{825CD28A-1813-4322-A83C-976DF2C9E4C2}" dt="2024-03-26T11:41:47.247" v="733"/>
          <ac:spMkLst>
            <pc:docMk/>
            <pc:sldMk cId="2903079836" sldId="2147377557"/>
            <ac:spMk id="7" creationId="{366D6A09-B493-884D-EEF5-A74A00F8721A}"/>
          </ac:spMkLst>
        </pc:spChg>
        <pc:spChg chg="add del mod replST">
          <ac:chgData name="Amy Jennings" userId="88b9758a-d58d-4703-8aa4-73464afeeba9" providerId="ADAL" clId="{825CD28A-1813-4322-A83C-976DF2C9E4C2}" dt="2024-03-26T11:41:57.368" v="1038"/>
          <ac:spMkLst>
            <pc:docMk/>
            <pc:sldMk cId="2903079836" sldId="2147377557"/>
            <ac:spMk id="8" creationId="{7998D114-2AD8-2D13-477B-FCB3F5E48054}"/>
          </ac:spMkLst>
        </pc:spChg>
        <pc:spChg chg="add del mod replST">
          <ac:chgData name="Amy Jennings" userId="88b9758a-d58d-4703-8aa4-73464afeeba9" providerId="ADAL" clId="{825CD28A-1813-4322-A83C-976DF2C9E4C2}" dt="2024-03-26T11:42:08.109" v="1343"/>
          <ac:spMkLst>
            <pc:docMk/>
            <pc:sldMk cId="2903079836" sldId="2147377557"/>
            <ac:spMk id="9" creationId="{A42029DC-569E-34F7-182C-53927A3965B8}"/>
          </ac:spMkLst>
        </pc:spChg>
        <pc:spChg chg="add del mod replST">
          <ac:chgData name="Amy Jennings" userId="88b9758a-d58d-4703-8aa4-73464afeeba9" providerId="ADAL" clId="{825CD28A-1813-4322-A83C-976DF2C9E4C2}" dt="2024-03-26T11:42:17.278" v="1648"/>
          <ac:spMkLst>
            <pc:docMk/>
            <pc:sldMk cId="2903079836" sldId="2147377557"/>
            <ac:spMk id="10" creationId="{9FCC34A0-A73A-E1DE-8690-A40F5B600094}"/>
          </ac:spMkLst>
        </pc:spChg>
        <pc:spChg chg="add del mod replST">
          <ac:chgData name="Amy Jennings" userId="88b9758a-d58d-4703-8aa4-73464afeeba9" providerId="ADAL" clId="{825CD28A-1813-4322-A83C-976DF2C9E4C2}" dt="2024-03-26T11:42:28.527" v="1953"/>
          <ac:spMkLst>
            <pc:docMk/>
            <pc:sldMk cId="2903079836" sldId="2147377557"/>
            <ac:spMk id="11" creationId="{6A5EF883-0BAA-6563-1412-616CF3A76080}"/>
          </ac:spMkLst>
        </pc:spChg>
        <pc:spChg chg="add del mod replST">
          <ac:chgData name="Amy Jennings" userId="88b9758a-d58d-4703-8aa4-73464afeeba9" providerId="ADAL" clId="{825CD28A-1813-4322-A83C-976DF2C9E4C2}" dt="2024-03-26T11:42:38.293" v="2260"/>
          <ac:spMkLst>
            <pc:docMk/>
            <pc:sldMk cId="2903079836" sldId="2147377557"/>
            <ac:spMk id="12" creationId="{829B58BC-07A9-0977-AFC5-1072FA80D18B}"/>
          </ac:spMkLst>
        </pc:spChg>
        <pc:spChg chg="add del mod replST">
          <ac:chgData name="Amy Jennings" userId="88b9758a-d58d-4703-8aa4-73464afeeba9" providerId="ADAL" clId="{825CD28A-1813-4322-A83C-976DF2C9E4C2}" dt="2024-03-26T11:42:47.269" v="2566"/>
          <ac:spMkLst>
            <pc:docMk/>
            <pc:sldMk cId="2903079836" sldId="2147377557"/>
            <ac:spMk id="13" creationId="{4D7ACBB7-2335-EC7B-9AF1-671D7CE75C48}"/>
          </ac:spMkLst>
        </pc:spChg>
        <pc:spChg chg="add del mod replST">
          <ac:chgData name="Amy Jennings" userId="88b9758a-d58d-4703-8aa4-73464afeeba9" providerId="ADAL" clId="{825CD28A-1813-4322-A83C-976DF2C9E4C2}" dt="2024-03-26T11:42:56.367" v="2871"/>
          <ac:spMkLst>
            <pc:docMk/>
            <pc:sldMk cId="2903079836" sldId="2147377557"/>
            <ac:spMk id="14" creationId="{616C376A-5E3D-B2C1-C3AE-0C7F77E7D017}"/>
          </ac:spMkLst>
        </pc:spChg>
        <pc:spChg chg="add del mod replST">
          <ac:chgData name="Amy Jennings" userId="88b9758a-d58d-4703-8aa4-73464afeeba9" providerId="ADAL" clId="{825CD28A-1813-4322-A83C-976DF2C9E4C2}" dt="2024-03-26T11:43:05.388" v="3176"/>
          <ac:spMkLst>
            <pc:docMk/>
            <pc:sldMk cId="2903079836" sldId="2147377557"/>
            <ac:spMk id="15" creationId="{50C776CA-9240-2F4A-6254-D307EFACFBC8}"/>
          </ac:spMkLst>
        </pc:spChg>
        <pc:spChg chg="add del mod replST">
          <ac:chgData name="Amy Jennings" userId="88b9758a-d58d-4703-8aa4-73464afeeba9" providerId="ADAL" clId="{825CD28A-1813-4322-A83C-976DF2C9E4C2}" dt="2024-03-26T11:43:15.627" v="3481"/>
          <ac:spMkLst>
            <pc:docMk/>
            <pc:sldMk cId="2903079836" sldId="2147377557"/>
            <ac:spMk id="16" creationId="{FB1CB0C4-5E43-48F8-107E-7478C97BF407}"/>
          </ac:spMkLst>
        </pc:spChg>
        <pc:spChg chg="add del mod replST">
          <ac:chgData name="Amy Jennings" userId="88b9758a-d58d-4703-8aa4-73464afeeba9" providerId="ADAL" clId="{825CD28A-1813-4322-A83C-976DF2C9E4C2}" dt="2024-03-26T11:43:39.008" v="3801"/>
          <ac:spMkLst>
            <pc:docMk/>
            <pc:sldMk cId="2903079836" sldId="2147377557"/>
            <ac:spMk id="17" creationId="{1A551B03-E4FF-267A-E035-B45AB9F532B4}"/>
          </ac:spMkLst>
        </pc:spChg>
        <pc:spChg chg="add del mod replST">
          <ac:chgData name="Amy Jennings" userId="88b9758a-d58d-4703-8aa4-73464afeeba9" providerId="ADAL" clId="{825CD28A-1813-4322-A83C-976DF2C9E4C2}" dt="2024-03-26T11:43:48.027" v="4106"/>
          <ac:spMkLst>
            <pc:docMk/>
            <pc:sldMk cId="2903079836" sldId="2147377557"/>
            <ac:spMk id="18" creationId="{A4F79FE2-EF8C-B762-3C43-51A8B2F84C25}"/>
          </ac:spMkLst>
        </pc:spChg>
        <pc:spChg chg="add del mod replST">
          <ac:chgData name="Amy Jennings" userId="88b9758a-d58d-4703-8aa4-73464afeeba9" providerId="ADAL" clId="{825CD28A-1813-4322-A83C-976DF2C9E4C2}" dt="2024-03-26T11:43:57.778" v="4411"/>
          <ac:spMkLst>
            <pc:docMk/>
            <pc:sldMk cId="2903079836" sldId="2147377557"/>
            <ac:spMk id="19" creationId="{EE15AC94-046B-6A57-45DD-6D878BEFA12F}"/>
          </ac:spMkLst>
        </pc:spChg>
        <pc:spChg chg="add del mod replST">
          <ac:chgData name="Amy Jennings" userId="88b9758a-d58d-4703-8aa4-73464afeeba9" providerId="ADAL" clId="{825CD28A-1813-4322-A83C-976DF2C9E4C2}" dt="2024-03-26T11:44:06.959" v="4716"/>
          <ac:spMkLst>
            <pc:docMk/>
            <pc:sldMk cId="2903079836" sldId="2147377557"/>
            <ac:spMk id="20" creationId="{16F729F5-6045-95F0-69BE-B57BA1194D7E}"/>
          </ac:spMkLst>
        </pc:spChg>
        <pc:spChg chg="add del mod replST">
          <ac:chgData name="Amy Jennings" userId="88b9758a-d58d-4703-8aa4-73464afeeba9" providerId="ADAL" clId="{825CD28A-1813-4322-A83C-976DF2C9E4C2}" dt="2024-03-26T11:46:10.273" v="5020"/>
          <ac:spMkLst>
            <pc:docMk/>
            <pc:sldMk cId="2903079836" sldId="2147377557"/>
            <ac:spMk id="21" creationId="{3EE7D269-B73E-BDD6-58FF-A97B473A02D5}"/>
          </ac:spMkLst>
        </pc:spChg>
        <pc:spChg chg="add del mod replST">
          <ac:chgData name="Amy Jennings" userId="88b9758a-d58d-4703-8aa4-73464afeeba9" providerId="ADAL" clId="{825CD28A-1813-4322-A83C-976DF2C9E4C2}" dt="2024-03-26T11:46:52.975" v="5335"/>
          <ac:spMkLst>
            <pc:docMk/>
            <pc:sldMk cId="2903079836" sldId="2147377557"/>
            <ac:spMk id="22" creationId="{EB7B1C31-3366-B746-8A10-64343BE61B88}"/>
          </ac:spMkLst>
        </pc:spChg>
        <pc:spChg chg="add del mod replST">
          <ac:chgData name="Amy Jennings" userId="88b9758a-d58d-4703-8aa4-73464afeeba9" providerId="ADAL" clId="{825CD28A-1813-4322-A83C-976DF2C9E4C2}" dt="2024-03-26T11:47:01.984" v="5678"/>
          <ac:spMkLst>
            <pc:docMk/>
            <pc:sldMk cId="2903079836" sldId="2147377557"/>
            <ac:spMk id="23" creationId="{501F3C06-303D-9D2D-11CB-0483672818D2}"/>
          </ac:spMkLst>
        </pc:spChg>
        <pc:spChg chg="add del mod replST">
          <ac:chgData name="Amy Jennings" userId="88b9758a-d58d-4703-8aa4-73464afeeba9" providerId="ADAL" clId="{825CD28A-1813-4322-A83C-976DF2C9E4C2}" dt="2024-03-26T11:47:10.968" v="6027"/>
          <ac:spMkLst>
            <pc:docMk/>
            <pc:sldMk cId="2903079836" sldId="2147377557"/>
            <ac:spMk id="24" creationId="{4BB1DFB4-634B-ECFC-293A-D15F92253B18}"/>
          </ac:spMkLst>
        </pc:spChg>
        <pc:spChg chg="add del mod replST">
          <ac:chgData name="Amy Jennings" userId="88b9758a-d58d-4703-8aa4-73464afeeba9" providerId="ADAL" clId="{825CD28A-1813-4322-A83C-976DF2C9E4C2}" dt="2024-03-26T11:47:20.020" v="6351"/>
          <ac:spMkLst>
            <pc:docMk/>
            <pc:sldMk cId="2903079836" sldId="2147377557"/>
            <ac:spMk id="25" creationId="{90DF487F-BA22-11DB-E9F6-6DC18083B244}"/>
          </ac:spMkLst>
        </pc:spChg>
        <pc:spChg chg="add del mod replST">
          <ac:chgData name="Amy Jennings" userId="88b9758a-d58d-4703-8aa4-73464afeeba9" providerId="ADAL" clId="{825CD28A-1813-4322-A83C-976DF2C9E4C2}" dt="2024-03-26T11:47:29.271" v="6692"/>
          <ac:spMkLst>
            <pc:docMk/>
            <pc:sldMk cId="2903079836" sldId="2147377557"/>
            <ac:spMk id="26" creationId="{F7B54956-1E8E-8F50-CA53-BDADFCABF0B2}"/>
          </ac:spMkLst>
        </pc:spChg>
        <pc:spChg chg="add del mod replST">
          <ac:chgData name="Amy Jennings" userId="88b9758a-d58d-4703-8aa4-73464afeeba9" providerId="ADAL" clId="{825CD28A-1813-4322-A83C-976DF2C9E4C2}" dt="2024-03-26T11:47:38.265" v="7034"/>
          <ac:spMkLst>
            <pc:docMk/>
            <pc:sldMk cId="2903079836" sldId="2147377557"/>
            <ac:spMk id="27" creationId="{C540B2C8-80AD-6A15-5969-6A6C016AF8AD}"/>
          </ac:spMkLst>
        </pc:spChg>
        <pc:spChg chg="add del mod replST">
          <ac:chgData name="Amy Jennings" userId="88b9758a-d58d-4703-8aa4-73464afeeba9" providerId="ADAL" clId="{825CD28A-1813-4322-A83C-976DF2C9E4C2}" dt="2024-03-26T11:47:47.289" v="7375"/>
          <ac:spMkLst>
            <pc:docMk/>
            <pc:sldMk cId="2903079836" sldId="2147377557"/>
            <ac:spMk id="28" creationId="{2D555C81-ECDC-57E8-33AD-68FE24726F17}"/>
          </ac:spMkLst>
        </pc:spChg>
        <pc:spChg chg="add del mod replST">
          <ac:chgData name="Amy Jennings" userId="88b9758a-d58d-4703-8aa4-73464afeeba9" providerId="ADAL" clId="{825CD28A-1813-4322-A83C-976DF2C9E4C2}" dt="2024-03-26T11:47:56.262" v="7711"/>
          <ac:spMkLst>
            <pc:docMk/>
            <pc:sldMk cId="2903079836" sldId="2147377557"/>
            <ac:spMk id="29" creationId="{A653369C-8F97-5636-C79A-ED6DE305AC8F}"/>
          </ac:spMkLst>
        </pc:spChg>
        <pc:spChg chg="add del mod replST">
          <ac:chgData name="Amy Jennings" userId="88b9758a-d58d-4703-8aa4-73464afeeba9" providerId="ADAL" clId="{825CD28A-1813-4322-A83C-976DF2C9E4C2}" dt="2024-03-26T11:48:19.592" v="8040"/>
          <ac:spMkLst>
            <pc:docMk/>
            <pc:sldMk cId="2903079836" sldId="2147377557"/>
            <ac:spMk id="30" creationId="{FB636B8C-3A20-2973-FCB8-8D46B4BD36C3}"/>
          </ac:spMkLst>
        </pc:spChg>
        <pc:spChg chg="add del mod replST">
          <ac:chgData name="Amy Jennings" userId="88b9758a-d58d-4703-8aa4-73464afeeba9" providerId="ADAL" clId="{825CD28A-1813-4322-A83C-976DF2C9E4C2}" dt="2024-03-26T11:48:32.709" v="8345"/>
          <ac:spMkLst>
            <pc:docMk/>
            <pc:sldMk cId="2903079836" sldId="2147377557"/>
            <ac:spMk id="31" creationId="{73A49E9E-8051-8FB4-F796-570E7B6728BA}"/>
          </ac:spMkLst>
        </pc:spChg>
        <pc:spChg chg="add del mod replST">
          <ac:chgData name="Amy Jennings" userId="88b9758a-d58d-4703-8aa4-73464afeeba9" providerId="ADAL" clId="{825CD28A-1813-4322-A83C-976DF2C9E4C2}" dt="2024-03-26T11:48:43.968" v="8650"/>
          <ac:spMkLst>
            <pc:docMk/>
            <pc:sldMk cId="2903079836" sldId="2147377557"/>
            <ac:spMk id="32" creationId="{BB7CE547-BD07-F3CD-97F9-5BDC9E33677A}"/>
          </ac:spMkLst>
        </pc:spChg>
        <pc:spChg chg="add del mod replST">
          <ac:chgData name="Amy Jennings" userId="88b9758a-d58d-4703-8aa4-73464afeeba9" providerId="ADAL" clId="{825CD28A-1813-4322-A83C-976DF2C9E4C2}" dt="2024-03-26T11:48:53.102" v="8961"/>
          <ac:spMkLst>
            <pc:docMk/>
            <pc:sldMk cId="2903079836" sldId="2147377557"/>
            <ac:spMk id="33" creationId="{9D176F7C-3082-5B80-EE8F-556C42E51543}"/>
          </ac:spMkLst>
        </pc:spChg>
        <pc:spChg chg="add del mod replST">
          <ac:chgData name="Amy Jennings" userId="88b9758a-d58d-4703-8aa4-73464afeeba9" providerId="ADAL" clId="{825CD28A-1813-4322-A83C-976DF2C9E4C2}" dt="2024-03-26T11:49:02.098" v="9290"/>
          <ac:spMkLst>
            <pc:docMk/>
            <pc:sldMk cId="2903079836" sldId="2147377557"/>
            <ac:spMk id="34" creationId="{C25A23CF-D884-AE98-0E7B-297ED8EFB083}"/>
          </ac:spMkLst>
        </pc:spChg>
        <pc:spChg chg="add del mod replST">
          <ac:chgData name="Amy Jennings" userId="88b9758a-d58d-4703-8aa4-73464afeeba9" providerId="ADAL" clId="{825CD28A-1813-4322-A83C-976DF2C9E4C2}" dt="2024-03-26T11:49:36.335" v="9635"/>
          <ac:spMkLst>
            <pc:docMk/>
            <pc:sldMk cId="2903079836" sldId="2147377557"/>
            <ac:spMk id="35" creationId="{AEF9AAAC-FEF8-B897-C65B-E21058CB24F1}"/>
          </ac:spMkLst>
        </pc:spChg>
        <pc:spChg chg="add del mod replST">
          <ac:chgData name="Amy Jennings" userId="88b9758a-d58d-4703-8aa4-73464afeeba9" providerId="ADAL" clId="{825CD28A-1813-4322-A83C-976DF2C9E4C2}" dt="2024-03-26T11:49:45.319" v="9949"/>
          <ac:spMkLst>
            <pc:docMk/>
            <pc:sldMk cId="2903079836" sldId="2147377557"/>
            <ac:spMk id="36" creationId="{64A04E06-7179-18FB-EF65-97951ABF9771}"/>
          </ac:spMkLst>
        </pc:spChg>
        <pc:spChg chg="add del mod replST">
          <ac:chgData name="Amy Jennings" userId="88b9758a-d58d-4703-8aa4-73464afeeba9" providerId="ADAL" clId="{825CD28A-1813-4322-A83C-976DF2C9E4C2}" dt="2024-03-26T11:49:54.394" v="10255"/>
          <ac:spMkLst>
            <pc:docMk/>
            <pc:sldMk cId="2903079836" sldId="2147377557"/>
            <ac:spMk id="37" creationId="{E314AE15-2465-8B32-561F-234037E719A5}"/>
          </ac:spMkLst>
        </pc:spChg>
        <pc:spChg chg="add del mod replST">
          <ac:chgData name="Amy Jennings" userId="88b9758a-d58d-4703-8aa4-73464afeeba9" providerId="ADAL" clId="{825CD28A-1813-4322-A83C-976DF2C9E4C2}" dt="2024-03-26T11:51:02.350" v="10560"/>
          <ac:spMkLst>
            <pc:docMk/>
            <pc:sldMk cId="2903079836" sldId="2147377557"/>
            <ac:spMk id="38" creationId="{2D938423-4DD3-6A75-1188-DA3D47E5AF35}"/>
          </ac:spMkLst>
        </pc:spChg>
        <pc:spChg chg="add del mod replST">
          <ac:chgData name="Amy Jennings" userId="88b9758a-d58d-4703-8aa4-73464afeeba9" providerId="ADAL" clId="{825CD28A-1813-4322-A83C-976DF2C9E4C2}" dt="2024-03-26T11:54:15.475" v="10909"/>
          <ac:spMkLst>
            <pc:docMk/>
            <pc:sldMk cId="2903079836" sldId="2147377557"/>
            <ac:spMk id="39" creationId="{22D4EF9D-4D1D-6E81-1583-C6B1383F2B12}"/>
          </ac:spMkLst>
        </pc:spChg>
        <pc:spChg chg="add del mod replST">
          <ac:chgData name="Amy Jennings" userId="88b9758a-d58d-4703-8aa4-73464afeeba9" providerId="ADAL" clId="{825CD28A-1813-4322-A83C-976DF2C9E4C2}" dt="2024-03-26T11:54:24.666" v="11249"/>
          <ac:spMkLst>
            <pc:docMk/>
            <pc:sldMk cId="2903079836" sldId="2147377557"/>
            <ac:spMk id="40" creationId="{C8980E88-83C8-F593-2A23-5367CF9143D3}"/>
          </ac:spMkLst>
        </pc:spChg>
        <pc:spChg chg="add del mod replST">
          <ac:chgData name="Amy Jennings" userId="88b9758a-d58d-4703-8aa4-73464afeeba9" providerId="ADAL" clId="{825CD28A-1813-4322-A83C-976DF2C9E4C2}" dt="2024-03-26T11:54:34.109" v="11557"/>
          <ac:spMkLst>
            <pc:docMk/>
            <pc:sldMk cId="2903079836" sldId="2147377557"/>
            <ac:spMk id="41" creationId="{447CA805-386B-4A3E-55F1-90C03D27C7CF}"/>
          </ac:spMkLst>
        </pc:spChg>
        <pc:spChg chg="add del mod replST">
          <ac:chgData name="Amy Jennings" userId="88b9758a-d58d-4703-8aa4-73464afeeba9" providerId="ADAL" clId="{825CD28A-1813-4322-A83C-976DF2C9E4C2}" dt="2024-03-26T11:54:43.252" v="11864"/>
          <ac:spMkLst>
            <pc:docMk/>
            <pc:sldMk cId="2903079836" sldId="2147377557"/>
            <ac:spMk id="42" creationId="{39A2EBBE-9445-E932-1818-18D7E5662396}"/>
          </ac:spMkLst>
        </pc:spChg>
        <pc:spChg chg="add del mod replST">
          <ac:chgData name="Amy Jennings" userId="88b9758a-d58d-4703-8aa4-73464afeeba9" providerId="ADAL" clId="{825CD28A-1813-4322-A83C-976DF2C9E4C2}" dt="2024-03-26T11:54:52.367" v="12191"/>
          <ac:spMkLst>
            <pc:docMk/>
            <pc:sldMk cId="2903079836" sldId="2147377557"/>
            <ac:spMk id="43" creationId="{D569671F-6660-0E04-DF78-7B44DC41EFAC}"/>
          </ac:spMkLst>
        </pc:spChg>
        <pc:spChg chg="add del mod replST">
          <ac:chgData name="Amy Jennings" userId="88b9758a-d58d-4703-8aa4-73464afeeba9" providerId="ADAL" clId="{825CD28A-1813-4322-A83C-976DF2C9E4C2}" dt="2024-03-26T11:55:01.501" v="12518"/>
          <ac:spMkLst>
            <pc:docMk/>
            <pc:sldMk cId="2903079836" sldId="2147377557"/>
            <ac:spMk id="44" creationId="{918E6AFF-90A5-21E6-7DD6-09C845D696A3}"/>
          </ac:spMkLst>
        </pc:spChg>
        <pc:spChg chg="add del mod replST">
          <ac:chgData name="Amy Jennings" userId="88b9758a-d58d-4703-8aa4-73464afeeba9" providerId="ADAL" clId="{825CD28A-1813-4322-A83C-976DF2C9E4C2}" dt="2024-03-26T11:55:26.668" v="12825"/>
          <ac:spMkLst>
            <pc:docMk/>
            <pc:sldMk cId="2903079836" sldId="2147377557"/>
            <ac:spMk id="45" creationId="{4E81FBB7-A1A6-AEF8-D1CE-5E9F46FC3B8F}"/>
          </ac:spMkLst>
        </pc:spChg>
        <pc:spChg chg="add del mod replST">
          <ac:chgData name="Amy Jennings" userId="88b9758a-d58d-4703-8aa4-73464afeeba9" providerId="ADAL" clId="{825CD28A-1813-4322-A83C-976DF2C9E4C2}" dt="2024-03-26T11:55:35.667" v="13132"/>
          <ac:spMkLst>
            <pc:docMk/>
            <pc:sldMk cId="2903079836" sldId="2147377557"/>
            <ac:spMk id="46" creationId="{72A0E545-7612-143F-6A47-08E822082A14}"/>
          </ac:spMkLst>
        </pc:spChg>
        <pc:spChg chg="add del mod replST">
          <ac:chgData name="Amy Jennings" userId="88b9758a-d58d-4703-8aa4-73464afeeba9" providerId="ADAL" clId="{825CD28A-1813-4322-A83C-976DF2C9E4C2}" dt="2024-03-26T11:55:44.781" v="13460"/>
          <ac:spMkLst>
            <pc:docMk/>
            <pc:sldMk cId="2903079836" sldId="2147377557"/>
            <ac:spMk id="47" creationId="{F043F3DD-570E-FE6E-0F30-BD05A1511123}"/>
          </ac:spMkLst>
        </pc:spChg>
        <pc:spChg chg="add del mod replST">
          <ac:chgData name="Amy Jennings" userId="88b9758a-d58d-4703-8aa4-73464afeeba9" providerId="ADAL" clId="{825CD28A-1813-4322-A83C-976DF2C9E4C2}" dt="2024-03-26T11:55:53.804" v="13810"/>
          <ac:spMkLst>
            <pc:docMk/>
            <pc:sldMk cId="2903079836" sldId="2147377557"/>
            <ac:spMk id="48" creationId="{EA481B8C-FF34-B0B1-98C5-F26EAF5BEA14}"/>
          </ac:spMkLst>
        </pc:spChg>
        <pc:spChg chg="add del mod replST">
          <ac:chgData name="Amy Jennings" userId="88b9758a-d58d-4703-8aa4-73464afeeba9" providerId="ADAL" clId="{825CD28A-1813-4322-A83C-976DF2C9E4C2}" dt="2024-03-26T11:56:04.735" v="14123"/>
          <ac:spMkLst>
            <pc:docMk/>
            <pc:sldMk cId="2903079836" sldId="2147377557"/>
            <ac:spMk id="49" creationId="{69DC50F6-9BD2-4A32-CA29-BC5531B74B36}"/>
          </ac:spMkLst>
        </pc:spChg>
        <pc:spChg chg="add del mod replST">
          <ac:chgData name="Amy Jennings" userId="88b9758a-d58d-4703-8aa4-73464afeeba9" providerId="ADAL" clId="{825CD28A-1813-4322-A83C-976DF2C9E4C2}" dt="2024-03-26T11:56:33.328" v="14429"/>
          <ac:spMkLst>
            <pc:docMk/>
            <pc:sldMk cId="2903079836" sldId="2147377557"/>
            <ac:spMk id="50" creationId="{95C977F2-CB70-0261-8C12-6FCBABEF720F}"/>
          </ac:spMkLst>
        </pc:spChg>
        <pc:spChg chg="add del mod replST">
          <ac:chgData name="Amy Jennings" userId="88b9758a-d58d-4703-8aa4-73464afeeba9" providerId="ADAL" clId="{825CD28A-1813-4322-A83C-976DF2C9E4C2}" dt="2024-03-26T11:56:42.329" v="14735"/>
          <ac:spMkLst>
            <pc:docMk/>
            <pc:sldMk cId="2903079836" sldId="2147377557"/>
            <ac:spMk id="51" creationId="{06C0999D-B0B8-0B46-2C84-634CFD115D52}"/>
          </ac:spMkLst>
        </pc:spChg>
        <pc:spChg chg="add del mod replST">
          <ac:chgData name="Amy Jennings" userId="88b9758a-d58d-4703-8aa4-73464afeeba9" providerId="ADAL" clId="{825CD28A-1813-4322-A83C-976DF2C9E4C2}" dt="2024-03-26T11:56:51.418" v="15042"/>
          <ac:spMkLst>
            <pc:docMk/>
            <pc:sldMk cId="2903079836" sldId="2147377557"/>
            <ac:spMk id="52" creationId="{562EAE4D-6295-FD7A-7CD3-14F08E48A9D0}"/>
          </ac:spMkLst>
        </pc:spChg>
        <pc:spChg chg="add del mod replST">
          <ac:chgData name="Amy Jennings" userId="88b9758a-d58d-4703-8aa4-73464afeeba9" providerId="ADAL" clId="{825CD28A-1813-4322-A83C-976DF2C9E4C2}" dt="2024-03-26T11:57:16.109" v="15356"/>
          <ac:spMkLst>
            <pc:docMk/>
            <pc:sldMk cId="2903079836" sldId="2147377557"/>
            <ac:spMk id="53" creationId="{9F7F23CD-033A-3B75-0F0E-8F9E7D2C065E}"/>
          </ac:spMkLst>
        </pc:spChg>
        <pc:spChg chg="add del mod replST">
          <ac:chgData name="Amy Jennings" userId="88b9758a-d58d-4703-8aa4-73464afeeba9" providerId="ADAL" clId="{825CD28A-1813-4322-A83C-976DF2C9E4C2}" dt="2024-03-26T11:57:25.345" v="15661"/>
          <ac:spMkLst>
            <pc:docMk/>
            <pc:sldMk cId="2903079836" sldId="2147377557"/>
            <ac:spMk id="54" creationId="{B35EF36F-75CA-82E8-9B5E-486045884D46}"/>
          </ac:spMkLst>
        </pc:spChg>
        <pc:spChg chg="add del mod replST">
          <ac:chgData name="Amy Jennings" userId="88b9758a-d58d-4703-8aa4-73464afeeba9" providerId="ADAL" clId="{825CD28A-1813-4322-A83C-976DF2C9E4C2}" dt="2024-03-26T11:57:59.806" v="15966"/>
          <ac:spMkLst>
            <pc:docMk/>
            <pc:sldMk cId="2903079836" sldId="2147377557"/>
            <ac:spMk id="55" creationId="{9A27A476-0C8D-EB91-CEBC-72FF287D2A0E}"/>
          </ac:spMkLst>
        </pc:spChg>
        <pc:spChg chg="add del mod replST">
          <ac:chgData name="Amy Jennings" userId="88b9758a-d58d-4703-8aa4-73464afeeba9" providerId="ADAL" clId="{825CD28A-1813-4322-A83C-976DF2C9E4C2}" dt="2024-03-26T11:58:51.734" v="16271"/>
          <ac:spMkLst>
            <pc:docMk/>
            <pc:sldMk cId="2903079836" sldId="2147377557"/>
            <ac:spMk id="56" creationId="{104BDF7B-7394-7D72-AC0C-6BCFA64E1E1C}"/>
          </ac:spMkLst>
        </pc:spChg>
        <pc:spChg chg="add del mod replST">
          <ac:chgData name="Amy Jennings" userId="88b9758a-d58d-4703-8aa4-73464afeeba9" providerId="ADAL" clId="{825CD28A-1813-4322-A83C-976DF2C9E4C2}" dt="2024-03-26T12:03:48.803" v="16576"/>
          <ac:spMkLst>
            <pc:docMk/>
            <pc:sldMk cId="2903079836" sldId="2147377557"/>
            <ac:spMk id="57" creationId="{3B54580A-855E-014E-B63F-AF1939CBFC64}"/>
          </ac:spMkLst>
        </pc:spChg>
        <pc:spChg chg="add del mod replST">
          <ac:chgData name="Amy Jennings" userId="88b9758a-d58d-4703-8aa4-73464afeeba9" providerId="ADAL" clId="{825CD28A-1813-4322-A83C-976DF2C9E4C2}" dt="2024-03-26T12:04:19.807" v="16882"/>
          <ac:spMkLst>
            <pc:docMk/>
            <pc:sldMk cId="2903079836" sldId="2147377557"/>
            <ac:spMk id="58" creationId="{5BC50066-8768-F4E9-DBED-B333B4261B8B}"/>
          </ac:spMkLst>
        </pc:spChg>
        <pc:spChg chg="add del mod replST">
          <ac:chgData name="Amy Jennings" userId="88b9758a-d58d-4703-8aa4-73464afeeba9" providerId="ADAL" clId="{825CD28A-1813-4322-A83C-976DF2C9E4C2}" dt="2024-03-26T12:04:29.458" v="17187"/>
          <ac:spMkLst>
            <pc:docMk/>
            <pc:sldMk cId="2903079836" sldId="2147377557"/>
            <ac:spMk id="59" creationId="{5214CDB9-D3BD-1BDD-81D2-EA7C99D67F38}"/>
          </ac:spMkLst>
        </pc:spChg>
        <pc:spChg chg="add mod replST">
          <ac:chgData name="Amy Jennings" userId="88b9758a-d58d-4703-8aa4-73464afeeba9" providerId="ADAL" clId="{825CD28A-1813-4322-A83C-976DF2C9E4C2}" dt="2024-03-26T12:04:29.476" v="17212" actId="948"/>
          <ac:spMkLst>
            <pc:docMk/>
            <pc:sldMk cId="2903079836" sldId="2147377557"/>
            <ac:spMk id="60" creationId="{969E6140-501E-337A-F17C-D38C4E1D78D5}"/>
          </ac:spMkLst>
        </pc:spChg>
      </pc:sldChg>
      <pc:sldChg chg="addSp delSp modSp mod addCm">
        <pc:chgData name="Amy Jennings" userId="88b9758a-d58d-4703-8aa4-73464afeeba9" providerId="ADAL" clId="{825CD28A-1813-4322-A83C-976DF2C9E4C2}" dt="2024-03-26T12:04:29.443" v="17131" actId="948"/>
        <pc:sldMkLst>
          <pc:docMk/>
          <pc:sldMk cId="3678226250" sldId="2147377558"/>
        </pc:sldMkLst>
        <pc:spChg chg="add del mod replST">
          <ac:chgData name="Amy Jennings" userId="88b9758a-d58d-4703-8aa4-73464afeeba9" providerId="ADAL" clId="{825CD28A-1813-4322-A83C-976DF2C9E4C2}" dt="2024-03-26T11:41:37.854" v="348"/>
          <ac:spMkLst>
            <pc:docMk/>
            <pc:sldMk cId="3678226250" sldId="2147377558"/>
            <ac:spMk id="8" creationId="{8D58328E-7AE7-3CDD-48E4-A5A918F3CB38}"/>
          </ac:spMkLst>
        </pc:spChg>
        <pc:spChg chg="mod">
          <ac:chgData name="Amy Jennings" userId="88b9758a-d58d-4703-8aa4-73464afeeba9" providerId="ADAL" clId="{825CD28A-1813-4322-A83C-976DF2C9E4C2}" dt="2024-03-26T12:04:21.975" v="17070" actId="20577"/>
          <ac:spMkLst>
            <pc:docMk/>
            <pc:sldMk cId="3678226250" sldId="2147377558"/>
            <ac:spMk id="10" creationId="{2EFDF9E4-DE7F-9B17-FA47-FEEC9ABDA9F2}"/>
          </ac:spMkLst>
        </pc:spChg>
        <pc:spChg chg="del">
          <ac:chgData name="Amy Jennings" userId="88b9758a-d58d-4703-8aa4-73464afeeba9" providerId="ADAL" clId="{825CD28A-1813-4322-A83C-976DF2C9E4C2}" dt="2024-03-26T11:41:28.765" v="42"/>
          <ac:spMkLst>
            <pc:docMk/>
            <pc:sldMk cId="3678226250" sldId="2147377558"/>
            <ac:spMk id="12" creationId="{CABBAFE8-4967-B5B2-C727-0768230ED1EF}"/>
          </ac:spMkLst>
        </pc:spChg>
        <pc:spChg chg="add del mod replST">
          <ac:chgData name="Amy Jennings" userId="88b9758a-d58d-4703-8aa4-73464afeeba9" providerId="ADAL" clId="{825CD28A-1813-4322-A83C-976DF2C9E4C2}" dt="2024-03-26T11:41:47.214" v="652"/>
          <ac:spMkLst>
            <pc:docMk/>
            <pc:sldMk cId="3678226250" sldId="2147377558"/>
            <ac:spMk id="13" creationId="{E024AC43-218F-CBEF-CF03-A5E684CBD1B4}"/>
          </ac:spMkLst>
        </pc:spChg>
        <pc:spChg chg="add del mod replST">
          <ac:chgData name="Amy Jennings" userId="88b9758a-d58d-4703-8aa4-73464afeeba9" providerId="ADAL" clId="{825CD28A-1813-4322-A83C-976DF2C9E4C2}" dt="2024-03-26T11:41:57.330" v="957"/>
          <ac:spMkLst>
            <pc:docMk/>
            <pc:sldMk cId="3678226250" sldId="2147377558"/>
            <ac:spMk id="15" creationId="{EF8BF3F7-BF4E-4F95-BF70-5FB11FD8077B}"/>
          </ac:spMkLst>
        </pc:spChg>
        <pc:spChg chg="add del mod replST">
          <ac:chgData name="Amy Jennings" userId="88b9758a-d58d-4703-8aa4-73464afeeba9" providerId="ADAL" clId="{825CD28A-1813-4322-A83C-976DF2C9E4C2}" dt="2024-03-26T11:42:08.075" v="1262"/>
          <ac:spMkLst>
            <pc:docMk/>
            <pc:sldMk cId="3678226250" sldId="2147377558"/>
            <ac:spMk id="16" creationId="{039465D9-6501-9929-6764-16001D52BF6B}"/>
          </ac:spMkLst>
        </pc:spChg>
        <pc:spChg chg="add del mod replST">
          <ac:chgData name="Amy Jennings" userId="88b9758a-d58d-4703-8aa4-73464afeeba9" providerId="ADAL" clId="{825CD28A-1813-4322-A83C-976DF2C9E4C2}" dt="2024-03-26T11:42:17.245" v="1567"/>
          <ac:spMkLst>
            <pc:docMk/>
            <pc:sldMk cId="3678226250" sldId="2147377558"/>
            <ac:spMk id="17" creationId="{7904627A-6AC3-5ACE-2E15-FC44D2561A76}"/>
          </ac:spMkLst>
        </pc:spChg>
        <pc:spChg chg="add del mod replST">
          <ac:chgData name="Amy Jennings" userId="88b9758a-d58d-4703-8aa4-73464afeeba9" providerId="ADAL" clId="{825CD28A-1813-4322-A83C-976DF2C9E4C2}" dt="2024-03-26T11:42:28.492" v="1872"/>
          <ac:spMkLst>
            <pc:docMk/>
            <pc:sldMk cId="3678226250" sldId="2147377558"/>
            <ac:spMk id="18" creationId="{FE9D7A7D-E7C9-AD1A-D29E-C6BFCEEF4A2C}"/>
          </ac:spMkLst>
        </pc:spChg>
        <pc:spChg chg="add del mod replST">
          <ac:chgData name="Amy Jennings" userId="88b9758a-d58d-4703-8aa4-73464afeeba9" providerId="ADAL" clId="{825CD28A-1813-4322-A83C-976DF2C9E4C2}" dt="2024-03-26T11:42:38.259" v="2179"/>
          <ac:spMkLst>
            <pc:docMk/>
            <pc:sldMk cId="3678226250" sldId="2147377558"/>
            <ac:spMk id="19" creationId="{7FD3D523-C333-D39A-9513-369ED148F7D3}"/>
          </ac:spMkLst>
        </pc:spChg>
        <pc:spChg chg="add del mod replST">
          <ac:chgData name="Amy Jennings" userId="88b9758a-d58d-4703-8aa4-73464afeeba9" providerId="ADAL" clId="{825CD28A-1813-4322-A83C-976DF2C9E4C2}" dt="2024-03-26T11:42:47.245" v="2485"/>
          <ac:spMkLst>
            <pc:docMk/>
            <pc:sldMk cId="3678226250" sldId="2147377558"/>
            <ac:spMk id="20" creationId="{EFEA8E17-58F9-7AFD-7C06-D0E07347AD40}"/>
          </ac:spMkLst>
        </pc:spChg>
        <pc:spChg chg="add del mod replST">
          <ac:chgData name="Amy Jennings" userId="88b9758a-d58d-4703-8aa4-73464afeeba9" providerId="ADAL" clId="{825CD28A-1813-4322-A83C-976DF2C9E4C2}" dt="2024-03-26T11:42:56.331" v="2790"/>
          <ac:spMkLst>
            <pc:docMk/>
            <pc:sldMk cId="3678226250" sldId="2147377558"/>
            <ac:spMk id="21" creationId="{259330B7-C534-64E9-9469-C378240180FC}"/>
          </ac:spMkLst>
        </pc:spChg>
        <pc:spChg chg="add del mod replST">
          <ac:chgData name="Amy Jennings" userId="88b9758a-d58d-4703-8aa4-73464afeeba9" providerId="ADAL" clId="{825CD28A-1813-4322-A83C-976DF2C9E4C2}" dt="2024-03-26T11:43:05.359" v="3095"/>
          <ac:spMkLst>
            <pc:docMk/>
            <pc:sldMk cId="3678226250" sldId="2147377558"/>
            <ac:spMk id="22" creationId="{BB58A866-4D92-D6B4-23A4-A15624BBE526}"/>
          </ac:spMkLst>
        </pc:spChg>
        <pc:spChg chg="add del mod replST">
          <ac:chgData name="Amy Jennings" userId="88b9758a-d58d-4703-8aa4-73464afeeba9" providerId="ADAL" clId="{825CD28A-1813-4322-A83C-976DF2C9E4C2}" dt="2024-03-26T11:43:15.595" v="3400"/>
          <ac:spMkLst>
            <pc:docMk/>
            <pc:sldMk cId="3678226250" sldId="2147377558"/>
            <ac:spMk id="23" creationId="{83A6979A-D282-D252-74B4-73CCB6248DF0}"/>
          </ac:spMkLst>
        </pc:spChg>
        <pc:spChg chg="add del mod replST">
          <ac:chgData name="Amy Jennings" userId="88b9758a-d58d-4703-8aa4-73464afeeba9" providerId="ADAL" clId="{825CD28A-1813-4322-A83C-976DF2C9E4C2}" dt="2024-03-26T11:43:38.975" v="3720"/>
          <ac:spMkLst>
            <pc:docMk/>
            <pc:sldMk cId="3678226250" sldId="2147377558"/>
            <ac:spMk id="24" creationId="{DA95E595-6516-D89E-6E42-D867062E4D45}"/>
          </ac:spMkLst>
        </pc:spChg>
        <pc:spChg chg="add del mod replST">
          <ac:chgData name="Amy Jennings" userId="88b9758a-d58d-4703-8aa4-73464afeeba9" providerId="ADAL" clId="{825CD28A-1813-4322-A83C-976DF2C9E4C2}" dt="2024-03-26T11:43:47.995" v="4025"/>
          <ac:spMkLst>
            <pc:docMk/>
            <pc:sldMk cId="3678226250" sldId="2147377558"/>
            <ac:spMk id="25" creationId="{7C2AC899-2F76-F197-0127-6E2F5F64AE04}"/>
          </ac:spMkLst>
        </pc:spChg>
        <pc:spChg chg="add del mod replST">
          <ac:chgData name="Amy Jennings" userId="88b9758a-d58d-4703-8aa4-73464afeeba9" providerId="ADAL" clId="{825CD28A-1813-4322-A83C-976DF2C9E4C2}" dt="2024-03-26T11:43:57.744" v="4330"/>
          <ac:spMkLst>
            <pc:docMk/>
            <pc:sldMk cId="3678226250" sldId="2147377558"/>
            <ac:spMk id="26" creationId="{90C9C19D-1361-C950-2ABA-9CC136512F7F}"/>
          </ac:spMkLst>
        </pc:spChg>
        <pc:spChg chg="add del mod replST">
          <ac:chgData name="Amy Jennings" userId="88b9758a-d58d-4703-8aa4-73464afeeba9" providerId="ADAL" clId="{825CD28A-1813-4322-A83C-976DF2C9E4C2}" dt="2024-03-26T11:44:06.928" v="4635"/>
          <ac:spMkLst>
            <pc:docMk/>
            <pc:sldMk cId="3678226250" sldId="2147377558"/>
            <ac:spMk id="27" creationId="{2B7D580E-2CD2-850E-9FF9-42C944FBFFF5}"/>
          </ac:spMkLst>
        </pc:spChg>
        <pc:spChg chg="add del mod replST">
          <ac:chgData name="Amy Jennings" userId="88b9758a-d58d-4703-8aa4-73464afeeba9" providerId="ADAL" clId="{825CD28A-1813-4322-A83C-976DF2C9E4C2}" dt="2024-03-26T11:46:10.247" v="4939"/>
          <ac:spMkLst>
            <pc:docMk/>
            <pc:sldMk cId="3678226250" sldId="2147377558"/>
            <ac:spMk id="28" creationId="{2F622B62-7F0B-45B6-26F3-09EF466DE135}"/>
          </ac:spMkLst>
        </pc:spChg>
        <pc:spChg chg="add del mod replST">
          <ac:chgData name="Amy Jennings" userId="88b9758a-d58d-4703-8aa4-73464afeeba9" providerId="ADAL" clId="{825CD28A-1813-4322-A83C-976DF2C9E4C2}" dt="2024-03-26T11:46:52.941" v="5254"/>
          <ac:spMkLst>
            <pc:docMk/>
            <pc:sldMk cId="3678226250" sldId="2147377558"/>
            <ac:spMk id="29" creationId="{9A4C2714-D74A-58E9-8491-1D25C93B6825}"/>
          </ac:spMkLst>
        </pc:spChg>
        <pc:spChg chg="add del mod replST">
          <ac:chgData name="Amy Jennings" userId="88b9758a-d58d-4703-8aa4-73464afeeba9" providerId="ADAL" clId="{825CD28A-1813-4322-A83C-976DF2C9E4C2}" dt="2024-03-26T11:47:01.950" v="5597"/>
          <ac:spMkLst>
            <pc:docMk/>
            <pc:sldMk cId="3678226250" sldId="2147377558"/>
            <ac:spMk id="30" creationId="{3E057C00-F578-8C56-8680-3446BB3BACF7}"/>
          </ac:spMkLst>
        </pc:spChg>
        <pc:spChg chg="add del mod replST">
          <ac:chgData name="Amy Jennings" userId="88b9758a-d58d-4703-8aa4-73464afeeba9" providerId="ADAL" clId="{825CD28A-1813-4322-A83C-976DF2C9E4C2}" dt="2024-03-26T11:47:10.935" v="5946"/>
          <ac:spMkLst>
            <pc:docMk/>
            <pc:sldMk cId="3678226250" sldId="2147377558"/>
            <ac:spMk id="31" creationId="{1329ADE2-38EC-D3D9-ED99-F5FFADAED255}"/>
          </ac:spMkLst>
        </pc:spChg>
        <pc:spChg chg="add del mod replST">
          <ac:chgData name="Amy Jennings" userId="88b9758a-d58d-4703-8aa4-73464afeeba9" providerId="ADAL" clId="{825CD28A-1813-4322-A83C-976DF2C9E4C2}" dt="2024-03-26T11:47:19.986" v="6270"/>
          <ac:spMkLst>
            <pc:docMk/>
            <pc:sldMk cId="3678226250" sldId="2147377558"/>
            <ac:spMk id="32" creationId="{94488CC4-05C4-5370-C48F-FA4FA56452A6}"/>
          </ac:spMkLst>
        </pc:spChg>
        <pc:spChg chg="add del mod replST">
          <ac:chgData name="Amy Jennings" userId="88b9758a-d58d-4703-8aa4-73464afeeba9" providerId="ADAL" clId="{825CD28A-1813-4322-A83C-976DF2C9E4C2}" dt="2024-03-26T11:47:29.230" v="6611"/>
          <ac:spMkLst>
            <pc:docMk/>
            <pc:sldMk cId="3678226250" sldId="2147377558"/>
            <ac:spMk id="33" creationId="{1CDBE31D-03BE-2966-997E-E00DB566C5AA}"/>
          </ac:spMkLst>
        </pc:spChg>
        <pc:spChg chg="add del mod replST">
          <ac:chgData name="Amy Jennings" userId="88b9758a-d58d-4703-8aa4-73464afeeba9" providerId="ADAL" clId="{825CD28A-1813-4322-A83C-976DF2C9E4C2}" dt="2024-03-26T11:47:38.226" v="6953"/>
          <ac:spMkLst>
            <pc:docMk/>
            <pc:sldMk cId="3678226250" sldId="2147377558"/>
            <ac:spMk id="34" creationId="{0627723E-1200-2EA6-2FB0-FE20ADED4AF8}"/>
          </ac:spMkLst>
        </pc:spChg>
        <pc:spChg chg="add del mod replST">
          <ac:chgData name="Amy Jennings" userId="88b9758a-d58d-4703-8aa4-73464afeeba9" providerId="ADAL" clId="{825CD28A-1813-4322-A83C-976DF2C9E4C2}" dt="2024-03-26T11:47:47.257" v="7294"/>
          <ac:spMkLst>
            <pc:docMk/>
            <pc:sldMk cId="3678226250" sldId="2147377558"/>
            <ac:spMk id="35" creationId="{2EF05092-FAC3-25FF-1303-1EF6DB7AB82F}"/>
          </ac:spMkLst>
        </pc:spChg>
        <pc:spChg chg="add del mod replST">
          <ac:chgData name="Amy Jennings" userId="88b9758a-d58d-4703-8aa4-73464afeeba9" providerId="ADAL" clId="{825CD28A-1813-4322-A83C-976DF2C9E4C2}" dt="2024-03-26T11:47:56.232" v="7630"/>
          <ac:spMkLst>
            <pc:docMk/>
            <pc:sldMk cId="3678226250" sldId="2147377558"/>
            <ac:spMk id="36" creationId="{8618FB1E-F847-13BA-7317-E89B11A59C38}"/>
          </ac:spMkLst>
        </pc:spChg>
        <pc:spChg chg="add del mod replST">
          <ac:chgData name="Amy Jennings" userId="88b9758a-d58d-4703-8aa4-73464afeeba9" providerId="ADAL" clId="{825CD28A-1813-4322-A83C-976DF2C9E4C2}" dt="2024-03-26T11:48:19.562" v="7959"/>
          <ac:spMkLst>
            <pc:docMk/>
            <pc:sldMk cId="3678226250" sldId="2147377558"/>
            <ac:spMk id="37" creationId="{7589B42C-C237-2B5B-CC74-9C11705ECC04}"/>
          </ac:spMkLst>
        </pc:spChg>
        <pc:spChg chg="add del mod replST">
          <ac:chgData name="Amy Jennings" userId="88b9758a-d58d-4703-8aa4-73464afeeba9" providerId="ADAL" clId="{825CD28A-1813-4322-A83C-976DF2C9E4C2}" dt="2024-03-26T11:48:32.675" v="8264"/>
          <ac:spMkLst>
            <pc:docMk/>
            <pc:sldMk cId="3678226250" sldId="2147377558"/>
            <ac:spMk id="38" creationId="{F9D2198A-1C37-FCBA-2E0D-F76B870D9686}"/>
          </ac:spMkLst>
        </pc:spChg>
        <pc:spChg chg="add del mod replST">
          <ac:chgData name="Amy Jennings" userId="88b9758a-d58d-4703-8aa4-73464afeeba9" providerId="ADAL" clId="{825CD28A-1813-4322-A83C-976DF2C9E4C2}" dt="2024-03-26T11:48:43.922" v="8569"/>
          <ac:spMkLst>
            <pc:docMk/>
            <pc:sldMk cId="3678226250" sldId="2147377558"/>
            <ac:spMk id="39" creationId="{06D88B75-BC18-C196-1F94-F0551D246D1B}"/>
          </ac:spMkLst>
        </pc:spChg>
        <pc:spChg chg="add del mod replST">
          <ac:chgData name="Amy Jennings" userId="88b9758a-d58d-4703-8aa4-73464afeeba9" providerId="ADAL" clId="{825CD28A-1813-4322-A83C-976DF2C9E4C2}" dt="2024-03-26T11:48:53.065" v="8880"/>
          <ac:spMkLst>
            <pc:docMk/>
            <pc:sldMk cId="3678226250" sldId="2147377558"/>
            <ac:spMk id="40" creationId="{4634C53C-8E45-552F-CD79-66F625C689E9}"/>
          </ac:spMkLst>
        </pc:spChg>
        <pc:spChg chg="add del mod replST">
          <ac:chgData name="Amy Jennings" userId="88b9758a-d58d-4703-8aa4-73464afeeba9" providerId="ADAL" clId="{825CD28A-1813-4322-A83C-976DF2C9E4C2}" dt="2024-03-26T11:49:02.063" v="9209"/>
          <ac:spMkLst>
            <pc:docMk/>
            <pc:sldMk cId="3678226250" sldId="2147377558"/>
            <ac:spMk id="41" creationId="{043FEDE0-7665-4D74-1E44-AFA065A628FF}"/>
          </ac:spMkLst>
        </pc:spChg>
        <pc:spChg chg="add del mod replST">
          <ac:chgData name="Amy Jennings" userId="88b9758a-d58d-4703-8aa4-73464afeeba9" providerId="ADAL" clId="{825CD28A-1813-4322-A83C-976DF2C9E4C2}" dt="2024-03-26T11:49:36.319" v="9554"/>
          <ac:spMkLst>
            <pc:docMk/>
            <pc:sldMk cId="3678226250" sldId="2147377558"/>
            <ac:spMk id="42" creationId="{9AA934A9-C8D8-3B46-A0F0-21C884ACD416}"/>
          </ac:spMkLst>
        </pc:spChg>
        <pc:spChg chg="add del mod replST">
          <ac:chgData name="Amy Jennings" userId="88b9758a-d58d-4703-8aa4-73464afeeba9" providerId="ADAL" clId="{825CD28A-1813-4322-A83C-976DF2C9E4C2}" dt="2024-03-26T11:49:45.288" v="9868"/>
          <ac:spMkLst>
            <pc:docMk/>
            <pc:sldMk cId="3678226250" sldId="2147377558"/>
            <ac:spMk id="43" creationId="{C9AD70A2-616D-80DF-23B5-A53FC3CCA1BE}"/>
          </ac:spMkLst>
        </pc:spChg>
        <pc:spChg chg="add del mod replST">
          <ac:chgData name="Amy Jennings" userId="88b9758a-d58d-4703-8aa4-73464afeeba9" providerId="ADAL" clId="{825CD28A-1813-4322-A83C-976DF2C9E4C2}" dt="2024-03-26T11:49:54.356" v="10174"/>
          <ac:spMkLst>
            <pc:docMk/>
            <pc:sldMk cId="3678226250" sldId="2147377558"/>
            <ac:spMk id="44" creationId="{3F3811E9-DA70-61A4-96A2-9F8F278C30C2}"/>
          </ac:spMkLst>
        </pc:spChg>
        <pc:spChg chg="add del mod replST">
          <ac:chgData name="Amy Jennings" userId="88b9758a-d58d-4703-8aa4-73464afeeba9" providerId="ADAL" clId="{825CD28A-1813-4322-A83C-976DF2C9E4C2}" dt="2024-03-26T11:51:02.317" v="10479"/>
          <ac:spMkLst>
            <pc:docMk/>
            <pc:sldMk cId="3678226250" sldId="2147377558"/>
            <ac:spMk id="45" creationId="{FBBC27C6-B208-0800-3A0C-0B339CDE04E8}"/>
          </ac:spMkLst>
        </pc:spChg>
        <pc:spChg chg="add del mod replST">
          <ac:chgData name="Amy Jennings" userId="88b9758a-d58d-4703-8aa4-73464afeeba9" providerId="ADAL" clId="{825CD28A-1813-4322-A83C-976DF2C9E4C2}" dt="2024-03-26T11:54:15.449" v="10828"/>
          <ac:spMkLst>
            <pc:docMk/>
            <pc:sldMk cId="3678226250" sldId="2147377558"/>
            <ac:spMk id="46" creationId="{61F4C6C2-4C79-7330-101A-294044305D7C}"/>
          </ac:spMkLst>
        </pc:spChg>
        <pc:spChg chg="add del mod replST">
          <ac:chgData name="Amy Jennings" userId="88b9758a-d58d-4703-8aa4-73464afeeba9" providerId="ADAL" clId="{825CD28A-1813-4322-A83C-976DF2C9E4C2}" dt="2024-03-26T11:54:24.633" v="11168"/>
          <ac:spMkLst>
            <pc:docMk/>
            <pc:sldMk cId="3678226250" sldId="2147377558"/>
            <ac:spMk id="47" creationId="{C206B852-33E8-205F-7982-EFA5BA56939D}"/>
          </ac:spMkLst>
        </pc:spChg>
        <pc:spChg chg="add del mod replST">
          <ac:chgData name="Amy Jennings" userId="88b9758a-d58d-4703-8aa4-73464afeeba9" providerId="ADAL" clId="{825CD28A-1813-4322-A83C-976DF2C9E4C2}" dt="2024-03-26T11:54:34.072" v="11476"/>
          <ac:spMkLst>
            <pc:docMk/>
            <pc:sldMk cId="3678226250" sldId="2147377558"/>
            <ac:spMk id="48" creationId="{20265F80-D041-1C55-720E-7129DE7F8993}"/>
          </ac:spMkLst>
        </pc:spChg>
        <pc:spChg chg="add del mod replST">
          <ac:chgData name="Amy Jennings" userId="88b9758a-d58d-4703-8aa4-73464afeeba9" providerId="ADAL" clId="{825CD28A-1813-4322-A83C-976DF2C9E4C2}" dt="2024-03-26T11:54:43.222" v="11783"/>
          <ac:spMkLst>
            <pc:docMk/>
            <pc:sldMk cId="3678226250" sldId="2147377558"/>
            <ac:spMk id="49" creationId="{CD75B56A-CC07-C284-6370-DBA61563AA25}"/>
          </ac:spMkLst>
        </pc:spChg>
        <pc:spChg chg="add del mod replST">
          <ac:chgData name="Amy Jennings" userId="88b9758a-d58d-4703-8aa4-73464afeeba9" providerId="ADAL" clId="{825CD28A-1813-4322-A83C-976DF2C9E4C2}" dt="2024-03-26T11:54:52.335" v="12110"/>
          <ac:spMkLst>
            <pc:docMk/>
            <pc:sldMk cId="3678226250" sldId="2147377558"/>
            <ac:spMk id="50" creationId="{47AA39DD-29EE-0D71-78D4-BFE09A6F3CBD}"/>
          </ac:spMkLst>
        </pc:spChg>
        <pc:spChg chg="add del mod replST">
          <ac:chgData name="Amy Jennings" userId="88b9758a-d58d-4703-8aa4-73464afeeba9" providerId="ADAL" clId="{825CD28A-1813-4322-A83C-976DF2C9E4C2}" dt="2024-03-26T11:55:01.468" v="12437"/>
          <ac:spMkLst>
            <pc:docMk/>
            <pc:sldMk cId="3678226250" sldId="2147377558"/>
            <ac:spMk id="51" creationId="{C77A7A72-CE08-4063-57AB-8E2CB5CE2D4E}"/>
          </ac:spMkLst>
        </pc:spChg>
        <pc:spChg chg="add del mod replST">
          <ac:chgData name="Amy Jennings" userId="88b9758a-d58d-4703-8aa4-73464afeeba9" providerId="ADAL" clId="{825CD28A-1813-4322-A83C-976DF2C9E4C2}" dt="2024-03-26T11:55:26.637" v="12744"/>
          <ac:spMkLst>
            <pc:docMk/>
            <pc:sldMk cId="3678226250" sldId="2147377558"/>
            <ac:spMk id="52" creationId="{A4BB3A70-69EF-E395-1E24-B86EC54CCC33}"/>
          </ac:spMkLst>
        </pc:spChg>
        <pc:spChg chg="add del mod replST">
          <ac:chgData name="Amy Jennings" userId="88b9758a-d58d-4703-8aa4-73464afeeba9" providerId="ADAL" clId="{825CD28A-1813-4322-A83C-976DF2C9E4C2}" dt="2024-03-26T11:55:35.636" v="13051"/>
          <ac:spMkLst>
            <pc:docMk/>
            <pc:sldMk cId="3678226250" sldId="2147377558"/>
            <ac:spMk id="53" creationId="{5787A5E2-5C74-FE04-48CA-E19197BF129A}"/>
          </ac:spMkLst>
        </pc:spChg>
        <pc:spChg chg="add del mod replST">
          <ac:chgData name="Amy Jennings" userId="88b9758a-d58d-4703-8aa4-73464afeeba9" providerId="ADAL" clId="{825CD28A-1813-4322-A83C-976DF2C9E4C2}" dt="2024-03-26T11:55:44.747" v="13379"/>
          <ac:spMkLst>
            <pc:docMk/>
            <pc:sldMk cId="3678226250" sldId="2147377558"/>
            <ac:spMk id="54" creationId="{96EAD1A8-329E-F24A-CEE3-7BBAF490C350}"/>
          </ac:spMkLst>
        </pc:spChg>
        <pc:spChg chg="add del mod replST">
          <ac:chgData name="Amy Jennings" userId="88b9758a-d58d-4703-8aa4-73464afeeba9" providerId="ADAL" clId="{825CD28A-1813-4322-A83C-976DF2C9E4C2}" dt="2024-03-26T11:55:53.766" v="13729"/>
          <ac:spMkLst>
            <pc:docMk/>
            <pc:sldMk cId="3678226250" sldId="2147377558"/>
            <ac:spMk id="55" creationId="{BB17CAFE-56B1-C34E-3D6D-1A7BC29B2E0E}"/>
          </ac:spMkLst>
        </pc:spChg>
        <pc:spChg chg="add del mod replST">
          <ac:chgData name="Amy Jennings" userId="88b9758a-d58d-4703-8aa4-73464afeeba9" providerId="ADAL" clId="{825CD28A-1813-4322-A83C-976DF2C9E4C2}" dt="2024-03-26T11:56:04.709" v="14042"/>
          <ac:spMkLst>
            <pc:docMk/>
            <pc:sldMk cId="3678226250" sldId="2147377558"/>
            <ac:spMk id="56" creationId="{932E8D55-BA30-B1A1-3CDC-F6905391E82B}"/>
          </ac:spMkLst>
        </pc:spChg>
        <pc:spChg chg="add del mod replST">
          <ac:chgData name="Amy Jennings" userId="88b9758a-d58d-4703-8aa4-73464afeeba9" providerId="ADAL" clId="{825CD28A-1813-4322-A83C-976DF2C9E4C2}" dt="2024-03-26T11:56:33.289" v="14348"/>
          <ac:spMkLst>
            <pc:docMk/>
            <pc:sldMk cId="3678226250" sldId="2147377558"/>
            <ac:spMk id="57" creationId="{00DAEB1B-C587-5EEE-8DFC-33E90D904EDD}"/>
          </ac:spMkLst>
        </pc:spChg>
        <pc:spChg chg="add del mod replST">
          <ac:chgData name="Amy Jennings" userId="88b9758a-d58d-4703-8aa4-73464afeeba9" providerId="ADAL" clId="{825CD28A-1813-4322-A83C-976DF2C9E4C2}" dt="2024-03-26T11:56:42.298" v="14654"/>
          <ac:spMkLst>
            <pc:docMk/>
            <pc:sldMk cId="3678226250" sldId="2147377558"/>
            <ac:spMk id="58" creationId="{B8C39B95-383B-7BE3-36A3-3CDD7DB004E1}"/>
          </ac:spMkLst>
        </pc:spChg>
        <pc:spChg chg="add del mod replST">
          <ac:chgData name="Amy Jennings" userId="88b9758a-d58d-4703-8aa4-73464afeeba9" providerId="ADAL" clId="{825CD28A-1813-4322-A83C-976DF2C9E4C2}" dt="2024-03-26T11:56:51.386" v="14961"/>
          <ac:spMkLst>
            <pc:docMk/>
            <pc:sldMk cId="3678226250" sldId="2147377558"/>
            <ac:spMk id="59" creationId="{5C868A23-BC0B-E7A2-2C29-88F6815352E0}"/>
          </ac:spMkLst>
        </pc:spChg>
        <pc:spChg chg="add del mod replST">
          <ac:chgData name="Amy Jennings" userId="88b9758a-d58d-4703-8aa4-73464afeeba9" providerId="ADAL" clId="{825CD28A-1813-4322-A83C-976DF2C9E4C2}" dt="2024-03-26T11:57:16.076" v="15275"/>
          <ac:spMkLst>
            <pc:docMk/>
            <pc:sldMk cId="3678226250" sldId="2147377558"/>
            <ac:spMk id="60" creationId="{673AA959-5AE6-DFAF-1441-D26BADFF6A2C}"/>
          </ac:spMkLst>
        </pc:spChg>
        <pc:spChg chg="add del mod replST">
          <ac:chgData name="Amy Jennings" userId="88b9758a-d58d-4703-8aa4-73464afeeba9" providerId="ADAL" clId="{825CD28A-1813-4322-A83C-976DF2C9E4C2}" dt="2024-03-26T11:57:25.307" v="15580"/>
          <ac:spMkLst>
            <pc:docMk/>
            <pc:sldMk cId="3678226250" sldId="2147377558"/>
            <ac:spMk id="61" creationId="{0F99EAEF-CE50-D958-1F0A-47B2A48DF97B}"/>
          </ac:spMkLst>
        </pc:spChg>
        <pc:spChg chg="add del mod replST">
          <ac:chgData name="Amy Jennings" userId="88b9758a-d58d-4703-8aa4-73464afeeba9" providerId="ADAL" clId="{825CD28A-1813-4322-A83C-976DF2C9E4C2}" dt="2024-03-26T11:57:59.766" v="15885"/>
          <ac:spMkLst>
            <pc:docMk/>
            <pc:sldMk cId="3678226250" sldId="2147377558"/>
            <ac:spMk id="62" creationId="{70581AEA-CCDA-B00F-38CE-623C9949FD65}"/>
          </ac:spMkLst>
        </pc:spChg>
        <pc:spChg chg="add del mod replST">
          <ac:chgData name="Amy Jennings" userId="88b9758a-d58d-4703-8aa4-73464afeeba9" providerId="ADAL" clId="{825CD28A-1813-4322-A83C-976DF2C9E4C2}" dt="2024-03-26T11:58:51.708" v="16190"/>
          <ac:spMkLst>
            <pc:docMk/>
            <pc:sldMk cId="3678226250" sldId="2147377558"/>
            <ac:spMk id="63" creationId="{D4197329-C285-541B-EE7D-3694C3DC69BD}"/>
          </ac:spMkLst>
        </pc:spChg>
        <pc:spChg chg="add del mod replST">
          <ac:chgData name="Amy Jennings" userId="88b9758a-d58d-4703-8aa4-73464afeeba9" providerId="ADAL" clId="{825CD28A-1813-4322-A83C-976DF2C9E4C2}" dt="2024-03-26T12:03:48.774" v="16495"/>
          <ac:spMkLst>
            <pc:docMk/>
            <pc:sldMk cId="3678226250" sldId="2147377558"/>
            <ac:spMk id="64" creationId="{E75EBE15-3BBF-E6D3-535C-ED3599E047AC}"/>
          </ac:spMkLst>
        </pc:spChg>
        <pc:spChg chg="add del mod replST">
          <ac:chgData name="Amy Jennings" userId="88b9758a-d58d-4703-8aa4-73464afeeba9" providerId="ADAL" clId="{825CD28A-1813-4322-A83C-976DF2C9E4C2}" dt="2024-03-26T12:04:19.774" v="16801"/>
          <ac:spMkLst>
            <pc:docMk/>
            <pc:sldMk cId="3678226250" sldId="2147377558"/>
            <ac:spMk id="65" creationId="{CFE6F867-18E8-0267-BFF2-4F7D8689028B}"/>
          </ac:spMkLst>
        </pc:spChg>
        <pc:spChg chg="add del mod replST">
          <ac:chgData name="Amy Jennings" userId="88b9758a-d58d-4703-8aa4-73464afeeba9" providerId="ADAL" clId="{825CD28A-1813-4322-A83C-976DF2C9E4C2}" dt="2024-03-26T12:04:29.426" v="17106"/>
          <ac:spMkLst>
            <pc:docMk/>
            <pc:sldMk cId="3678226250" sldId="2147377558"/>
            <ac:spMk id="66" creationId="{040CA4BB-08B3-2F78-EE5D-5F349BD6366C}"/>
          </ac:spMkLst>
        </pc:spChg>
        <pc:spChg chg="add mod replST">
          <ac:chgData name="Amy Jennings" userId="88b9758a-d58d-4703-8aa4-73464afeeba9" providerId="ADAL" clId="{825CD28A-1813-4322-A83C-976DF2C9E4C2}" dt="2024-03-26T12:04:29.443" v="17131" actId="948"/>
          <ac:spMkLst>
            <pc:docMk/>
            <pc:sldMk cId="3678226250" sldId="2147377558"/>
            <ac:spMk id="67" creationId="{D92193C7-FAA8-9222-C0D6-B8B2F88BE89C}"/>
          </ac:spMkLst>
        </pc:spChg>
        <pc:extLst>
          <p:ext xmlns:p="http://schemas.openxmlformats.org/presentationml/2006/main" uri="{D6D511B9-2390-475A-947B-AFAB55BFBCF1}">
            <pc226:cmChg xmlns:pc226="http://schemas.microsoft.com/office/powerpoint/2022/06/main/command" chg="add">
              <pc226:chgData name="Amy Jennings" userId="88b9758a-d58d-4703-8aa4-73464afeeba9" providerId="ADAL" clId="{825CD28A-1813-4322-A83C-976DF2C9E4C2}" dt="2024-03-26T11:58:42.053" v="16154"/>
              <pc2:cmMkLst xmlns:pc2="http://schemas.microsoft.com/office/powerpoint/2019/9/main/command">
                <pc:docMk/>
                <pc:sldMk cId="3678226250" sldId="2147377558"/>
                <pc2:cmMk id="{1989354F-5E0B-4E6D-BE9C-C4CBE53D04F9}"/>
              </pc2:cmMkLst>
            </pc226:cmChg>
          </p:ext>
        </pc:extLst>
      </pc:sldChg>
    </pc:docChg>
  </pc:docChgLst>
  <pc:docChgLst>
    <pc:chgData name="Holly Jalota" userId="151c0755-ebdb-4543-b130-909b4e7f85d6" providerId="ADAL" clId="{942DC373-8B79-474E-9EF6-682153E52446}"/>
    <pc:docChg chg="undo redo custSel addSld delSld modSld sldOrd modMainMaster modHandout">
      <pc:chgData name="Holly Jalota" userId="151c0755-ebdb-4543-b130-909b4e7f85d6" providerId="ADAL" clId="{942DC373-8B79-474E-9EF6-682153E52446}" dt="2024-04-10T12:33:40.421" v="178664" actId="948"/>
      <pc:docMkLst>
        <pc:docMk/>
      </pc:docMkLst>
      <pc:sldChg chg="addSp delSp modSp mod">
        <pc:chgData name="Holly Jalota" userId="151c0755-ebdb-4543-b130-909b4e7f85d6" providerId="ADAL" clId="{942DC373-8B79-474E-9EF6-682153E52446}" dt="2024-04-10T12:33:40.204" v="178448" actId="948"/>
        <pc:sldMkLst>
          <pc:docMk/>
          <pc:sldMk cId="0" sldId="258"/>
        </pc:sldMkLst>
        <pc:spChg chg="add del mod replST">
          <ac:chgData name="Holly Jalota" userId="151c0755-ebdb-4543-b130-909b4e7f85d6" providerId="ADAL" clId="{942DC373-8B79-474E-9EF6-682153E52446}" dt="2024-04-03T08:39:28.689" v="67529"/>
          <ac:spMkLst>
            <pc:docMk/>
            <pc:sldMk cId="0" sldId="258"/>
            <ac:spMk id="2" creationId="{262988D8-D5D3-B316-5416-461C11B8FEBD}"/>
          </ac:spMkLst>
        </pc:spChg>
        <pc:spChg chg="add del mod replST">
          <ac:chgData name="Holly Jalota" userId="151c0755-ebdb-4543-b130-909b4e7f85d6" providerId="ADAL" clId="{942DC373-8B79-474E-9EF6-682153E52446}" dt="2024-04-09T07:45:33.002" v="120828"/>
          <ac:spMkLst>
            <pc:docMk/>
            <pc:sldMk cId="0" sldId="258"/>
            <ac:spMk id="2" creationId="{3C991E94-D564-3741-B3B9-16C4B878555D}"/>
          </ac:spMkLst>
        </pc:spChg>
        <pc:spChg chg="add del mod replST">
          <ac:chgData name="Holly Jalota" userId="151c0755-ebdb-4543-b130-909b4e7f85d6" providerId="ADAL" clId="{942DC373-8B79-474E-9EF6-682153E52446}" dt="2024-04-02T13:31:06.951" v="4369"/>
          <ac:spMkLst>
            <pc:docMk/>
            <pc:sldMk cId="0" sldId="258"/>
            <ac:spMk id="2" creationId="{5A7986F0-10DD-AAEC-A869-C98C184EAAFE}"/>
          </ac:spMkLst>
        </pc:spChg>
        <pc:spChg chg="add del mod replST">
          <ac:chgData name="Holly Jalota" userId="151c0755-ebdb-4543-b130-909b4e7f85d6" providerId="ADAL" clId="{942DC373-8B79-474E-9EF6-682153E52446}" dt="2024-04-10T12:33:32.121" v="178171"/>
          <ac:spMkLst>
            <pc:docMk/>
            <pc:sldMk cId="0" sldId="258"/>
            <ac:spMk id="2" creationId="{7779FB0B-FAD6-F4FB-C181-6C509E5EE2C8}"/>
          </ac:spMkLst>
        </pc:spChg>
        <pc:spChg chg="add del mod replST">
          <ac:chgData name="Holly Jalota" userId="151c0755-ebdb-4543-b130-909b4e7f85d6" providerId="ADAL" clId="{942DC373-8B79-474E-9EF6-682153E52446}" dt="2024-03-28T09:48:38.829" v="1012"/>
          <ac:spMkLst>
            <pc:docMk/>
            <pc:sldMk cId="0" sldId="258"/>
            <ac:spMk id="2" creationId="{9B4D7986-8886-13E3-CA74-960B1E4C182F}"/>
          </ac:spMkLst>
        </pc:spChg>
        <pc:spChg chg="add del mod replST">
          <ac:chgData name="Holly Jalota" userId="151c0755-ebdb-4543-b130-909b4e7f85d6" providerId="ADAL" clId="{942DC373-8B79-474E-9EF6-682153E52446}" dt="2024-03-25T16:23:45.847" v="324"/>
          <ac:spMkLst>
            <pc:docMk/>
            <pc:sldMk cId="0" sldId="258"/>
            <ac:spMk id="2" creationId="{BDB0A330-7F53-3596-84FF-AC98CAAE5358}"/>
          </ac:spMkLst>
        </pc:spChg>
        <pc:spChg chg="add del mod replST">
          <ac:chgData name="Holly Jalota" userId="151c0755-ebdb-4543-b130-909b4e7f85d6" providerId="ADAL" clId="{942DC373-8B79-474E-9EF6-682153E52446}" dt="2024-04-02T13:31:56.056" v="5282"/>
          <ac:spMkLst>
            <pc:docMk/>
            <pc:sldMk cId="0" sldId="258"/>
            <ac:spMk id="5" creationId="{1CB99305-63C6-FC7F-D03A-27A86DAE30AF}"/>
          </ac:spMkLst>
        </pc:spChg>
        <pc:spChg chg="add mod replST">
          <ac:chgData name="Holly Jalota" userId="151c0755-ebdb-4543-b130-909b4e7f85d6" providerId="ADAL" clId="{942DC373-8B79-474E-9EF6-682153E52446}" dt="2024-03-25T16:23:45.869" v="349" actId="948"/>
          <ac:spMkLst>
            <pc:docMk/>
            <pc:sldMk cId="0" sldId="258"/>
            <ac:spMk id="5" creationId="{235193D9-563D-4120-45C6-22CBD9631974}"/>
          </ac:spMkLst>
        </pc:spChg>
        <pc:spChg chg="add del mod replST">
          <ac:chgData name="Holly Jalota" userId="151c0755-ebdb-4543-b130-909b4e7f85d6" providerId="ADAL" clId="{942DC373-8B79-474E-9EF6-682153E52446}" dt="2024-04-03T08:39:38.033" v="67865"/>
          <ac:spMkLst>
            <pc:docMk/>
            <pc:sldMk cId="0" sldId="258"/>
            <ac:spMk id="5" creationId="{26D6CE7F-FF24-B045-1C8B-1506BCEACDAE}"/>
          </ac:spMkLst>
        </pc:spChg>
        <pc:spChg chg="add del mod replST">
          <ac:chgData name="Holly Jalota" userId="151c0755-ebdb-4543-b130-909b4e7f85d6" providerId="ADAL" clId="{942DC373-8B79-474E-9EF6-682153E52446}" dt="2024-04-10T12:33:40.187" v="178423"/>
          <ac:spMkLst>
            <pc:docMk/>
            <pc:sldMk cId="0" sldId="258"/>
            <ac:spMk id="5" creationId="{2F0B29C1-B1AF-DF29-34CE-8D14477199A8}"/>
          </ac:spMkLst>
        </pc:spChg>
        <pc:spChg chg="add del mod replST">
          <ac:chgData name="Holly Jalota" userId="151c0755-ebdb-4543-b130-909b4e7f85d6" providerId="ADAL" clId="{942DC373-8B79-474E-9EF6-682153E52446}" dt="2024-04-09T07:45:52.570" v="121025"/>
          <ac:spMkLst>
            <pc:docMk/>
            <pc:sldMk cId="0" sldId="258"/>
            <ac:spMk id="5" creationId="{4494901F-EFA7-A640-5D44-448D11F389F1}"/>
          </ac:spMkLst>
        </pc:spChg>
        <pc:spChg chg="add del mod replST">
          <ac:chgData name="Holly Jalota" userId="151c0755-ebdb-4543-b130-909b4e7f85d6" providerId="ADAL" clId="{942DC373-8B79-474E-9EF6-682153E52446}" dt="2024-04-09T07:46:43.902" v="121229"/>
          <ac:spMkLst>
            <pc:docMk/>
            <pc:sldMk cId="0" sldId="258"/>
            <ac:spMk id="6" creationId="{11DDFF6C-8E59-9C34-91F9-5E94A19845DF}"/>
          </ac:spMkLst>
        </pc:spChg>
        <pc:spChg chg="add mod replST delST">
          <ac:chgData name="Holly Jalota" userId="151c0755-ebdb-4543-b130-909b4e7f85d6" providerId="ADAL" clId="{942DC373-8B79-474E-9EF6-682153E52446}" dt="2024-04-02T13:31:51.218" v="5264" actId="20577"/>
          <ac:spMkLst>
            <pc:docMk/>
            <pc:sldMk cId="0" sldId="258"/>
            <ac:spMk id="6" creationId="{22B4B873-1CCE-0F4B-6A48-2A6506AA04B4}"/>
          </ac:spMkLst>
        </pc:spChg>
        <pc:spChg chg="add mod replST">
          <ac:chgData name="Holly Jalota" userId="151c0755-ebdb-4543-b130-909b4e7f85d6" providerId="ADAL" clId="{942DC373-8B79-474E-9EF6-682153E52446}" dt="2024-04-10T12:33:40.204" v="178448" actId="948"/>
          <ac:spMkLst>
            <pc:docMk/>
            <pc:sldMk cId="0" sldId="258"/>
            <ac:spMk id="6" creationId="{2702F92B-859B-7EFF-E6C9-7B39245DA003}"/>
          </ac:spMkLst>
        </pc:spChg>
        <pc:spChg chg="add del mod replST">
          <ac:chgData name="Holly Jalota" userId="151c0755-ebdb-4543-b130-909b4e7f85d6" providerId="ADAL" clId="{942DC373-8B79-474E-9EF6-682153E52446}" dt="2024-03-28T09:49:47.209" v="1346"/>
          <ac:spMkLst>
            <pc:docMk/>
            <pc:sldMk cId="0" sldId="258"/>
            <ac:spMk id="6" creationId="{28DCB7D5-3CE5-52BE-B046-5750377C49D6}"/>
          </ac:spMkLst>
        </pc:spChg>
        <pc:spChg chg="add del mod replST">
          <ac:chgData name="Holly Jalota" userId="151c0755-ebdb-4543-b130-909b4e7f85d6" providerId="ADAL" clId="{942DC373-8B79-474E-9EF6-682153E52446}" dt="2024-04-03T08:40:16.422" v="68198"/>
          <ac:spMkLst>
            <pc:docMk/>
            <pc:sldMk cId="0" sldId="258"/>
            <ac:spMk id="6" creationId="{6E5B2830-9075-009C-45B4-967AF87CCF37}"/>
          </ac:spMkLst>
        </pc:spChg>
        <pc:spChg chg="add del mod replST">
          <ac:chgData name="Holly Jalota" userId="151c0755-ebdb-4543-b130-909b4e7f85d6" providerId="ADAL" clId="{942DC373-8B79-474E-9EF6-682153E52446}" dt="2024-03-28T09:49:56.828" v="1680"/>
          <ac:spMkLst>
            <pc:docMk/>
            <pc:sldMk cId="0" sldId="258"/>
            <ac:spMk id="8" creationId="{23953084-DAFE-92B0-3A41-D9BA4D51689E}"/>
          </ac:spMkLst>
        </pc:spChg>
        <pc:spChg chg="add del mod replST">
          <ac:chgData name="Holly Jalota" userId="151c0755-ebdb-4543-b130-909b4e7f85d6" providerId="ADAL" clId="{942DC373-8B79-474E-9EF6-682153E52446}" dt="2024-04-03T08:40:25.891" v="68528"/>
          <ac:spMkLst>
            <pc:docMk/>
            <pc:sldMk cId="0" sldId="258"/>
            <ac:spMk id="8" creationId="{4A9441A1-7BC6-A943-0A8B-B65902029547}"/>
          </ac:spMkLst>
        </pc:spChg>
        <pc:spChg chg="add del mod replST">
          <ac:chgData name="Holly Jalota" userId="151c0755-ebdb-4543-b130-909b4e7f85d6" providerId="ADAL" clId="{942DC373-8B79-474E-9EF6-682153E52446}" dt="2024-04-09T07:46:53.082" v="121444"/>
          <ac:spMkLst>
            <pc:docMk/>
            <pc:sldMk cId="0" sldId="258"/>
            <ac:spMk id="8" creationId="{9FA4AEC8-0927-8222-C845-3D1183D11744}"/>
          </ac:spMkLst>
        </pc:spChg>
        <pc:spChg chg="add del mod replST">
          <ac:chgData name="Holly Jalota" userId="151c0755-ebdb-4543-b130-909b4e7f85d6" providerId="ADAL" clId="{942DC373-8B79-474E-9EF6-682153E52446}" dt="2024-04-02T13:32:05.365" v="5613" actId="478"/>
          <ac:spMkLst>
            <pc:docMk/>
            <pc:sldMk cId="0" sldId="258"/>
            <ac:spMk id="8" creationId="{CA5C518F-8B9A-10E4-5437-0109AC7E3F46}"/>
          </ac:spMkLst>
        </pc:spChg>
        <pc:spChg chg="add del mod replST">
          <ac:chgData name="Holly Jalota" userId="151c0755-ebdb-4543-b130-909b4e7f85d6" providerId="ADAL" clId="{942DC373-8B79-474E-9EF6-682153E52446}" dt="2024-04-03T08:40:56.551" v="68900"/>
          <ac:spMkLst>
            <pc:docMk/>
            <pc:sldMk cId="0" sldId="258"/>
            <ac:spMk id="9" creationId="{049A0189-9F6F-A21C-8A49-7DF7BA358E23}"/>
          </ac:spMkLst>
        </pc:spChg>
        <pc:spChg chg="del mod replST">
          <ac:chgData name="Holly Jalota" userId="151c0755-ebdb-4543-b130-909b4e7f85d6" providerId="ADAL" clId="{942DC373-8B79-474E-9EF6-682153E52446}" dt="2024-04-02T13:32:15.178" v="5863"/>
          <ac:spMkLst>
            <pc:docMk/>
            <pc:sldMk cId="0" sldId="258"/>
            <ac:spMk id="9" creationId="{25C18A33-9100-2F01-5295-6662770A2A09}"/>
          </ac:spMkLst>
        </pc:spChg>
        <pc:spChg chg="add del mod replST">
          <ac:chgData name="Holly Jalota" userId="151c0755-ebdb-4543-b130-909b4e7f85d6" providerId="ADAL" clId="{942DC373-8B79-474E-9EF6-682153E52446}" dt="2024-04-09T07:47:02.347" v="121641"/>
          <ac:spMkLst>
            <pc:docMk/>
            <pc:sldMk cId="0" sldId="258"/>
            <ac:spMk id="9" creationId="{AB5BF9F0-D368-1479-F6E7-394169547900}"/>
          </ac:spMkLst>
        </pc:spChg>
        <pc:spChg chg="add del mod replST">
          <ac:chgData name="Holly Jalota" userId="151c0755-ebdb-4543-b130-909b4e7f85d6" providerId="ADAL" clId="{942DC373-8B79-474E-9EF6-682153E52446}" dt="2024-03-28T09:50:24.769" v="2012"/>
          <ac:spMkLst>
            <pc:docMk/>
            <pc:sldMk cId="0" sldId="258"/>
            <ac:spMk id="9" creationId="{F4032F0F-5830-6B81-49A5-9BB68BACD0BA}"/>
          </ac:spMkLst>
        </pc:spChg>
        <pc:spChg chg="add del mod replST">
          <ac:chgData name="Holly Jalota" userId="151c0755-ebdb-4543-b130-909b4e7f85d6" providerId="ADAL" clId="{942DC373-8B79-474E-9EF6-682153E52446}" dt="2024-04-09T07:47:11.686" v="121840"/>
          <ac:spMkLst>
            <pc:docMk/>
            <pc:sldMk cId="0" sldId="258"/>
            <ac:spMk id="10" creationId="{45DC9D94-BB15-EA05-092D-0B544C5F501E}"/>
          </ac:spMkLst>
        </pc:spChg>
        <pc:spChg chg="add del mod replST">
          <ac:chgData name="Holly Jalota" userId="151c0755-ebdb-4543-b130-909b4e7f85d6" providerId="ADAL" clId="{942DC373-8B79-474E-9EF6-682153E52446}" dt="2024-04-03T08:41:05.985" v="69205"/>
          <ac:spMkLst>
            <pc:docMk/>
            <pc:sldMk cId="0" sldId="258"/>
            <ac:spMk id="10" creationId="{5B324A15-E899-F4C8-2641-1C181F26EA57}"/>
          </ac:spMkLst>
        </pc:spChg>
        <pc:spChg chg="add del mod replST">
          <ac:chgData name="Holly Jalota" userId="151c0755-ebdb-4543-b130-909b4e7f85d6" providerId="ADAL" clId="{942DC373-8B79-474E-9EF6-682153E52446}" dt="2024-03-28T09:50:36.074" v="2346"/>
          <ac:spMkLst>
            <pc:docMk/>
            <pc:sldMk cId="0" sldId="258"/>
            <ac:spMk id="10" creationId="{ED232F8D-6CDE-705F-772B-655F104EEDB8}"/>
          </ac:spMkLst>
        </pc:spChg>
        <pc:spChg chg="add del mod replST">
          <ac:chgData name="Holly Jalota" userId="151c0755-ebdb-4543-b130-909b4e7f85d6" providerId="ADAL" clId="{942DC373-8B79-474E-9EF6-682153E52446}" dt="2024-04-02T13:32:26.794" v="6195"/>
          <ac:spMkLst>
            <pc:docMk/>
            <pc:sldMk cId="0" sldId="258"/>
            <ac:spMk id="10" creationId="{FAA1C225-6FDD-F068-D621-48D3A936AA42}"/>
          </ac:spMkLst>
        </pc:spChg>
        <pc:spChg chg="add del mod replST">
          <ac:chgData name="Holly Jalota" userId="151c0755-ebdb-4543-b130-909b4e7f85d6" providerId="ADAL" clId="{942DC373-8B79-474E-9EF6-682153E52446}" dt="2024-04-02T13:32:36.209" v="6528"/>
          <ac:spMkLst>
            <pc:docMk/>
            <pc:sldMk cId="0" sldId="258"/>
            <ac:spMk id="11" creationId="{2CACF0E8-4603-9ADC-44FF-E78AA0C18FA3}"/>
          </ac:spMkLst>
        </pc:spChg>
        <pc:spChg chg="add del mod replST">
          <ac:chgData name="Holly Jalota" userId="151c0755-ebdb-4543-b130-909b4e7f85d6" providerId="ADAL" clId="{942DC373-8B79-474E-9EF6-682153E52446}" dt="2024-04-09T07:47:21.028" v="122037"/>
          <ac:spMkLst>
            <pc:docMk/>
            <pc:sldMk cId="0" sldId="258"/>
            <ac:spMk id="11" creationId="{47F05B28-83E0-B9C2-80E5-947759452428}"/>
          </ac:spMkLst>
        </pc:spChg>
        <pc:spChg chg="add del mod replST">
          <ac:chgData name="Holly Jalota" userId="151c0755-ebdb-4543-b130-909b4e7f85d6" providerId="ADAL" clId="{942DC373-8B79-474E-9EF6-682153E52446}" dt="2024-03-28T11:14:22.383" v="2677"/>
          <ac:spMkLst>
            <pc:docMk/>
            <pc:sldMk cId="0" sldId="258"/>
            <ac:spMk id="11" creationId="{5B3F31C6-780D-EA3E-00C2-E277618AA03A}"/>
          </ac:spMkLst>
        </pc:spChg>
        <pc:spChg chg="add del mod replST">
          <ac:chgData name="Holly Jalota" userId="151c0755-ebdb-4543-b130-909b4e7f85d6" providerId="ADAL" clId="{942DC373-8B79-474E-9EF6-682153E52446}" dt="2024-04-03T08:41:17.228" v="69513"/>
          <ac:spMkLst>
            <pc:docMk/>
            <pc:sldMk cId="0" sldId="258"/>
            <ac:spMk id="11" creationId="{F5C59C0A-AB13-9F1C-7D66-C119B39BF404}"/>
          </ac:spMkLst>
        </pc:spChg>
        <pc:spChg chg="add del mod replST">
          <ac:chgData name="Holly Jalota" userId="151c0755-ebdb-4543-b130-909b4e7f85d6" providerId="ADAL" clId="{942DC373-8B79-474E-9EF6-682153E52446}" dt="2024-03-28T11:46:02.670" v="3008"/>
          <ac:spMkLst>
            <pc:docMk/>
            <pc:sldMk cId="0" sldId="258"/>
            <ac:spMk id="12" creationId="{4F35BAC2-CDD7-6360-CF68-AC2F76CA0E7F}"/>
          </ac:spMkLst>
        </pc:spChg>
        <pc:spChg chg="add del mod replST">
          <ac:chgData name="Holly Jalota" userId="151c0755-ebdb-4543-b130-909b4e7f85d6" providerId="ADAL" clId="{942DC373-8B79-474E-9EF6-682153E52446}" dt="2024-04-09T07:47:32.853" v="122234"/>
          <ac:spMkLst>
            <pc:docMk/>
            <pc:sldMk cId="0" sldId="258"/>
            <ac:spMk id="12" creationId="{7A682336-D409-B485-7A76-DF918BECFBA5}"/>
          </ac:spMkLst>
        </pc:spChg>
        <pc:spChg chg="add del mod replST">
          <ac:chgData name="Holly Jalota" userId="151c0755-ebdb-4543-b130-909b4e7f85d6" providerId="ADAL" clId="{942DC373-8B79-474E-9EF6-682153E52446}" dt="2024-04-02T13:35:23.010" v="10925"/>
          <ac:spMkLst>
            <pc:docMk/>
            <pc:sldMk cId="0" sldId="258"/>
            <ac:spMk id="12" creationId="{8E235504-15D4-C570-06C8-EBEEDF36CD20}"/>
          </ac:spMkLst>
        </pc:spChg>
        <pc:spChg chg="add del mod replST">
          <ac:chgData name="Holly Jalota" userId="151c0755-ebdb-4543-b130-909b4e7f85d6" providerId="ADAL" clId="{942DC373-8B79-474E-9EF6-682153E52446}" dt="2024-04-03T08:41:26.613" v="69856"/>
          <ac:spMkLst>
            <pc:docMk/>
            <pc:sldMk cId="0" sldId="258"/>
            <ac:spMk id="12" creationId="{FA11BCA6-2A5F-749B-A9E9-1B51E9FED1DD}"/>
          </ac:spMkLst>
        </pc:spChg>
        <pc:spChg chg="add del mod replST">
          <ac:chgData name="Holly Jalota" userId="151c0755-ebdb-4543-b130-909b4e7f85d6" providerId="ADAL" clId="{942DC373-8B79-474E-9EF6-682153E52446}" dt="2024-04-03T08:41:35.922" v="70197"/>
          <ac:spMkLst>
            <pc:docMk/>
            <pc:sldMk cId="0" sldId="258"/>
            <ac:spMk id="13" creationId="{2D26B6D5-F42B-E1C0-7DFD-ECCCDD94DD70}"/>
          </ac:spMkLst>
        </pc:spChg>
        <pc:spChg chg="add del mod replST delST">
          <ac:chgData name="Holly Jalota" userId="151c0755-ebdb-4543-b130-909b4e7f85d6" providerId="ADAL" clId="{942DC373-8B79-474E-9EF6-682153E52446}" dt="2024-04-02T13:35:08.717" v="10327" actId="20577"/>
          <ac:spMkLst>
            <pc:docMk/>
            <pc:sldMk cId="0" sldId="258"/>
            <ac:spMk id="13" creationId="{83B02845-5D09-FCB5-11E2-2688E2D514D0}"/>
          </ac:spMkLst>
        </pc:spChg>
        <pc:spChg chg="add del mod replST">
          <ac:chgData name="Holly Jalota" userId="151c0755-ebdb-4543-b130-909b4e7f85d6" providerId="ADAL" clId="{942DC373-8B79-474E-9EF6-682153E52446}" dt="2024-03-28T15:08:56.082" v="3365"/>
          <ac:spMkLst>
            <pc:docMk/>
            <pc:sldMk cId="0" sldId="258"/>
            <ac:spMk id="13" creationId="{BCD465CB-ABE8-DA96-B4C8-F06AB68C9CF3}"/>
          </ac:spMkLst>
        </pc:spChg>
        <pc:spChg chg="add del mod replST">
          <ac:chgData name="Holly Jalota" userId="151c0755-ebdb-4543-b130-909b4e7f85d6" providerId="ADAL" clId="{942DC373-8B79-474E-9EF6-682153E52446}" dt="2024-04-09T07:48:30.250" v="122433"/>
          <ac:spMkLst>
            <pc:docMk/>
            <pc:sldMk cId="0" sldId="258"/>
            <ac:spMk id="13" creationId="{D14290EC-E8FC-EF8E-1B1B-7137070B898F}"/>
          </ac:spMkLst>
        </pc:spChg>
        <pc:spChg chg="add del mod replST delST">
          <ac:chgData name="Holly Jalota" userId="151c0755-ebdb-4543-b130-909b4e7f85d6" providerId="ADAL" clId="{942DC373-8B79-474E-9EF6-682153E52446}" dt="2024-04-02T13:35:08.554" v="10077" actId="20577"/>
          <ac:spMkLst>
            <pc:docMk/>
            <pc:sldMk cId="0" sldId="258"/>
            <ac:spMk id="14" creationId="{5115C512-7E77-9850-04F8-F3D540FB264D}"/>
          </ac:spMkLst>
        </pc:spChg>
        <pc:spChg chg="add del mod replST">
          <ac:chgData name="Holly Jalota" userId="151c0755-ebdb-4543-b130-909b4e7f85d6" providerId="ADAL" clId="{942DC373-8B79-474E-9EF6-682153E52446}" dt="2024-03-28T15:09:05.795" v="3698"/>
          <ac:spMkLst>
            <pc:docMk/>
            <pc:sldMk cId="0" sldId="258"/>
            <ac:spMk id="14" creationId="{6F41B385-4F26-9C63-F14E-8FE713A549DA}"/>
          </ac:spMkLst>
        </pc:spChg>
        <pc:spChg chg="add del mod replST">
          <ac:chgData name="Holly Jalota" userId="151c0755-ebdb-4543-b130-909b4e7f85d6" providerId="ADAL" clId="{942DC373-8B79-474E-9EF6-682153E52446}" dt="2024-04-03T08:43:05.549" v="70502"/>
          <ac:spMkLst>
            <pc:docMk/>
            <pc:sldMk cId="0" sldId="258"/>
            <ac:spMk id="14" creationId="{8038CB9D-042A-6652-3886-97C8D50C3DAF}"/>
          </ac:spMkLst>
        </pc:spChg>
        <pc:spChg chg="add del mod replST">
          <ac:chgData name="Holly Jalota" userId="151c0755-ebdb-4543-b130-909b4e7f85d6" providerId="ADAL" clId="{942DC373-8B79-474E-9EF6-682153E52446}" dt="2024-04-09T07:48:59.054" v="122634"/>
          <ac:spMkLst>
            <pc:docMk/>
            <pc:sldMk cId="0" sldId="258"/>
            <ac:spMk id="14" creationId="{F189A518-F6D1-5B68-CEA9-0A4DBA7AF155}"/>
          </ac:spMkLst>
        </pc:spChg>
        <pc:spChg chg="add del mod replST">
          <ac:chgData name="Holly Jalota" userId="151c0755-ebdb-4543-b130-909b4e7f85d6" providerId="ADAL" clId="{942DC373-8B79-474E-9EF6-682153E52446}" dt="2024-04-03T08:45:18.336" v="70808"/>
          <ac:spMkLst>
            <pc:docMk/>
            <pc:sldMk cId="0" sldId="258"/>
            <ac:spMk id="15" creationId="{8A7B71BC-E722-D58C-4B83-07B17921908E}"/>
          </ac:spMkLst>
        </pc:spChg>
        <pc:spChg chg="del">
          <ac:chgData name="Holly Jalota" userId="151c0755-ebdb-4543-b130-909b4e7f85d6" providerId="ADAL" clId="{942DC373-8B79-474E-9EF6-682153E52446}" dt="2024-04-09T07:45:22.347" v="120627"/>
          <ac:spMkLst>
            <pc:docMk/>
            <pc:sldMk cId="0" sldId="258"/>
            <ac:spMk id="15" creationId="{D2BDC6CE-72F1-84B1-1C2B-212304BD508F}"/>
          </ac:spMkLst>
        </pc:spChg>
        <pc:spChg chg="add del mod replST">
          <ac:chgData name="Holly Jalota" userId="151c0755-ebdb-4543-b130-909b4e7f85d6" providerId="ADAL" clId="{942DC373-8B79-474E-9EF6-682153E52446}" dt="2024-04-02T13:30:57.518" v="4036"/>
          <ac:spMkLst>
            <pc:docMk/>
            <pc:sldMk cId="0" sldId="258"/>
            <ac:spMk id="15" creationId="{E79FF965-BD85-3CEE-AED1-D0B7209E970E}"/>
          </ac:spMkLst>
        </pc:spChg>
        <pc:spChg chg="add del mod replST delST">
          <ac:chgData name="Holly Jalota" userId="151c0755-ebdb-4543-b130-909b4e7f85d6" providerId="ADAL" clId="{942DC373-8B79-474E-9EF6-682153E52446}" dt="2024-04-02T13:35:08.385" v="9830" actId="20577"/>
          <ac:spMkLst>
            <pc:docMk/>
            <pc:sldMk cId="0" sldId="258"/>
            <ac:spMk id="16" creationId="{385F6A32-9B55-07D2-C085-C3CE3E3EEBC6}"/>
          </ac:spMkLst>
        </pc:spChg>
        <pc:spChg chg="add del mod replST">
          <ac:chgData name="Holly Jalota" userId="151c0755-ebdb-4543-b130-909b4e7f85d6" providerId="ADAL" clId="{942DC373-8B79-474E-9EF6-682153E52446}" dt="2024-04-03T08:45:46.515" v="71116"/>
          <ac:spMkLst>
            <pc:docMk/>
            <pc:sldMk cId="0" sldId="258"/>
            <ac:spMk id="16" creationId="{DE5CB861-032D-64E1-5279-9BEFFD3A971C}"/>
          </ac:spMkLst>
        </pc:spChg>
        <pc:spChg chg="add del mod replST">
          <ac:chgData name="Holly Jalota" userId="151c0755-ebdb-4543-b130-909b4e7f85d6" providerId="ADAL" clId="{942DC373-8B79-474E-9EF6-682153E52446}" dt="2024-04-09T07:50:21.384" v="122833"/>
          <ac:spMkLst>
            <pc:docMk/>
            <pc:sldMk cId="0" sldId="258"/>
            <ac:spMk id="16" creationId="{FADDB895-8EDF-91DF-80B7-70B7E9E0D794}"/>
          </ac:spMkLst>
        </pc:spChg>
        <pc:spChg chg="add del mod replST">
          <ac:chgData name="Holly Jalota" userId="151c0755-ebdb-4543-b130-909b4e7f85d6" providerId="ADAL" clId="{942DC373-8B79-474E-9EF6-682153E52446}" dt="2024-04-09T07:50:58.473" v="123032"/>
          <ac:spMkLst>
            <pc:docMk/>
            <pc:sldMk cId="0" sldId="258"/>
            <ac:spMk id="17" creationId="{2B49FE1F-1D35-0CC4-5E8C-CE615C6C46D9}"/>
          </ac:spMkLst>
        </pc:spChg>
        <pc:spChg chg="add del mod replST delST">
          <ac:chgData name="Holly Jalota" userId="151c0755-ebdb-4543-b130-909b4e7f85d6" providerId="ADAL" clId="{942DC373-8B79-474E-9EF6-682153E52446}" dt="2024-04-02T13:35:08.226" v="9579" actId="20577"/>
          <ac:spMkLst>
            <pc:docMk/>
            <pc:sldMk cId="0" sldId="258"/>
            <ac:spMk id="17" creationId="{628CEEFA-D58C-B5D5-A568-82815D46E1E5}"/>
          </ac:spMkLst>
        </pc:spChg>
        <pc:spChg chg="add del mod replST">
          <ac:chgData name="Holly Jalota" userId="151c0755-ebdb-4543-b130-909b4e7f85d6" providerId="ADAL" clId="{942DC373-8B79-474E-9EF6-682153E52446}" dt="2024-04-03T08:45:57.845" v="71421"/>
          <ac:spMkLst>
            <pc:docMk/>
            <pc:sldMk cId="0" sldId="258"/>
            <ac:spMk id="17" creationId="{6FEEE654-EB5F-D05B-6F14-27046045406B}"/>
          </ac:spMkLst>
        </pc:spChg>
        <pc:spChg chg="add mod replST delST">
          <ac:chgData name="Holly Jalota" userId="151c0755-ebdb-4543-b130-909b4e7f85d6" providerId="ADAL" clId="{942DC373-8B79-474E-9EF6-682153E52446}" dt="2024-04-02T13:35:01.670" v="8754" actId="20577"/>
          <ac:spMkLst>
            <pc:docMk/>
            <pc:sldMk cId="0" sldId="258"/>
            <ac:spMk id="18" creationId="{09BDEAB2-8D9F-FAE3-A501-CAC9775FA6E0}"/>
          </ac:spMkLst>
        </pc:spChg>
        <pc:spChg chg="add del mod replST">
          <ac:chgData name="Holly Jalota" userId="151c0755-ebdb-4543-b130-909b4e7f85d6" providerId="ADAL" clId="{942DC373-8B79-474E-9EF6-682153E52446}" dt="2024-04-03T08:46:27.526" v="71726"/>
          <ac:spMkLst>
            <pc:docMk/>
            <pc:sldMk cId="0" sldId="258"/>
            <ac:spMk id="18" creationId="{2B709906-E377-828C-AF39-2F72C06F45AA}"/>
          </ac:spMkLst>
        </pc:spChg>
        <pc:spChg chg="add del mod replST">
          <ac:chgData name="Holly Jalota" userId="151c0755-ebdb-4543-b130-909b4e7f85d6" providerId="ADAL" clId="{942DC373-8B79-474E-9EF6-682153E52446}" dt="2024-04-09T07:51:29.081" v="123248"/>
          <ac:spMkLst>
            <pc:docMk/>
            <pc:sldMk cId="0" sldId="258"/>
            <ac:spMk id="18" creationId="{929C93F6-6169-0ACE-521E-930BA6B452F4}"/>
          </ac:spMkLst>
        </pc:spChg>
        <pc:spChg chg="add del mod replST">
          <ac:chgData name="Holly Jalota" userId="151c0755-ebdb-4543-b130-909b4e7f85d6" providerId="ADAL" clId="{942DC373-8B79-474E-9EF6-682153E52446}" dt="2024-04-03T08:47:30.816" v="72033"/>
          <ac:spMkLst>
            <pc:docMk/>
            <pc:sldMk cId="0" sldId="258"/>
            <ac:spMk id="19" creationId="{112876A2-A3D4-D446-164B-6BA2D7476642}"/>
          </ac:spMkLst>
        </pc:spChg>
        <pc:spChg chg="add del mod replST">
          <ac:chgData name="Holly Jalota" userId="151c0755-ebdb-4543-b130-909b4e7f85d6" providerId="ADAL" clId="{942DC373-8B79-474E-9EF6-682153E52446}" dt="2024-04-09T07:51:50.764" v="123448"/>
          <ac:spMkLst>
            <pc:docMk/>
            <pc:sldMk cId="0" sldId="258"/>
            <ac:spMk id="19" creationId="{30F9F666-53C9-8A9D-90B9-2DD93D6E0F55}"/>
          </ac:spMkLst>
        </pc:spChg>
        <pc:spChg chg="add mod replST delST">
          <ac:chgData name="Holly Jalota" userId="151c0755-ebdb-4543-b130-909b4e7f85d6" providerId="ADAL" clId="{942DC373-8B79-474E-9EF6-682153E52446}" dt="2024-04-02T13:35:05.086" v="9332" actId="20577"/>
          <ac:spMkLst>
            <pc:docMk/>
            <pc:sldMk cId="0" sldId="258"/>
            <ac:spMk id="19" creationId="{4C8D8674-60B9-59FB-0BF3-DFBB111EC479}"/>
          </ac:spMkLst>
        </pc:spChg>
        <pc:spChg chg="add mod replST delST">
          <ac:chgData name="Holly Jalota" userId="151c0755-ebdb-4543-b130-909b4e7f85d6" providerId="ADAL" clId="{942DC373-8B79-474E-9EF6-682153E52446}" dt="2024-04-02T13:35:16.404" v="10906" actId="20577"/>
          <ac:spMkLst>
            <pc:docMk/>
            <pc:sldMk cId="0" sldId="258"/>
            <ac:spMk id="20" creationId="{131B110A-7E0E-0FEA-6338-CAA12EBCA9F4}"/>
          </ac:spMkLst>
        </pc:spChg>
        <pc:spChg chg="add del mod replST">
          <ac:chgData name="Holly Jalota" userId="151c0755-ebdb-4543-b130-909b4e7f85d6" providerId="ADAL" clId="{942DC373-8B79-474E-9EF6-682153E52446}" dt="2024-04-03T08:47:42.784" v="72338"/>
          <ac:spMkLst>
            <pc:docMk/>
            <pc:sldMk cId="0" sldId="258"/>
            <ac:spMk id="20" creationId="{3550689C-3734-C32B-EE03-2D0538C5F310}"/>
          </ac:spMkLst>
        </pc:spChg>
        <pc:spChg chg="add del mod replST">
          <ac:chgData name="Holly Jalota" userId="151c0755-ebdb-4543-b130-909b4e7f85d6" providerId="ADAL" clId="{942DC373-8B79-474E-9EF6-682153E52446}" dt="2024-04-09T07:52:12.377" v="123648"/>
          <ac:spMkLst>
            <pc:docMk/>
            <pc:sldMk cId="0" sldId="258"/>
            <ac:spMk id="20" creationId="{F73D05F3-77B8-93E2-1299-F68FF4B3746E}"/>
          </ac:spMkLst>
        </pc:spChg>
        <pc:spChg chg="add del mod replST">
          <ac:chgData name="Holly Jalota" userId="151c0755-ebdb-4543-b130-909b4e7f85d6" providerId="ADAL" clId="{942DC373-8B79-474E-9EF6-682153E52446}" dt="2024-04-02T13:36:26.893" v="11838"/>
          <ac:spMkLst>
            <pc:docMk/>
            <pc:sldMk cId="0" sldId="258"/>
            <ac:spMk id="21" creationId="{17DD954D-28EA-3BC3-8C92-6EDDDBA789D5}"/>
          </ac:spMkLst>
        </pc:spChg>
        <pc:spChg chg="add del mod replST">
          <ac:chgData name="Holly Jalota" userId="151c0755-ebdb-4543-b130-909b4e7f85d6" providerId="ADAL" clId="{942DC373-8B79-474E-9EF6-682153E52446}" dt="2024-04-09T07:52:39.004" v="123861"/>
          <ac:spMkLst>
            <pc:docMk/>
            <pc:sldMk cId="0" sldId="258"/>
            <ac:spMk id="21" creationId="{68AF3061-8479-94C2-B88B-2649BC055C68}"/>
          </ac:spMkLst>
        </pc:spChg>
        <pc:spChg chg="add del mod replST">
          <ac:chgData name="Holly Jalota" userId="151c0755-ebdb-4543-b130-909b4e7f85d6" providerId="ADAL" clId="{942DC373-8B79-474E-9EF6-682153E52446}" dt="2024-04-03T08:47:53.414" v="72644"/>
          <ac:spMkLst>
            <pc:docMk/>
            <pc:sldMk cId="0" sldId="258"/>
            <ac:spMk id="21" creationId="{D3F6B309-0FBA-33CE-1650-90A46C5F691C}"/>
          </ac:spMkLst>
        </pc:spChg>
        <pc:spChg chg="add del mod replST">
          <ac:chgData name="Holly Jalota" userId="151c0755-ebdb-4543-b130-909b4e7f85d6" providerId="ADAL" clId="{942DC373-8B79-474E-9EF6-682153E52446}" dt="2024-04-09T07:53:08.675" v="124065"/>
          <ac:spMkLst>
            <pc:docMk/>
            <pc:sldMk cId="0" sldId="258"/>
            <ac:spMk id="22" creationId="{8E8EA3F8-7AA0-F2DE-B611-D5D6D6BDB547}"/>
          </ac:spMkLst>
        </pc:spChg>
        <pc:spChg chg="add del mod replST">
          <ac:chgData name="Holly Jalota" userId="151c0755-ebdb-4543-b130-909b4e7f85d6" providerId="ADAL" clId="{942DC373-8B79-474E-9EF6-682153E52446}" dt="2024-04-03T08:48:03.442" v="72949"/>
          <ac:spMkLst>
            <pc:docMk/>
            <pc:sldMk cId="0" sldId="258"/>
            <ac:spMk id="22" creationId="{900F3952-4F56-1E5D-138A-1E82025775D1}"/>
          </ac:spMkLst>
        </pc:spChg>
        <pc:spChg chg="add mod replST delST">
          <ac:chgData name="Holly Jalota" userId="151c0755-ebdb-4543-b130-909b4e7f85d6" providerId="ADAL" clId="{942DC373-8B79-474E-9EF6-682153E52446}" dt="2024-04-02T13:36:23.198" v="11819" actId="20577"/>
          <ac:spMkLst>
            <pc:docMk/>
            <pc:sldMk cId="0" sldId="258"/>
            <ac:spMk id="22" creationId="{DF1A8A66-22A5-51D3-E197-41744D3F1F15}"/>
          </ac:spMkLst>
        </pc:spChg>
        <pc:spChg chg="add del mod replST">
          <ac:chgData name="Holly Jalota" userId="151c0755-ebdb-4543-b130-909b4e7f85d6" providerId="ADAL" clId="{942DC373-8B79-474E-9EF6-682153E52446}" dt="2024-04-02T13:36:36.763" v="12175"/>
          <ac:spMkLst>
            <pc:docMk/>
            <pc:sldMk cId="0" sldId="258"/>
            <ac:spMk id="23" creationId="{10690A9C-9391-393D-E0E8-333E9AC769B7}"/>
          </ac:spMkLst>
        </pc:spChg>
        <pc:spChg chg="add del mod replST">
          <ac:chgData name="Holly Jalota" userId="151c0755-ebdb-4543-b130-909b4e7f85d6" providerId="ADAL" clId="{942DC373-8B79-474E-9EF6-682153E52446}" dt="2024-04-09T07:53:17.883" v="124280"/>
          <ac:spMkLst>
            <pc:docMk/>
            <pc:sldMk cId="0" sldId="258"/>
            <ac:spMk id="23" creationId="{5C2AE898-EFA4-3A55-1C95-B77C4CE16557}"/>
          </ac:spMkLst>
        </pc:spChg>
        <pc:spChg chg="add del mod replST">
          <ac:chgData name="Holly Jalota" userId="151c0755-ebdb-4543-b130-909b4e7f85d6" providerId="ADAL" clId="{942DC373-8B79-474E-9EF6-682153E52446}" dt="2024-04-03T08:48:47.324" v="73257"/>
          <ac:spMkLst>
            <pc:docMk/>
            <pc:sldMk cId="0" sldId="258"/>
            <ac:spMk id="23" creationId="{7FF52CFF-94B4-E349-0BCE-66D8197037F2}"/>
          </ac:spMkLst>
        </pc:spChg>
        <pc:spChg chg="add del mod replST">
          <ac:chgData name="Holly Jalota" userId="151c0755-ebdb-4543-b130-909b4e7f85d6" providerId="ADAL" clId="{942DC373-8B79-474E-9EF6-682153E52446}" dt="2024-04-02T13:36:46.404" v="12511"/>
          <ac:spMkLst>
            <pc:docMk/>
            <pc:sldMk cId="0" sldId="258"/>
            <ac:spMk id="24" creationId="{04006FF9-0665-36EB-96E2-76CFD40F1613}"/>
          </ac:spMkLst>
        </pc:spChg>
        <pc:spChg chg="add del mod replST">
          <ac:chgData name="Holly Jalota" userId="151c0755-ebdb-4543-b130-909b4e7f85d6" providerId="ADAL" clId="{942DC373-8B79-474E-9EF6-682153E52446}" dt="2024-04-09T07:53:27.052" v="124486"/>
          <ac:spMkLst>
            <pc:docMk/>
            <pc:sldMk cId="0" sldId="258"/>
            <ac:spMk id="24" creationId="{52C5021B-2A7D-9CD4-D5D0-4F8D6D34E2C4}"/>
          </ac:spMkLst>
        </pc:spChg>
        <pc:spChg chg="add del mod replST">
          <ac:chgData name="Holly Jalota" userId="151c0755-ebdb-4543-b130-909b4e7f85d6" providerId="ADAL" clId="{942DC373-8B79-474E-9EF6-682153E52446}" dt="2024-04-03T08:48:57.389" v="73562"/>
          <ac:spMkLst>
            <pc:docMk/>
            <pc:sldMk cId="0" sldId="258"/>
            <ac:spMk id="24" creationId="{FF4375E5-275A-C0A0-B659-DE784DCB3244}"/>
          </ac:spMkLst>
        </pc:spChg>
        <pc:spChg chg="add del mod replST">
          <ac:chgData name="Holly Jalota" userId="151c0755-ebdb-4543-b130-909b4e7f85d6" providerId="ADAL" clId="{942DC373-8B79-474E-9EF6-682153E52446}" dt="2024-04-09T07:53:53.239" v="124748"/>
          <ac:spMkLst>
            <pc:docMk/>
            <pc:sldMk cId="0" sldId="258"/>
            <ac:spMk id="25" creationId="{0A0A5324-E71B-DBA4-97FF-A93EA7C87863}"/>
          </ac:spMkLst>
        </pc:spChg>
        <pc:spChg chg="add del mod replST">
          <ac:chgData name="Holly Jalota" userId="151c0755-ebdb-4543-b130-909b4e7f85d6" providerId="ADAL" clId="{942DC373-8B79-474E-9EF6-682153E52446}" dt="2024-04-02T13:36:55.771" v="12846"/>
          <ac:spMkLst>
            <pc:docMk/>
            <pc:sldMk cId="0" sldId="258"/>
            <ac:spMk id="25" creationId="{5C9AE3E2-E50C-C285-92AE-0258EDD044C2}"/>
          </ac:spMkLst>
        </pc:spChg>
        <pc:spChg chg="add del mod replST">
          <ac:chgData name="Holly Jalota" userId="151c0755-ebdb-4543-b130-909b4e7f85d6" providerId="ADAL" clId="{942DC373-8B79-474E-9EF6-682153E52446}" dt="2024-04-03T08:49:06.704" v="73883"/>
          <ac:spMkLst>
            <pc:docMk/>
            <pc:sldMk cId="0" sldId="258"/>
            <ac:spMk id="25" creationId="{C616C560-6268-9FBE-23E7-B3CBFABE8864}"/>
          </ac:spMkLst>
        </pc:spChg>
        <pc:spChg chg="add del mod replST">
          <ac:chgData name="Holly Jalota" userId="151c0755-ebdb-4543-b130-909b4e7f85d6" providerId="ADAL" clId="{942DC373-8B79-474E-9EF6-682153E52446}" dt="2024-04-09T07:54:02.496" v="124986"/>
          <ac:spMkLst>
            <pc:docMk/>
            <pc:sldMk cId="0" sldId="258"/>
            <ac:spMk id="26" creationId="{6A9F65F9-A235-3AFC-39AB-8D0D4A3D532C}"/>
          </ac:spMkLst>
        </pc:spChg>
        <pc:spChg chg="add del mod replST">
          <ac:chgData name="Holly Jalota" userId="151c0755-ebdb-4543-b130-909b4e7f85d6" providerId="ADAL" clId="{942DC373-8B79-474E-9EF6-682153E52446}" dt="2024-04-02T13:37:16.486" v="13184"/>
          <ac:spMkLst>
            <pc:docMk/>
            <pc:sldMk cId="0" sldId="258"/>
            <ac:spMk id="26" creationId="{DDB358F1-CA88-35BD-4B9C-8A2216395C95}"/>
          </ac:spMkLst>
        </pc:spChg>
        <pc:spChg chg="add del mod replST">
          <ac:chgData name="Holly Jalota" userId="151c0755-ebdb-4543-b130-909b4e7f85d6" providerId="ADAL" clId="{942DC373-8B79-474E-9EF6-682153E52446}" dt="2024-04-03T08:49:16.394" v="74201"/>
          <ac:spMkLst>
            <pc:docMk/>
            <pc:sldMk cId="0" sldId="258"/>
            <ac:spMk id="26" creationId="{E5474811-F5AB-5011-C31B-7631CC0F19B5}"/>
          </ac:spMkLst>
        </pc:spChg>
        <pc:spChg chg="add del mod replST">
          <ac:chgData name="Holly Jalota" userId="151c0755-ebdb-4543-b130-909b4e7f85d6" providerId="ADAL" clId="{942DC373-8B79-474E-9EF6-682153E52446}" dt="2024-04-02T13:37:48.193" v="13532"/>
          <ac:spMkLst>
            <pc:docMk/>
            <pc:sldMk cId="0" sldId="258"/>
            <ac:spMk id="27" creationId="{1E9B81DF-C78C-62AB-0D5B-566195F42499}"/>
          </ac:spMkLst>
        </pc:spChg>
        <pc:spChg chg="add del mod replST">
          <ac:chgData name="Holly Jalota" userId="151c0755-ebdb-4543-b130-909b4e7f85d6" providerId="ADAL" clId="{942DC373-8B79-474E-9EF6-682153E52446}" dt="2024-04-03T08:49:26.109" v="74544"/>
          <ac:spMkLst>
            <pc:docMk/>
            <pc:sldMk cId="0" sldId="258"/>
            <ac:spMk id="27" creationId="{63520648-BB3A-4763-3EAD-16485AAAD6DB}"/>
          </ac:spMkLst>
        </pc:spChg>
        <pc:spChg chg="add del mod replST">
          <ac:chgData name="Holly Jalota" userId="151c0755-ebdb-4543-b130-909b4e7f85d6" providerId="ADAL" clId="{942DC373-8B79-474E-9EF6-682153E52446}" dt="2024-04-09T07:54:28.437" v="125188"/>
          <ac:spMkLst>
            <pc:docMk/>
            <pc:sldMk cId="0" sldId="258"/>
            <ac:spMk id="27" creationId="{660E5887-5A07-59E8-E438-A073D0D31F2F}"/>
          </ac:spMkLst>
        </pc:spChg>
        <pc:spChg chg="add del mod replST">
          <ac:chgData name="Holly Jalota" userId="151c0755-ebdb-4543-b130-909b4e7f85d6" providerId="ADAL" clId="{942DC373-8B79-474E-9EF6-682153E52446}" dt="2024-04-09T07:54:37.826" v="125399"/>
          <ac:spMkLst>
            <pc:docMk/>
            <pc:sldMk cId="0" sldId="258"/>
            <ac:spMk id="28" creationId="{305F4ED4-DE94-EA0D-814C-E65229CFD990}"/>
          </ac:spMkLst>
        </pc:spChg>
        <pc:spChg chg="add del mod replST">
          <ac:chgData name="Holly Jalota" userId="151c0755-ebdb-4543-b130-909b4e7f85d6" providerId="ADAL" clId="{942DC373-8B79-474E-9EF6-682153E52446}" dt="2024-04-03T08:49:35.478" v="74892"/>
          <ac:spMkLst>
            <pc:docMk/>
            <pc:sldMk cId="0" sldId="258"/>
            <ac:spMk id="28" creationId="{90B79E99-B1A5-CC37-6686-6AEFB4F5EC42}"/>
          </ac:spMkLst>
        </pc:spChg>
        <pc:spChg chg="add del mod replST">
          <ac:chgData name="Holly Jalota" userId="151c0755-ebdb-4543-b130-909b4e7f85d6" providerId="ADAL" clId="{942DC373-8B79-474E-9EF6-682153E52446}" dt="2024-04-02T13:37:57.504" v="13864"/>
          <ac:spMkLst>
            <pc:docMk/>
            <pc:sldMk cId="0" sldId="258"/>
            <ac:spMk id="28" creationId="{D1623838-545B-495E-4DE3-0A8DA7BFFD67}"/>
          </ac:spMkLst>
        </pc:spChg>
        <pc:spChg chg="add del mod replST">
          <ac:chgData name="Holly Jalota" userId="151c0755-ebdb-4543-b130-909b4e7f85d6" providerId="ADAL" clId="{942DC373-8B79-474E-9EF6-682153E52446}" dt="2024-04-03T08:49:46.206" v="75198"/>
          <ac:spMkLst>
            <pc:docMk/>
            <pc:sldMk cId="0" sldId="258"/>
            <ac:spMk id="29" creationId="{62F2D200-81CB-EE8F-131F-A78F0799722F}"/>
          </ac:spMkLst>
        </pc:spChg>
        <pc:spChg chg="add del mod replST">
          <ac:chgData name="Holly Jalota" userId="151c0755-ebdb-4543-b130-909b4e7f85d6" providerId="ADAL" clId="{942DC373-8B79-474E-9EF6-682153E52446}" dt="2024-04-09T07:54:47.205" v="125607"/>
          <ac:spMkLst>
            <pc:docMk/>
            <pc:sldMk cId="0" sldId="258"/>
            <ac:spMk id="29" creationId="{9680676E-409F-1E5E-9DAC-9F2DC134F22B}"/>
          </ac:spMkLst>
        </pc:spChg>
        <pc:spChg chg="add del mod replST">
          <ac:chgData name="Holly Jalota" userId="151c0755-ebdb-4543-b130-909b4e7f85d6" providerId="ADAL" clId="{942DC373-8B79-474E-9EF6-682153E52446}" dt="2024-04-02T13:38:06.796" v="14227"/>
          <ac:spMkLst>
            <pc:docMk/>
            <pc:sldMk cId="0" sldId="258"/>
            <ac:spMk id="29" creationId="{F692F491-1F5A-836E-07B9-490FD6E8D341}"/>
          </ac:spMkLst>
        </pc:spChg>
        <pc:spChg chg="add del mod replST">
          <ac:chgData name="Holly Jalota" userId="151c0755-ebdb-4543-b130-909b4e7f85d6" providerId="ADAL" clId="{942DC373-8B79-474E-9EF6-682153E52446}" dt="2024-04-09T07:54:56.579" v="125846"/>
          <ac:spMkLst>
            <pc:docMk/>
            <pc:sldMk cId="0" sldId="258"/>
            <ac:spMk id="30" creationId="{C1116A68-0FEF-46F2-2D0F-F404BB6B3CDB}"/>
          </ac:spMkLst>
        </pc:spChg>
        <pc:spChg chg="add del mod replST">
          <ac:chgData name="Holly Jalota" userId="151c0755-ebdb-4543-b130-909b4e7f85d6" providerId="ADAL" clId="{942DC373-8B79-474E-9EF6-682153E52446}" dt="2024-04-02T13:38:16.765" v="14569"/>
          <ac:spMkLst>
            <pc:docMk/>
            <pc:sldMk cId="0" sldId="258"/>
            <ac:spMk id="30" creationId="{E04765F4-EEA4-C1A0-7BF0-A3882D24A63B}"/>
          </ac:spMkLst>
        </pc:spChg>
        <pc:spChg chg="add del mod replST">
          <ac:chgData name="Holly Jalota" userId="151c0755-ebdb-4543-b130-909b4e7f85d6" providerId="ADAL" clId="{942DC373-8B79-474E-9EF6-682153E52446}" dt="2024-04-03T08:50:31.933" v="75512"/>
          <ac:spMkLst>
            <pc:docMk/>
            <pc:sldMk cId="0" sldId="258"/>
            <ac:spMk id="30" creationId="{F810C429-0DB3-A362-9F0C-427259760C4A}"/>
          </ac:spMkLst>
        </pc:spChg>
        <pc:spChg chg="add del mod replST">
          <ac:chgData name="Holly Jalota" userId="151c0755-ebdb-4543-b130-909b4e7f85d6" providerId="ADAL" clId="{942DC373-8B79-474E-9EF6-682153E52446}" dt="2024-04-02T13:38:26.345" v="14933"/>
          <ac:spMkLst>
            <pc:docMk/>
            <pc:sldMk cId="0" sldId="258"/>
            <ac:spMk id="31" creationId="{2D3D3E4C-1267-3F79-D34B-A7D910E036B6}"/>
          </ac:spMkLst>
        </pc:spChg>
        <pc:spChg chg="add del mod replST">
          <ac:chgData name="Holly Jalota" userId="151c0755-ebdb-4543-b130-909b4e7f85d6" providerId="ADAL" clId="{942DC373-8B79-474E-9EF6-682153E52446}" dt="2024-04-09T07:55:05.839" v="126075"/>
          <ac:spMkLst>
            <pc:docMk/>
            <pc:sldMk cId="0" sldId="258"/>
            <ac:spMk id="31" creationId="{B7D7C027-AD3D-F8B7-FA48-1FD957645514}"/>
          </ac:spMkLst>
        </pc:spChg>
        <pc:spChg chg="add del mod replST">
          <ac:chgData name="Holly Jalota" userId="151c0755-ebdb-4543-b130-909b4e7f85d6" providerId="ADAL" clId="{942DC373-8B79-474E-9EF6-682153E52446}" dt="2024-04-03T08:50:41.494" v="75826"/>
          <ac:spMkLst>
            <pc:docMk/>
            <pc:sldMk cId="0" sldId="258"/>
            <ac:spMk id="31" creationId="{D9364430-EAF3-FAD1-98BA-B1E73E120FED}"/>
          </ac:spMkLst>
        </pc:spChg>
        <pc:spChg chg="add del mod replST">
          <ac:chgData name="Holly Jalota" userId="151c0755-ebdb-4543-b130-909b4e7f85d6" providerId="ADAL" clId="{942DC373-8B79-474E-9EF6-682153E52446}" dt="2024-04-03T08:50:50.871" v="76145"/>
          <ac:spMkLst>
            <pc:docMk/>
            <pc:sldMk cId="0" sldId="258"/>
            <ac:spMk id="32" creationId="{19B59458-FCF4-C6AE-E072-18628CF612B6}"/>
          </ac:spMkLst>
        </pc:spChg>
        <pc:spChg chg="add del mod replST">
          <ac:chgData name="Holly Jalota" userId="151c0755-ebdb-4543-b130-909b4e7f85d6" providerId="ADAL" clId="{942DC373-8B79-474E-9EF6-682153E52446}" dt="2024-04-09T07:55:15.046" v="126282"/>
          <ac:spMkLst>
            <pc:docMk/>
            <pc:sldMk cId="0" sldId="258"/>
            <ac:spMk id="32" creationId="{6619570E-ED68-B7AD-EC69-B34BA6CDC579}"/>
          </ac:spMkLst>
        </pc:spChg>
        <pc:spChg chg="add del mod replST">
          <ac:chgData name="Holly Jalota" userId="151c0755-ebdb-4543-b130-909b4e7f85d6" providerId="ADAL" clId="{942DC373-8B79-474E-9EF6-682153E52446}" dt="2024-04-02T13:38:36.003" v="15277"/>
          <ac:spMkLst>
            <pc:docMk/>
            <pc:sldMk cId="0" sldId="258"/>
            <ac:spMk id="32" creationId="{69847488-0CC4-762C-5437-D43BDF111025}"/>
          </ac:spMkLst>
        </pc:spChg>
        <pc:spChg chg="add del mod replST">
          <ac:chgData name="Holly Jalota" userId="151c0755-ebdb-4543-b130-909b4e7f85d6" providerId="ADAL" clId="{942DC373-8B79-474E-9EF6-682153E52446}" dt="2024-04-02T13:38:45.555" v="15653"/>
          <ac:spMkLst>
            <pc:docMk/>
            <pc:sldMk cId="0" sldId="258"/>
            <ac:spMk id="33" creationId="{88BF650B-B719-4EE5-5241-37D8245E315C}"/>
          </ac:spMkLst>
        </pc:spChg>
        <pc:spChg chg="add del mod replST">
          <ac:chgData name="Holly Jalota" userId="151c0755-ebdb-4543-b130-909b4e7f85d6" providerId="ADAL" clId="{942DC373-8B79-474E-9EF6-682153E52446}" dt="2024-04-09T07:55:57.378" v="126498"/>
          <ac:spMkLst>
            <pc:docMk/>
            <pc:sldMk cId="0" sldId="258"/>
            <ac:spMk id="33" creationId="{A7CAB8FF-FC54-CB25-A9BD-D7D4140B275D}"/>
          </ac:spMkLst>
        </pc:spChg>
        <pc:spChg chg="add del mod replST">
          <ac:chgData name="Holly Jalota" userId="151c0755-ebdb-4543-b130-909b4e7f85d6" providerId="ADAL" clId="{942DC373-8B79-474E-9EF6-682153E52446}" dt="2024-04-03T08:51:00.123" v="76459"/>
          <ac:spMkLst>
            <pc:docMk/>
            <pc:sldMk cId="0" sldId="258"/>
            <ac:spMk id="33" creationId="{E176EDFA-447A-89ED-13F2-FCBBB5EDCE63}"/>
          </ac:spMkLst>
        </pc:spChg>
        <pc:spChg chg="del">
          <ac:chgData name="Holly Jalota" userId="151c0755-ebdb-4543-b130-909b4e7f85d6" providerId="ADAL" clId="{942DC373-8B79-474E-9EF6-682153E52446}" dt="2024-03-25T16:23:36.313" v="41"/>
          <ac:spMkLst>
            <pc:docMk/>
            <pc:sldMk cId="0" sldId="258"/>
            <ac:spMk id="33" creationId="{F1D3575A-3152-004D-C3E3-43473E36FB7F}"/>
          </ac:spMkLst>
        </pc:spChg>
        <pc:spChg chg="add del mod replST">
          <ac:chgData name="Holly Jalota" userId="151c0755-ebdb-4543-b130-909b4e7f85d6" providerId="ADAL" clId="{942DC373-8B79-474E-9EF6-682153E52446}" dt="2024-04-02T13:38:54.820" v="16004"/>
          <ac:spMkLst>
            <pc:docMk/>
            <pc:sldMk cId="0" sldId="258"/>
            <ac:spMk id="34" creationId="{2AE8BD5D-FAC5-5AD9-616D-885B3551D536}"/>
          </ac:spMkLst>
        </pc:spChg>
        <pc:spChg chg="add del mod replST">
          <ac:chgData name="Holly Jalota" userId="151c0755-ebdb-4543-b130-909b4e7f85d6" providerId="ADAL" clId="{942DC373-8B79-474E-9EF6-682153E52446}" dt="2024-04-09T07:56:18.333" v="126696"/>
          <ac:spMkLst>
            <pc:docMk/>
            <pc:sldMk cId="0" sldId="258"/>
            <ac:spMk id="34" creationId="{3F373991-32D2-8885-9BCB-5A4E2E248068}"/>
          </ac:spMkLst>
        </pc:spChg>
        <pc:spChg chg="add del mod replST">
          <ac:chgData name="Holly Jalota" userId="151c0755-ebdb-4543-b130-909b4e7f85d6" providerId="ADAL" clId="{942DC373-8B79-474E-9EF6-682153E52446}" dt="2024-04-03T08:51:09.441" v="76764"/>
          <ac:spMkLst>
            <pc:docMk/>
            <pc:sldMk cId="0" sldId="258"/>
            <ac:spMk id="34" creationId="{90FE9B4C-38E7-0B31-9E8F-78166C6AE011}"/>
          </ac:spMkLst>
        </pc:spChg>
        <pc:spChg chg="add del mod replST">
          <ac:chgData name="Holly Jalota" userId="151c0755-ebdb-4543-b130-909b4e7f85d6" providerId="ADAL" clId="{942DC373-8B79-474E-9EF6-682153E52446}" dt="2024-04-09T07:56:49.749" v="126922"/>
          <ac:spMkLst>
            <pc:docMk/>
            <pc:sldMk cId="0" sldId="258"/>
            <ac:spMk id="35" creationId="{4F9C6DB3-F41A-824F-D6D6-22A59FCA77E8}"/>
          </ac:spMkLst>
        </pc:spChg>
        <pc:spChg chg="add del mod replST">
          <ac:chgData name="Holly Jalota" userId="151c0755-ebdb-4543-b130-909b4e7f85d6" providerId="ADAL" clId="{942DC373-8B79-474E-9EF6-682153E52446}" dt="2024-04-02T13:39:04.236" v="16358"/>
          <ac:spMkLst>
            <pc:docMk/>
            <pc:sldMk cId="0" sldId="258"/>
            <ac:spMk id="35" creationId="{56D9DFE9-7D78-2C8C-D423-F4AB1C7DBC0A}"/>
          </ac:spMkLst>
        </pc:spChg>
        <pc:spChg chg="add del mod replST">
          <ac:chgData name="Holly Jalota" userId="151c0755-ebdb-4543-b130-909b4e7f85d6" providerId="ADAL" clId="{942DC373-8B79-474E-9EF6-682153E52446}" dt="2024-04-03T08:51:20.824" v="77070"/>
          <ac:spMkLst>
            <pc:docMk/>
            <pc:sldMk cId="0" sldId="258"/>
            <ac:spMk id="35" creationId="{BB64D480-EFAC-6A79-F487-2AD4F4B81456}"/>
          </ac:spMkLst>
        </pc:spChg>
        <pc:spChg chg="add del mod replST">
          <ac:chgData name="Holly Jalota" userId="151c0755-ebdb-4543-b130-909b4e7f85d6" providerId="ADAL" clId="{942DC373-8B79-474E-9EF6-682153E52446}" dt="2024-04-09T07:57:12.616" v="127167"/>
          <ac:spMkLst>
            <pc:docMk/>
            <pc:sldMk cId="0" sldId="258"/>
            <ac:spMk id="36" creationId="{5C98FBF0-92B2-A918-4103-A081AD555722}"/>
          </ac:spMkLst>
        </pc:spChg>
        <pc:spChg chg="add del mod replST">
          <ac:chgData name="Holly Jalota" userId="151c0755-ebdb-4543-b130-909b4e7f85d6" providerId="ADAL" clId="{942DC373-8B79-474E-9EF6-682153E52446}" dt="2024-04-02T13:39:24.491" v="16690"/>
          <ac:spMkLst>
            <pc:docMk/>
            <pc:sldMk cId="0" sldId="258"/>
            <ac:spMk id="36" creationId="{76C0CCC3-CD21-06F1-BB7B-48F5DF993121}"/>
          </ac:spMkLst>
        </pc:spChg>
        <pc:spChg chg="add del mod replST">
          <ac:chgData name="Holly Jalota" userId="151c0755-ebdb-4543-b130-909b4e7f85d6" providerId="ADAL" clId="{942DC373-8B79-474E-9EF6-682153E52446}" dt="2024-04-03T09:04:09.095" v="77376"/>
          <ac:spMkLst>
            <pc:docMk/>
            <pc:sldMk cId="0" sldId="258"/>
            <ac:spMk id="36" creationId="{DC45A63D-5CBB-F670-6F42-A6714D05350A}"/>
          </ac:spMkLst>
        </pc:spChg>
        <pc:spChg chg="add del mod replST">
          <ac:chgData name="Holly Jalota" userId="151c0755-ebdb-4543-b130-909b4e7f85d6" providerId="ADAL" clId="{942DC373-8B79-474E-9EF6-682153E52446}" dt="2024-04-03T09:04:18.724" v="77690"/>
          <ac:spMkLst>
            <pc:docMk/>
            <pc:sldMk cId="0" sldId="258"/>
            <ac:spMk id="37" creationId="{6608C361-2C16-7E44-CD6D-F960ABFCB5A7}"/>
          </ac:spMkLst>
        </pc:spChg>
        <pc:spChg chg="add del mod replST">
          <ac:chgData name="Holly Jalota" userId="151c0755-ebdb-4543-b130-909b4e7f85d6" providerId="ADAL" clId="{942DC373-8B79-474E-9EF6-682153E52446}" dt="2024-04-09T07:57:21.813" v="127388"/>
          <ac:spMkLst>
            <pc:docMk/>
            <pc:sldMk cId="0" sldId="258"/>
            <ac:spMk id="37" creationId="{BBE72DC7-2E25-DD03-AE1C-46BD4ABE0266}"/>
          </ac:spMkLst>
        </pc:spChg>
        <pc:spChg chg="add del mod replST">
          <ac:chgData name="Holly Jalota" userId="151c0755-ebdb-4543-b130-909b4e7f85d6" providerId="ADAL" clId="{942DC373-8B79-474E-9EF6-682153E52446}" dt="2024-04-02T13:39:35.599" v="17032"/>
          <ac:spMkLst>
            <pc:docMk/>
            <pc:sldMk cId="0" sldId="258"/>
            <ac:spMk id="37" creationId="{DEC98D00-E394-D54C-EE5B-15BE2CDF299A}"/>
          </ac:spMkLst>
        </pc:spChg>
        <pc:spChg chg="add del mod replST">
          <ac:chgData name="Holly Jalota" userId="151c0755-ebdb-4543-b130-909b4e7f85d6" providerId="ADAL" clId="{942DC373-8B79-474E-9EF6-682153E52446}" dt="2024-04-03T09:04:28.310" v="78015"/>
          <ac:spMkLst>
            <pc:docMk/>
            <pc:sldMk cId="0" sldId="258"/>
            <ac:spMk id="38" creationId="{3829780E-B5FC-C9CD-FC7A-207F201E6D94}"/>
          </ac:spMkLst>
        </pc:spChg>
        <pc:spChg chg="add del mod replST">
          <ac:chgData name="Holly Jalota" userId="151c0755-ebdb-4543-b130-909b4e7f85d6" providerId="ADAL" clId="{942DC373-8B79-474E-9EF6-682153E52446}" dt="2024-04-09T07:57:30.972" v="127588"/>
          <ac:spMkLst>
            <pc:docMk/>
            <pc:sldMk cId="0" sldId="258"/>
            <ac:spMk id="38" creationId="{E46D739A-4A67-897A-FACE-39D74E726112}"/>
          </ac:spMkLst>
        </pc:spChg>
        <pc:spChg chg="add del mod replST">
          <ac:chgData name="Holly Jalota" userId="151c0755-ebdb-4543-b130-909b4e7f85d6" providerId="ADAL" clId="{942DC373-8B79-474E-9EF6-682153E52446}" dt="2024-04-02T13:39:44.962" v="17364"/>
          <ac:spMkLst>
            <pc:docMk/>
            <pc:sldMk cId="0" sldId="258"/>
            <ac:spMk id="38" creationId="{E75DAF72-95B0-EF70-8533-61826CF3A654}"/>
          </ac:spMkLst>
        </pc:spChg>
        <pc:spChg chg="add del mod replST">
          <ac:chgData name="Holly Jalota" userId="151c0755-ebdb-4543-b130-909b4e7f85d6" providerId="ADAL" clId="{942DC373-8B79-474E-9EF6-682153E52446}" dt="2024-04-03T09:04:37.587" v="78343"/>
          <ac:spMkLst>
            <pc:docMk/>
            <pc:sldMk cId="0" sldId="258"/>
            <ac:spMk id="39" creationId="{1E8A9E3C-7BDB-73A1-985D-4E52A817C8BA}"/>
          </ac:spMkLst>
        </pc:spChg>
        <pc:spChg chg="add del mod replST">
          <ac:chgData name="Holly Jalota" userId="151c0755-ebdb-4543-b130-909b4e7f85d6" providerId="ADAL" clId="{942DC373-8B79-474E-9EF6-682153E52446}" dt="2024-04-02T13:40:09.056" v="17696"/>
          <ac:spMkLst>
            <pc:docMk/>
            <pc:sldMk cId="0" sldId="258"/>
            <ac:spMk id="39" creationId="{BAC284C9-0633-95FD-9C66-CCA03A8B2BAE}"/>
          </ac:spMkLst>
        </pc:spChg>
        <pc:spChg chg="add del mod replST">
          <ac:chgData name="Holly Jalota" userId="151c0755-ebdb-4543-b130-909b4e7f85d6" providerId="ADAL" clId="{942DC373-8B79-474E-9EF6-682153E52446}" dt="2024-04-09T07:57:40.382" v="127787"/>
          <ac:spMkLst>
            <pc:docMk/>
            <pc:sldMk cId="0" sldId="258"/>
            <ac:spMk id="39" creationId="{BBB3B96D-9126-7308-9AD3-006E02756761}"/>
          </ac:spMkLst>
        </pc:spChg>
        <pc:spChg chg="add del mod replST">
          <ac:chgData name="Holly Jalota" userId="151c0755-ebdb-4543-b130-909b4e7f85d6" providerId="ADAL" clId="{942DC373-8B79-474E-9EF6-682153E52446}" dt="2024-04-02T16:13:21.077" v="18055"/>
          <ac:spMkLst>
            <pc:docMk/>
            <pc:sldMk cId="0" sldId="258"/>
            <ac:spMk id="40" creationId="{05B93A8D-4426-521B-5473-BAF1B2DFB061}"/>
          </ac:spMkLst>
        </pc:spChg>
        <pc:spChg chg="add del mod replST">
          <ac:chgData name="Holly Jalota" userId="151c0755-ebdb-4543-b130-909b4e7f85d6" providerId="ADAL" clId="{942DC373-8B79-474E-9EF6-682153E52446}" dt="2024-04-09T07:57:49.553" v="128034"/>
          <ac:spMkLst>
            <pc:docMk/>
            <pc:sldMk cId="0" sldId="258"/>
            <ac:spMk id="40" creationId="{41282489-09B2-A322-83F0-A1A41C6FE077}"/>
          </ac:spMkLst>
        </pc:spChg>
        <pc:spChg chg="add del mod replST">
          <ac:chgData name="Holly Jalota" userId="151c0755-ebdb-4543-b130-909b4e7f85d6" providerId="ADAL" clId="{942DC373-8B79-474E-9EF6-682153E52446}" dt="2024-04-03T09:04:46.864" v="78663"/>
          <ac:spMkLst>
            <pc:docMk/>
            <pc:sldMk cId="0" sldId="258"/>
            <ac:spMk id="40" creationId="{8C5772BA-AFB9-B73D-B666-600D7421336C}"/>
          </ac:spMkLst>
        </pc:spChg>
        <pc:spChg chg="add del mod replST">
          <ac:chgData name="Holly Jalota" userId="151c0755-ebdb-4543-b130-909b4e7f85d6" providerId="ADAL" clId="{942DC373-8B79-474E-9EF6-682153E52446}" dt="2024-04-02T16:13:32.254" v="18361"/>
          <ac:spMkLst>
            <pc:docMk/>
            <pc:sldMk cId="0" sldId="258"/>
            <ac:spMk id="41" creationId="{5F2D5C12-4443-7161-4E1A-DFCBE8ACE884}"/>
          </ac:spMkLst>
        </pc:spChg>
        <pc:spChg chg="add del mod replST">
          <ac:chgData name="Holly Jalota" userId="151c0755-ebdb-4543-b130-909b4e7f85d6" providerId="ADAL" clId="{942DC373-8B79-474E-9EF6-682153E52446}" dt="2024-04-03T09:04:56.151" v="78968"/>
          <ac:spMkLst>
            <pc:docMk/>
            <pc:sldMk cId="0" sldId="258"/>
            <ac:spMk id="41" creationId="{94FF8279-2ECF-936C-5940-0C3755A7D46C}"/>
          </ac:spMkLst>
        </pc:spChg>
        <pc:spChg chg="add del mod replST">
          <ac:chgData name="Holly Jalota" userId="151c0755-ebdb-4543-b130-909b4e7f85d6" providerId="ADAL" clId="{942DC373-8B79-474E-9EF6-682153E52446}" dt="2024-04-09T07:57:58.885" v="128244"/>
          <ac:spMkLst>
            <pc:docMk/>
            <pc:sldMk cId="0" sldId="258"/>
            <ac:spMk id="41" creationId="{D831B82D-0CFA-196D-15E9-0A85B135ED4B}"/>
          </ac:spMkLst>
        </pc:spChg>
        <pc:spChg chg="add del mod replST">
          <ac:chgData name="Holly Jalota" userId="151c0755-ebdb-4543-b130-909b4e7f85d6" providerId="ADAL" clId="{942DC373-8B79-474E-9EF6-682153E52446}" dt="2024-04-02T16:13:41.972" v="18668"/>
          <ac:spMkLst>
            <pc:docMk/>
            <pc:sldMk cId="0" sldId="258"/>
            <ac:spMk id="42" creationId="{3B3F142D-F606-C76B-0356-3BBC3B7DE124}"/>
          </ac:spMkLst>
        </pc:spChg>
        <pc:spChg chg="add del mod replST">
          <ac:chgData name="Holly Jalota" userId="151c0755-ebdb-4543-b130-909b4e7f85d6" providerId="ADAL" clId="{942DC373-8B79-474E-9EF6-682153E52446}" dt="2024-04-09T07:58:08.081" v="128484"/>
          <ac:spMkLst>
            <pc:docMk/>
            <pc:sldMk cId="0" sldId="258"/>
            <ac:spMk id="42" creationId="{61CBF720-1692-ABD0-B568-E520424AE095}"/>
          </ac:spMkLst>
        </pc:spChg>
        <pc:spChg chg="add del mod replST">
          <ac:chgData name="Holly Jalota" userId="151c0755-ebdb-4543-b130-909b4e7f85d6" providerId="ADAL" clId="{942DC373-8B79-474E-9EF6-682153E52446}" dt="2024-04-03T09:05:05.490" v="79339"/>
          <ac:spMkLst>
            <pc:docMk/>
            <pc:sldMk cId="0" sldId="258"/>
            <ac:spMk id="42" creationId="{6CC4F29A-576A-AB92-7668-E6F006A28E5C}"/>
          </ac:spMkLst>
        </pc:spChg>
        <pc:spChg chg="add del mod replST">
          <ac:chgData name="Holly Jalota" userId="151c0755-ebdb-4543-b130-909b4e7f85d6" providerId="ADAL" clId="{942DC373-8B79-474E-9EF6-682153E52446}" dt="2024-04-03T09:05:14.737" v="79644"/>
          <ac:spMkLst>
            <pc:docMk/>
            <pc:sldMk cId="0" sldId="258"/>
            <ac:spMk id="43" creationId="{C6DEB3F9-C629-E344-0B42-A1F2B57FC044}"/>
          </ac:spMkLst>
        </pc:spChg>
        <pc:spChg chg="add del mod replST">
          <ac:chgData name="Holly Jalota" userId="151c0755-ebdb-4543-b130-909b4e7f85d6" providerId="ADAL" clId="{942DC373-8B79-474E-9EF6-682153E52446}" dt="2024-04-02T16:13:51.349" v="18973"/>
          <ac:spMkLst>
            <pc:docMk/>
            <pc:sldMk cId="0" sldId="258"/>
            <ac:spMk id="43" creationId="{D42E5979-36FC-0A0F-8662-B99A4324E93A}"/>
          </ac:spMkLst>
        </pc:spChg>
        <pc:spChg chg="add del mod replST">
          <ac:chgData name="Holly Jalota" userId="151c0755-ebdb-4543-b130-909b4e7f85d6" providerId="ADAL" clId="{942DC373-8B79-474E-9EF6-682153E52446}" dt="2024-04-09T07:58:17.285" v="128716"/>
          <ac:spMkLst>
            <pc:docMk/>
            <pc:sldMk cId="0" sldId="258"/>
            <ac:spMk id="43" creationId="{F1E847B8-D999-C62E-6DD2-4A87D5C87F80}"/>
          </ac:spMkLst>
        </pc:spChg>
        <pc:spChg chg="add del mod replST">
          <ac:chgData name="Holly Jalota" userId="151c0755-ebdb-4543-b130-909b4e7f85d6" providerId="ADAL" clId="{942DC373-8B79-474E-9EF6-682153E52446}" dt="2024-04-09T07:58:26.445" v="128913"/>
          <ac:spMkLst>
            <pc:docMk/>
            <pc:sldMk cId="0" sldId="258"/>
            <ac:spMk id="44" creationId="{0FB2070B-1752-3BB2-09F6-C11EA7CB2CA6}"/>
          </ac:spMkLst>
        </pc:spChg>
        <pc:spChg chg="add del mod replST">
          <ac:chgData name="Holly Jalota" userId="151c0755-ebdb-4543-b130-909b4e7f85d6" providerId="ADAL" clId="{942DC373-8B79-474E-9EF6-682153E52446}" dt="2024-04-03T09:05:48.363" v="79992"/>
          <ac:spMkLst>
            <pc:docMk/>
            <pc:sldMk cId="0" sldId="258"/>
            <ac:spMk id="44" creationId="{673DFBF8-0C09-C5E8-1C4D-60F2E630D9CA}"/>
          </ac:spMkLst>
        </pc:spChg>
        <pc:spChg chg="add del mod replST">
          <ac:chgData name="Holly Jalota" userId="151c0755-ebdb-4543-b130-909b4e7f85d6" providerId="ADAL" clId="{942DC373-8B79-474E-9EF6-682153E52446}" dt="2024-04-02T16:14:00.645" v="19278"/>
          <ac:spMkLst>
            <pc:docMk/>
            <pc:sldMk cId="0" sldId="258"/>
            <ac:spMk id="44" creationId="{DE7D8C8C-1C88-B888-2A2E-6B0D2C892DE2}"/>
          </ac:spMkLst>
        </pc:spChg>
        <pc:spChg chg="add del mod replST">
          <ac:chgData name="Holly Jalota" userId="151c0755-ebdb-4543-b130-909b4e7f85d6" providerId="ADAL" clId="{942DC373-8B79-474E-9EF6-682153E52446}" dt="2024-04-02T16:14:11.466" v="19591"/>
          <ac:spMkLst>
            <pc:docMk/>
            <pc:sldMk cId="0" sldId="258"/>
            <ac:spMk id="45" creationId="{2DF5447D-F5B1-FF25-D242-A64EA86E8E1A}"/>
          </ac:spMkLst>
        </pc:spChg>
        <pc:spChg chg="add del mod replST">
          <ac:chgData name="Holly Jalota" userId="151c0755-ebdb-4543-b130-909b4e7f85d6" providerId="ADAL" clId="{942DC373-8B79-474E-9EF6-682153E52446}" dt="2024-04-03T09:05:57.808" v="80361"/>
          <ac:spMkLst>
            <pc:docMk/>
            <pc:sldMk cId="0" sldId="258"/>
            <ac:spMk id="45" creationId="{AD022205-8774-CED1-0DFC-E005D0644A48}"/>
          </ac:spMkLst>
        </pc:spChg>
        <pc:spChg chg="add del mod replST">
          <ac:chgData name="Holly Jalota" userId="151c0755-ebdb-4543-b130-909b4e7f85d6" providerId="ADAL" clId="{942DC373-8B79-474E-9EF6-682153E52446}" dt="2024-04-09T07:59:08.007" v="129139"/>
          <ac:spMkLst>
            <pc:docMk/>
            <pc:sldMk cId="0" sldId="258"/>
            <ac:spMk id="45" creationId="{F8871449-F2DE-C45E-AC64-C5C40D5ABD91}"/>
          </ac:spMkLst>
        </pc:spChg>
        <pc:spChg chg="add del mod replST">
          <ac:chgData name="Holly Jalota" userId="151c0755-ebdb-4543-b130-909b4e7f85d6" providerId="ADAL" clId="{942DC373-8B79-474E-9EF6-682153E52446}" dt="2024-04-02T16:14:21.744" v="19921"/>
          <ac:spMkLst>
            <pc:docMk/>
            <pc:sldMk cId="0" sldId="258"/>
            <ac:spMk id="46" creationId="{1629AE55-3F3D-41A1-02C6-D534D3A8575C}"/>
          </ac:spMkLst>
        </pc:spChg>
        <pc:spChg chg="add del mod replST">
          <ac:chgData name="Holly Jalota" userId="151c0755-ebdb-4543-b130-909b4e7f85d6" providerId="ADAL" clId="{942DC373-8B79-474E-9EF6-682153E52446}" dt="2024-04-09T08:01:26.186" v="129337"/>
          <ac:spMkLst>
            <pc:docMk/>
            <pc:sldMk cId="0" sldId="258"/>
            <ac:spMk id="46" creationId="{81F22F61-D56A-4C6D-0036-D613E4FEA6B2}"/>
          </ac:spMkLst>
        </pc:spChg>
        <pc:spChg chg="add del mod replST">
          <ac:chgData name="Holly Jalota" userId="151c0755-ebdb-4543-b130-909b4e7f85d6" providerId="ADAL" clId="{942DC373-8B79-474E-9EF6-682153E52446}" dt="2024-04-03T09:06:07.098" v="80687"/>
          <ac:spMkLst>
            <pc:docMk/>
            <pc:sldMk cId="0" sldId="258"/>
            <ac:spMk id="46" creationId="{A8C9EA4A-A548-7A0D-EF1E-87F9B55010F3}"/>
          </ac:spMkLst>
        </pc:spChg>
        <pc:spChg chg="add del mod replST">
          <ac:chgData name="Holly Jalota" userId="151c0755-ebdb-4543-b130-909b4e7f85d6" providerId="ADAL" clId="{942DC373-8B79-474E-9EF6-682153E52446}" dt="2024-04-09T08:02:04.251" v="129536"/>
          <ac:spMkLst>
            <pc:docMk/>
            <pc:sldMk cId="0" sldId="258"/>
            <ac:spMk id="47" creationId="{335DA035-2A7B-FE52-3C92-5902E38E02AB}"/>
          </ac:spMkLst>
        </pc:spChg>
        <pc:spChg chg="add del mod replST">
          <ac:chgData name="Holly Jalota" userId="151c0755-ebdb-4543-b130-909b4e7f85d6" providerId="ADAL" clId="{942DC373-8B79-474E-9EF6-682153E52446}" dt="2024-04-03T09:06:34.312" v="80993"/>
          <ac:spMkLst>
            <pc:docMk/>
            <pc:sldMk cId="0" sldId="258"/>
            <ac:spMk id="47" creationId="{7042A7C4-6EDA-44D0-F70D-FF6AE5C09CBE}"/>
          </ac:spMkLst>
        </pc:spChg>
        <pc:spChg chg="add del mod replST">
          <ac:chgData name="Holly Jalota" userId="151c0755-ebdb-4543-b130-909b4e7f85d6" providerId="ADAL" clId="{942DC373-8B79-474E-9EF6-682153E52446}" dt="2024-04-02T16:14:31.543" v="20238"/>
          <ac:spMkLst>
            <pc:docMk/>
            <pc:sldMk cId="0" sldId="258"/>
            <ac:spMk id="47" creationId="{9F96AF18-394C-0613-6645-A7A40EBD7EBD}"/>
          </ac:spMkLst>
        </pc:spChg>
        <pc:spChg chg="add del mod replST">
          <ac:chgData name="Holly Jalota" userId="151c0755-ebdb-4543-b130-909b4e7f85d6" providerId="ADAL" clId="{942DC373-8B79-474E-9EF6-682153E52446}" dt="2024-04-02T16:14:41.183" v="20546"/>
          <ac:spMkLst>
            <pc:docMk/>
            <pc:sldMk cId="0" sldId="258"/>
            <ac:spMk id="48" creationId="{C6885630-FA82-E7A8-6C84-D03800C0D090}"/>
          </ac:spMkLst>
        </pc:spChg>
        <pc:spChg chg="add del mod replST">
          <ac:chgData name="Holly Jalota" userId="151c0755-ebdb-4543-b130-909b4e7f85d6" providerId="ADAL" clId="{942DC373-8B79-474E-9EF6-682153E52446}" dt="2024-04-09T08:02:30.830" v="129808"/>
          <ac:spMkLst>
            <pc:docMk/>
            <pc:sldMk cId="0" sldId="258"/>
            <ac:spMk id="48" creationId="{D512B300-CEFF-404D-4E53-EE00C5E73CBE}"/>
          </ac:spMkLst>
        </pc:spChg>
        <pc:spChg chg="add del mod replST">
          <ac:chgData name="Holly Jalota" userId="151c0755-ebdb-4543-b130-909b4e7f85d6" providerId="ADAL" clId="{942DC373-8B79-474E-9EF6-682153E52446}" dt="2024-04-03T09:07:01.760" v="81299"/>
          <ac:spMkLst>
            <pc:docMk/>
            <pc:sldMk cId="0" sldId="258"/>
            <ac:spMk id="48" creationId="{E57E4C52-FFA5-3ED6-C0B3-1C3A2B6B6CBE}"/>
          </ac:spMkLst>
        </pc:spChg>
        <pc:spChg chg="add del mod replST">
          <ac:chgData name="Holly Jalota" userId="151c0755-ebdb-4543-b130-909b4e7f85d6" providerId="ADAL" clId="{942DC373-8B79-474E-9EF6-682153E52446}" dt="2024-04-09T08:02:40.034" v="130032"/>
          <ac:spMkLst>
            <pc:docMk/>
            <pc:sldMk cId="0" sldId="258"/>
            <ac:spMk id="49" creationId="{52995725-EE3F-2AD5-825D-DBBA9510F440}"/>
          </ac:spMkLst>
        </pc:spChg>
        <pc:spChg chg="add del mod replST">
          <ac:chgData name="Holly Jalota" userId="151c0755-ebdb-4543-b130-909b4e7f85d6" providerId="ADAL" clId="{942DC373-8B79-474E-9EF6-682153E52446}" dt="2024-04-03T09:07:51.046" v="81623"/>
          <ac:spMkLst>
            <pc:docMk/>
            <pc:sldMk cId="0" sldId="258"/>
            <ac:spMk id="49" creationId="{956D25E2-1A08-32CC-C1C8-64663B188C56}"/>
          </ac:spMkLst>
        </pc:spChg>
        <pc:spChg chg="add del mod replST">
          <ac:chgData name="Holly Jalota" userId="151c0755-ebdb-4543-b130-909b4e7f85d6" providerId="ADAL" clId="{942DC373-8B79-474E-9EF6-682153E52446}" dt="2024-04-02T16:14:50.478" v="20852"/>
          <ac:spMkLst>
            <pc:docMk/>
            <pc:sldMk cId="0" sldId="258"/>
            <ac:spMk id="49" creationId="{C24C3989-F752-993C-671C-2D74739CED13}"/>
          </ac:spMkLst>
        </pc:spChg>
        <pc:spChg chg="add del mod replST">
          <ac:chgData name="Holly Jalota" userId="151c0755-ebdb-4543-b130-909b4e7f85d6" providerId="ADAL" clId="{942DC373-8B79-474E-9EF6-682153E52446}" dt="2024-04-09T08:02:49.213" v="130281"/>
          <ac:spMkLst>
            <pc:docMk/>
            <pc:sldMk cId="0" sldId="258"/>
            <ac:spMk id="50" creationId="{56228DCF-36DD-9635-1EDB-A6653FE719F4}"/>
          </ac:spMkLst>
        </pc:spChg>
        <pc:spChg chg="add del mod replST">
          <ac:chgData name="Holly Jalota" userId="151c0755-ebdb-4543-b130-909b4e7f85d6" providerId="ADAL" clId="{942DC373-8B79-474E-9EF6-682153E52446}" dt="2024-04-02T16:14:59.847" v="21159"/>
          <ac:spMkLst>
            <pc:docMk/>
            <pc:sldMk cId="0" sldId="258"/>
            <ac:spMk id="50" creationId="{A02A6C02-9897-5355-2CE9-913985E29B61}"/>
          </ac:spMkLst>
        </pc:spChg>
        <pc:spChg chg="add del mod replST">
          <ac:chgData name="Holly Jalota" userId="151c0755-ebdb-4543-b130-909b4e7f85d6" providerId="ADAL" clId="{942DC373-8B79-474E-9EF6-682153E52446}" dt="2024-04-03T09:08:02.197" v="81928"/>
          <ac:spMkLst>
            <pc:docMk/>
            <pc:sldMk cId="0" sldId="258"/>
            <ac:spMk id="50" creationId="{C195EEB9-0ABA-D68B-97E5-E0C2701DBEA7}"/>
          </ac:spMkLst>
        </pc:spChg>
        <pc:spChg chg="add del mod replST">
          <ac:chgData name="Holly Jalota" userId="151c0755-ebdb-4543-b130-909b4e7f85d6" providerId="ADAL" clId="{942DC373-8B79-474E-9EF6-682153E52446}" dt="2024-04-09T08:02:58.452" v="130510"/>
          <ac:spMkLst>
            <pc:docMk/>
            <pc:sldMk cId="0" sldId="258"/>
            <ac:spMk id="51" creationId="{3C123920-6ADF-37AA-7C99-08980233928D}"/>
          </ac:spMkLst>
        </pc:spChg>
        <pc:spChg chg="add del mod replST">
          <ac:chgData name="Holly Jalota" userId="151c0755-ebdb-4543-b130-909b4e7f85d6" providerId="ADAL" clId="{942DC373-8B79-474E-9EF6-682153E52446}" dt="2024-04-03T09:08:31.406" v="82260"/>
          <ac:spMkLst>
            <pc:docMk/>
            <pc:sldMk cId="0" sldId="258"/>
            <ac:spMk id="51" creationId="{44195A8B-1B0F-F0A4-21AC-8B8F6C7D4AA1}"/>
          </ac:spMkLst>
        </pc:spChg>
        <pc:spChg chg="add del mod replST">
          <ac:chgData name="Holly Jalota" userId="151c0755-ebdb-4543-b130-909b4e7f85d6" providerId="ADAL" clId="{942DC373-8B79-474E-9EF6-682153E52446}" dt="2024-04-02T16:15:09.365" v="21504"/>
          <ac:spMkLst>
            <pc:docMk/>
            <pc:sldMk cId="0" sldId="258"/>
            <ac:spMk id="51" creationId="{B07DFEAA-4A0C-2F4C-033D-4D690FA323CF}"/>
          </ac:spMkLst>
        </pc:spChg>
        <pc:spChg chg="add del mod replST">
          <ac:chgData name="Holly Jalota" userId="151c0755-ebdb-4543-b130-909b4e7f85d6" providerId="ADAL" clId="{942DC373-8B79-474E-9EF6-682153E52446}" dt="2024-04-03T10:32:09.015" v="82596"/>
          <ac:spMkLst>
            <pc:docMk/>
            <pc:sldMk cId="0" sldId="258"/>
            <ac:spMk id="52" creationId="{71AE3A37-768C-827E-3602-34D1343C6A09}"/>
          </ac:spMkLst>
        </pc:spChg>
        <pc:spChg chg="add del mod replST">
          <ac:chgData name="Holly Jalota" userId="151c0755-ebdb-4543-b130-909b4e7f85d6" providerId="ADAL" clId="{942DC373-8B79-474E-9EF6-682153E52446}" dt="2024-04-02T16:15:18.600" v="21849"/>
          <ac:spMkLst>
            <pc:docMk/>
            <pc:sldMk cId="0" sldId="258"/>
            <ac:spMk id="52" creationId="{E220CEE7-34A8-62D0-227E-449A9083AC7B}"/>
          </ac:spMkLst>
        </pc:spChg>
        <pc:spChg chg="add del mod replST">
          <ac:chgData name="Holly Jalota" userId="151c0755-ebdb-4543-b130-909b4e7f85d6" providerId="ADAL" clId="{942DC373-8B79-474E-9EF6-682153E52446}" dt="2024-04-09T08:03:28.959" v="131420"/>
          <ac:spMkLst>
            <pc:docMk/>
            <pc:sldMk cId="0" sldId="258"/>
            <ac:spMk id="52" creationId="{E77FB1B7-3AC8-DBCE-6BE2-0DEE96B1A056}"/>
          </ac:spMkLst>
        </pc:spChg>
        <pc:spChg chg="add del mod replST delST">
          <ac:chgData name="Holly Jalota" userId="151c0755-ebdb-4543-b130-909b4e7f85d6" providerId="ADAL" clId="{942DC373-8B79-474E-9EF6-682153E52446}" dt="2024-04-09T08:03:20.088" v="131402" actId="20577"/>
          <ac:spMkLst>
            <pc:docMk/>
            <pc:sldMk cId="0" sldId="258"/>
            <ac:spMk id="53" creationId="{071A9E3C-9868-9FF8-E7F7-F357AB9881F9}"/>
          </ac:spMkLst>
        </pc:spChg>
        <pc:spChg chg="add del mod replST">
          <ac:chgData name="Holly Jalota" userId="151c0755-ebdb-4543-b130-909b4e7f85d6" providerId="ADAL" clId="{942DC373-8B79-474E-9EF6-682153E52446}" dt="2024-04-02T16:15:27.825" v="22155"/>
          <ac:spMkLst>
            <pc:docMk/>
            <pc:sldMk cId="0" sldId="258"/>
            <ac:spMk id="53" creationId="{1F7C2C9F-370D-EAFD-E187-6DEF35E0EAA1}"/>
          </ac:spMkLst>
        </pc:spChg>
        <pc:spChg chg="add del mod replST">
          <ac:chgData name="Holly Jalota" userId="151c0755-ebdb-4543-b130-909b4e7f85d6" providerId="ADAL" clId="{942DC373-8B79-474E-9EF6-682153E52446}" dt="2024-04-03T10:32:18.644" v="82954"/>
          <ac:spMkLst>
            <pc:docMk/>
            <pc:sldMk cId="0" sldId="258"/>
            <ac:spMk id="53" creationId="{DF3A8168-B2C2-4C85-3E11-7E317F08AFED}"/>
          </ac:spMkLst>
        </pc:spChg>
        <pc:spChg chg="add del mod replST">
          <ac:chgData name="Holly Jalota" userId="151c0755-ebdb-4543-b130-909b4e7f85d6" providerId="ADAL" clId="{942DC373-8B79-474E-9EF6-682153E52446}" dt="2024-04-03T10:32:28.018" v="83327"/>
          <ac:spMkLst>
            <pc:docMk/>
            <pc:sldMk cId="0" sldId="258"/>
            <ac:spMk id="54" creationId="{4C552169-9A82-EFF1-0F3D-EF737C06D1B9}"/>
          </ac:spMkLst>
        </pc:spChg>
        <pc:spChg chg="add mod replST delST">
          <ac:chgData name="Holly Jalota" userId="151c0755-ebdb-4543-b130-909b4e7f85d6" providerId="ADAL" clId="{942DC373-8B79-474E-9EF6-682153E52446}" dt="2024-04-09T08:03:18.107" v="131253" actId="20577"/>
          <ac:spMkLst>
            <pc:docMk/>
            <pc:sldMk cId="0" sldId="258"/>
            <ac:spMk id="54" creationId="{6A07D1DA-4B17-4E92-99F4-045443E05B14}"/>
          </ac:spMkLst>
        </pc:spChg>
        <pc:spChg chg="add del mod replST">
          <ac:chgData name="Holly Jalota" userId="151c0755-ebdb-4543-b130-909b4e7f85d6" providerId="ADAL" clId="{942DC373-8B79-474E-9EF6-682153E52446}" dt="2024-04-02T16:15:37.357" v="22472"/>
          <ac:spMkLst>
            <pc:docMk/>
            <pc:sldMk cId="0" sldId="258"/>
            <ac:spMk id="54" creationId="{EE23F19D-F393-7D19-2DDA-27F241C448E8}"/>
          </ac:spMkLst>
        </pc:spChg>
        <pc:spChg chg="add del mod replST">
          <ac:chgData name="Holly Jalota" userId="151c0755-ebdb-4543-b130-909b4e7f85d6" providerId="ADAL" clId="{942DC373-8B79-474E-9EF6-682153E52446}" dt="2024-04-02T16:15:46.720" v="22807"/>
          <ac:spMkLst>
            <pc:docMk/>
            <pc:sldMk cId="0" sldId="258"/>
            <ac:spMk id="55" creationId="{3AC54B97-7E11-6B4F-9A92-FA48414984D5}"/>
          </ac:spMkLst>
        </pc:spChg>
        <pc:spChg chg="add del mod replST">
          <ac:chgData name="Holly Jalota" userId="151c0755-ebdb-4543-b130-909b4e7f85d6" providerId="ADAL" clId="{942DC373-8B79-474E-9EF6-682153E52446}" dt="2024-04-09T08:03:38.219" v="131620"/>
          <ac:spMkLst>
            <pc:docMk/>
            <pc:sldMk cId="0" sldId="258"/>
            <ac:spMk id="55" creationId="{C04349CE-6E5D-0BDD-38B8-55E06A1BD7C6}"/>
          </ac:spMkLst>
        </pc:spChg>
        <pc:spChg chg="add del mod replST">
          <ac:chgData name="Holly Jalota" userId="151c0755-ebdb-4543-b130-909b4e7f85d6" providerId="ADAL" clId="{942DC373-8B79-474E-9EF6-682153E52446}" dt="2024-04-03T10:32:37.284" v="83710"/>
          <ac:spMkLst>
            <pc:docMk/>
            <pc:sldMk cId="0" sldId="258"/>
            <ac:spMk id="55" creationId="{DAB4F8E4-1ACB-181B-ADD0-A76F80BFBF10}"/>
          </ac:spMkLst>
        </pc:spChg>
        <pc:spChg chg="add del mod replST">
          <ac:chgData name="Holly Jalota" userId="151c0755-ebdb-4543-b130-909b4e7f85d6" providerId="ADAL" clId="{942DC373-8B79-474E-9EF6-682153E52446}" dt="2024-04-02T16:15:57.548" v="23116"/>
          <ac:spMkLst>
            <pc:docMk/>
            <pc:sldMk cId="0" sldId="258"/>
            <ac:spMk id="56" creationId="{0CA93543-0F96-3A0C-882B-399A3DFDB777}"/>
          </ac:spMkLst>
        </pc:spChg>
        <pc:spChg chg="add del mod replST">
          <ac:chgData name="Holly Jalota" userId="151c0755-ebdb-4543-b130-909b4e7f85d6" providerId="ADAL" clId="{942DC373-8B79-474E-9EF6-682153E52446}" dt="2024-04-09T08:03:47.574" v="131869"/>
          <ac:spMkLst>
            <pc:docMk/>
            <pc:sldMk cId="0" sldId="258"/>
            <ac:spMk id="56" creationId="{A2050C99-CFD6-6A11-3967-858484EA880B}"/>
          </ac:spMkLst>
        </pc:spChg>
        <pc:spChg chg="add del mod replST">
          <ac:chgData name="Holly Jalota" userId="151c0755-ebdb-4543-b130-909b4e7f85d6" providerId="ADAL" clId="{942DC373-8B79-474E-9EF6-682153E52446}" dt="2024-04-03T10:32:46.536" v="84072"/>
          <ac:spMkLst>
            <pc:docMk/>
            <pc:sldMk cId="0" sldId="258"/>
            <ac:spMk id="56" creationId="{E0C4BD69-028E-1D0C-98C5-B4233F474FA3}"/>
          </ac:spMkLst>
        </pc:spChg>
        <pc:spChg chg="add del mod replST">
          <ac:chgData name="Holly Jalota" userId="151c0755-ebdb-4543-b130-909b4e7f85d6" providerId="ADAL" clId="{942DC373-8B79-474E-9EF6-682153E52446}" dt="2024-04-02T16:16:06.724" v="23426"/>
          <ac:spMkLst>
            <pc:docMk/>
            <pc:sldMk cId="0" sldId="258"/>
            <ac:spMk id="57" creationId="{1B0D1BEC-601F-9189-CF3D-54386746DA7B}"/>
          </ac:spMkLst>
        </pc:spChg>
        <pc:spChg chg="add del mod replST">
          <ac:chgData name="Holly Jalota" userId="151c0755-ebdb-4543-b130-909b4e7f85d6" providerId="ADAL" clId="{942DC373-8B79-474E-9EF6-682153E52446}" dt="2024-04-09T08:03:56.790" v="132088"/>
          <ac:spMkLst>
            <pc:docMk/>
            <pc:sldMk cId="0" sldId="258"/>
            <ac:spMk id="57" creationId="{33FDBF79-34B4-8678-B5AE-CE10E0E5E8E8}"/>
          </ac:spMkLst>
        </pc:spChg>
        <pc:spChg chg="add del mod replST">
          <ac:chgData name="Holly Jalota" userId="151c0755-ebdb-4543-b130-909b4e7f85d6" providerId="ADAL" clId="{942DC373-8B79-474E-9EF6-682153E52446}" dt="2024-04-03T10:32:55.996" v="84430"/>
          <ac:spMkLst>
            <pc:docMk/>
            <pc:sldMk cId="0" sldId="258"/>
            <ac:spMk id="57" creationId="{A879BE34-8DA1-8850-AA02-8A467811DE8A}"/>
          </ac:spMkLst>
        </pc:spChg>
        <pc:spChg chg="add del mod replST">
          <ac:chgData name="Holly Jalota" userId="151c0755-ebdb-4543-b130-909b4e7f85d6" providerId="ADAL" clId="{942DC373-8B79-474E-9EF6-682153E52446}" dt="2024-04-09T08:04:05.951" v="132317"/>
          <ac:spMkLst>
            <pc:docMk/>
            <pc:sldMk cId="0" sldId="258"/>
            <ac:spMk id="58" creationId="{8638F170-E84F-5471-7AB3-F4203A8FB2C6}"/>
          </ac:spMkLst>
        </pc:spChg>
        <pc:spChg chg="add del mod replST">
          <ac:chgData name="Holly Jalota" userId="151c0755-ebdb-4543-b130-909b4e7f85d6" providerId="ADAL" clId="{942DC373-8B79-474E-9EF6-682153E52446}" dt="2024-04-03T10:33:17.010" v="84787"/>
          <ac:spMkLst>
            <pc:docMk/>
            <pc:sldMk cId="0" sldId="258"/>
            <ac:spMk id="58" creationId="{974EC692-D4FF-10C1-CBD5-7A4F0814B119}"/>
          </ac:spMkLst>
        </pc:spChg>
        <pc:spChg chg="add del mod replST">
          <ac:chgData name="Holly Jalota" userId="151c0755-ebdb-4543-b130-909b4e7f85d6" providerId="ADAL" clId="{942DC373-8B79-474E-9EF6-682153E52446}" dt="2024-04-02T16:16:16.769" v="23754"/>
          <ac:spMkLst>
            <pc:docMk/>
            <pc:sldMk cId="0" sldId="258"/>
            <ac:spMk id="58" creationId="{F65BF115-68EA-093D-1A0D-DCDB243D08F4}"/>
          </ac:spMkLst>
        </pc:spChg>
        <pc:spChg chg="add del mod replST">
          <ac:chgData name="Holly Jalota" userId="151c0755-ebdb-4543-b130-909b4e7f85d6" providerId="ADAL" clId="{942DC373-8B79-474E-9EF6-682153E52446}" dt="2024-04-03T10:33:26.248" v="85185"/>
          <ac:spMkLst>
            <pc:docMk/>
            <pc:sldMk cId="0" sldId="258"/>
            <ac:spMk id="59" creationId="{261B1FE4-9E68-7430-B499-9F936049393D}"/>
          </ac:spMkLst>
        </pc:spChg>
        <pc:spChg chg="add del mod replST">
          <ac:chgData name="Holly Jalota" userId="151c0755-ebdb-4543-b130-909b4e7f85d6" providerId="ADAL" clId="{942DC373-8B79-474E-9EF6-682153E52446}" dt="2024-04-09T08:04:16.593" v="132514"/>
          <ac:spMkLst>
            <pc:docMk/>
            <pc:sldMk cId="0" sldId="258"/>
            <ac:spMk id="59" creationId="{58576A73-AB20-FFAA-B5F7-03CB1244A01A}"/>
          </ac:spMkLst>
        </pc:spChg>
        <pc:spChg chg="add del mod replST">
          <ac:chgData name="Holly Jalota" userId="151c0755-ebdb-4543-b130-909b4e7f85d6" providerId="ADAL" clId="{942DC373-8B79-474E-9EF6-682153E52446}" dt="2024-04-02T16:16:26.113" v="24078"/>
          <ac:spMkLst>
            <pc:docMk/>
            <pc:sldMk cId="0" sldId="258"/>
            <ac:spMk id="59" creationId="{C1866DB6-3378-FA8C-9FBF-66F68B710DDA}"/>
          </ac:spMkLst>
        </pc:spChg>
        <pc:spChg chg="add del mod replST">
          <ac:chgData name="Holly Jalota" userId="151c0755-ebdb-4543-b130-909b4e7f85d6" providerId="ADAL" clId="{942DC373-8B79-474E-9EF6-682153E52446}" dt="2024-04-09T08:05:11.426" v="132718"/>
          <ac:spMkLst>
            <pc:docMk/>
            <pc:sldMk cId="0" sldId="258"/>
            <ac:spMk id="60" creationId="{2AD1BFF9-D66C-BDFD-CA68-F152DB78C5D6}"/>
          </ac:spMkLst>
        </pc:spChg>
        <pc:spChg chg="add del mod replST">
          <ac:chgData name="Holly Jalota" userId="151c0755-ebdb-4543-b130-909b4e7f85d6" providerId="ADAL" clId="{942DC373-8B79-474E-9EF6-682153E52446}" dt="2024-04-03T10:33:35.491" v="85531"/>
          <ac:spMkLst>
            <pc:docMk/>
            <pc:sldMk cId="0" sldId="258"/>
            <ac:spMk id="60" creationId="{BBC4744A-0835-BFAE-EFCE-36E1429CE029}"/>
          </ac:spMkLst>
        </pc:spChg>
        <pc:spChg chg="add del mod replST">
          <ac:chgData name="Holly Jalota" userId="151c0755-ebdb-4543-b130-909b4e7f85d6" providerId="ADAL" clId="{942DC373-8B79-474E-9EF6-682153E52446}" dt="2024-04-02T16:16:35.319" v="24422"/>
          <ac:spMkLst>
            <pc:docMk/>
            <pc:sldMk cId="0" sldId="258"/>
            <ac:spMk id="60" creationId="{C6D24AAA-8918-34F1-3EA3-597672EA8314}"/>
          </ac:spMkLst>
        </pc:spChg>
        <pc:spChg chg="del">
          <ac:chgData name="Holly Jalota" userId="151c0755-ebdb-4543-b130-909b4e7f85d6" providerId="ADAL" clId="{942DC373-8B79-474E-9EF6-682153E52446}" dt="2024-03-28T09:48:27.370" v="681"/>
          <ac:spMkLst>
            <pc:docMk/>
            <pc:sldMk cId="0" sldId="258"/>
            <ac:spMk id="60" creationId="{D0142923-B121-5440-517B-6A597D973849}"/>
          </ac:spMkLst>
        </pc:spChg>
        <pc:spChg chg="add del mod replST">
          <ac:chgData name="Holly Jalota" userId="151c0755-ebdb-4543-b130-909b4e7f85d6" providerId="ADAL" clId="{942DC373-8B79-474E-9EF6-682153E52446}" dt="2024-04-09T08:05:48.176" v="132921"/>
          <ac:spMkLst>
            <pc:docMk/>
            <pc:sldMk cId="0" sldId="258"/>
            <ac:spMk id="61" creationId="{09D2B149-FC56-F798-5106-596F9C8F66EB}"/>
          </ac:spMkLst>
        </pc:spChg>
        <pc:spChg chg="add del mod replST">
          <ac:chgData name="Holly Jalota" userId="151c0755-ebdb-4543-b130-909b4e7f85d6" providerId="ADAL" clId="{942DC373-8B79-474E-9EF6-682153E52446}" dt="2024-04-03T10:33:44.767" v="85890"/>
          <ac:spMkLst>
            <pc:docMk/>
            <pc:sldMk cId="0" sldId="258"/>
            <ac:spMk id="61" creationId="{13BAD615-FD76-651E-CF04-FC82A908BC7D}"/>
          </ac:spMkLst>
        </pc:spChg>
        <pc:spChg chg="add del mod replST">
          <ac:chgData name="Holly Jalota" userId="151c0755-ebdb-4543-b130-909b4e7f85d6" providerId="ADAL" clId="{942DC373-8B79-474E-9EF6-682153E52446}" dt="2024-04-02T16:16:44.642" v="24751"/>
          <ac:spMkLst>
            <pc:docMk/>
            <pc:sldMk cId="0" sldId="258"/>
            <ac:spMk id="61" creationId="{9ABC0BEF-CD84-3B3E-D52D-3CC8941DAC54}"/>
          </ac:spMkLst>
        </pc:spChg>
        <pc:spChg chg="add del mod replST">
          <ac:chgData name="Holly Jalota" userId="151c0755-ebdb-4543-b130-909b4e7f85d6" providerId="ADAL" clId="{942DC373-8B79-474E-9EF6-682153E52446}" dt="2024-04-03T10:33:54.130" v="86305"/>
          <ac:spMkLst>
            <pc:docMk/>
            <pc:sldMk cId="0" sldId="258"/>
            <ac:spMk id="62" creationId="{32C09345-E65A-B374-9CBD-784762AF9C3A}"/>
          </ac:spMkLst>
        </pc:spChg>
        <pc:spChg chg="add del mod replST">
          <ac:chgData name="Holly Jalota" userId="151c0755-ebdb-4543-b130-909b4e7f85d6" providerId="ADAL" clId="{942DC373-8B79-474E-9EF6-682153E52446}" dt="2024-04-09T08:05:59.250" v="133119"/>
          <ac:spMkLst>
            <pc:docMk/>
            <pc:sldMk cId="0" sldId="258"/>
            <ac:spMk id="62" creationId="{435197D0-1968-27BB-7EB0-A5D13A47E65C}"/>
          </ac:spMkLst>
        </pc:spChg>
        <pc:spChg chg="add del mod replST">
          <ac:chgData name="Holly Jalota" userId="151c0755-ebdb-4543-b130-909b4e7f85d6" providerId="ADAL" clId="{942DC373-8B79-474E-9EF6-682153E52446}" dt="2024-04-02T16:16:55.409" v="25059"/>
          <ac:spMkLst>
            <pc:docMk/>
            <pc:sldMk cId="0" sldId="258"/>
            <ac:spMk id="62" creationId="{C782D3B2-9BB5-4C2E-35DF-FEDF12F3B669}"/>
          </ac:spMkLst>
        </pc:spChg>
        <pc:spChg chg="add del mod replST">
          <ac:chgData name="Holly Jalota" userId="151c0755-ebdb-4543-b130-909b4e7f85d6" providerId="ADAL" clId="{942DC373-8B79-474E-9EF6-682153E52446}" dt="2024-04-02T16:17:04.906" v="25385"/>
          <ac:spMkLst>
            <pc:docMk/>
            <pc:sldMk cId="0" sldId="258"/>
            <ac:spMk id="63" creationId="{27FDE339-00D6-BD5D-7807-6CA878FB5DBA}"/>
          </ac:spMkLst>
        </pc:spChg>
        <pc:spChg chg="add del mod replST">
          <ac:chgData name="Holly Jalota" userId="151c0755-ebdb-4543-b130-909b4e7f85d6" providerId="ADAL" clId="{942DC373-8B79-474E-9EF6-682153E52446}" dt="2024-04-03T10:34:03.537" v="86716"/>
          <ac:spMkLst>
            <pc:docMk/>
            <pc:sldMk cId="0" sldId="258"/>
            <ac:spMk id="63" creationId="{5BF32844-86F4-56FE-D353-687F5D71A9C9}"/>
          </ac:spMkLst>
        </pc:spChg>
        <pc:spChg chg="add del mod replST">
          <ac:chgData name="Holly Jalota" userId="151c0755-ebdb-4543-b130-909b4e7f85d6" providerId="ADAL" clId="{942DC373-8B79-474E-9EF6-682153E52446}" dt="2024-04-09T08:06:09.121" v="133319"/>
          <ac:spMkLst>
            <pc:docMk/>
            <pc:sldMk cId="0" sldId="258"/>
            <ac:spMk id="63" creationId="{F410E2CC-AF58-4BC2-ED17-BB8453F3E44F}"/>
          </ac:spMkLst>
        </pc:spChg>
        <pc:spChg chg="add del mod replST">
          <ac:chgData name="Holly Jalota" userId="151c0755-ebdb-4543-b130-909b4e7f85d6" providerId="ADAL" clId="{942DC373-8B79-474E-9EF6-682153E52446}" dt="2024-04-02T16:17:14.256" v="25724"/>
          <ac:spMkLst>
            <pc:docMk/>
            <pc:sldMk cId="0" sldId="258"/>
            <ac:spMk id="64" creationId="{82CAF654-5789-70EE-FD23-9E860C6277C2}"/>
          </ac:spMkLst>
        </pc:spChg>
        <pc:spChg chg="add del mod replST">
          <ac:chgData name="Holly Jalota" userId="151c0755-ebdb-4543-b130-909b4e7f85d6" providerId="ADAL" clId="{942DC373-8B79-474E-9EF6-682153E52446}" dt="2024-04-02T16:17:23.562" v="26052"/>
          <ac:spMkLst>
            <pc:docMk/>
            <pc:sldMk cId="0" sldId="258"/>
            <ac:spMk id="65" creationId="{245F8C3E-39BB-8837-906D-96ED33EA4B8C}"/>
          </ac:spMkLst>
        </pc:spChg>
        <pc:spChg chg="add del mod replST">
          <ac:chgData name="Holly Jalota" userId="151c0755-ebdb-4543-b130-909b4e7f85d6" providerId="ADAL" clId="{942DC373-8B79-474E-9EF6-682153E52446}" dt="2024-04-02T16:17:32.849" v="26384"/>
          <ac:spMkLst>
            <pc:docMk/>
            <pc:sldMk cId="0" sldId="258"/>
            <ac:spMk id="66" creationId="{D13C9958-1110-661B-C09E-7836B71E6B77}"/>
          </ac:spMkLst>
        </pc:spChg>
        <pc:spChg chg="add del mod replST">
          <ac:chgData name="Holly Jalota" userId="151c0755-ebdb-4543-b130-909b4e7f85d6" providerId="ADAL" clId="{942DC373-8B79-474E-9EF6-682153E52446}" dt="2024-04-02T16:17:42.131" v="26693"/>
          <ac:spMkLst>
            <pc:docMk/>
            <pc:sldMk cId="0" sldId="258"/>
            <ac:spMk id="67" creationId="{E9B35B33-3CA6-996E-2966-C19462123FAE}"/>
          </ac:spMkLst>
        </pc:spChg>
        <pc:spChg chg="add del mod replST">
          <ac:chgData name="Holly Jalota" userId="151c0755-ebdb-4543-b130-909b4e7f85d6" providerId="ADAL" clId="{942DC373-8B79-474E-9EF6-682153E52446}" dt="2024-04-02T16:17:51.337" v="27000"/>
          <ac:spMkLst>
            <pc:docMk/>
            <pc:sldMk cId="0" sldId="258"/>
            <ac:spMk id="68" creationId="{1ED6EBAD-4072-A1EF-1E53-B40AAF9B8E1C}"/>
          </ac:spMkLst>
        </pc:spChg>
        <pc:spChg chg="add del mod replST">
          <ac:chgData name="Holly Jalota" userId="151c0755-ebdb-4543-b130-909b4e7f85d6" providerId="ADAL" clId="{942DC373-8B79-474E-9EF6-682153E52446}" dt="2024-04-02T16:18:02.030" v="27327"/>
          <ac:spMkLst>
            <pc:docMk/>
            <pc:sldMk cId="0" sldId="258"/>
            <ac:spMk id="69" creationId="{5C0CAC2B-596A-82EE-1610-5493F042ACDF}"/>
          </ac:spMkLst>
        </pc:spChg>
        <pc:spChg chg="add del mod replST">
          <ac:chgData name="Holly Jalota" userId="151c0755-ebdb-4543-b130-909b4e7f85d6" providerId="ADAL" clId="{942DC373-8B79-474E-9EF6-682153E52446}" dt="2024-04-02T16:18:11.328" v="27685"/>
          <ac:spMkLst>
            <pc:docMk/>
            <pc:sldMk cId="0" sldId="258"/>
            <ac:spMk id="70" creationId="{6D53D35F-0BC5-CC89-0E36-976E08D12698}"/>
          </ac:spMkLst>
        </pc:spChg>
        <pc:spChg chg="add del mod replST">
          <ac:chgData name="Holly Jalota" userId="151c0755-ebdb-4543-b130-909b4e7f85d6" providerId="ADAL" clId="{942DC373-8B79-474E-9EF6-682153E52446}" dt="2024-04-02T16:18:20.616" v="28036"/>
          <ac:spMkLst>
            <pc:docMk/>
            <pc:sldMk cId="0" sldId="258"/>
            <ac:spMk id="71" creationId="{4A81709C-3452-D739-E86C-A958BCBCF974}"/>
          </ac:spMkLst>
        </pc:spChg>
        <pc:spChg chg="add del mod replST">
          <ac:chgData name="Holly Jalota" userId="151c0755-ebdb-4543-b130-909b4e7f85d6" providerId="ADAL" clId="{942DC373-8B79-474E-9EF6-682153E52446}" dt="2024-04-02T16:18:29.939" v="28359"/>
          <ac:spMkLst>
            <pc:docMk/>
            <pc:sldMk cId="0" sldId="258"/>
            <ac:spMk id="72" creationId="{2E038007-2B83-0B40-B20E-DD3869AD5D3E}"/>
          </ac:spMkLst>
        </pc:spChg>
        <pc:spChg chg="add del mod replST">
          <ac:chgData name="Holly Jalota" userId="151c0755-ebdb-4543-b130-909b4e7f85d6" providerId="ADAL" clId="{942DC373-8B79-474E-9EF6-682153E52446}" dt="2024-04-02T16:18:39.161" v="28709"/>
          <ac:spMkLst>
            <pc:docMk/>
            <pc:sldMk cId="0" sldId="258"/>
            <ac:spMk id="73" creationId="{8F56C92F-1E3A-7CCB-0C4E-7F5C19A9E6F6}"/>
          </ac:spMkLst>
        </pc:spChg>
        <pc:spChg chg="add del mod replST">
          <ac:chgData name="Holly Jalota" userId="151c0755-ebdb-4543-b130-909b4e7f85d6" providerId="ADAL" clId="{942DC373-8B79-474E-9EF6-682153E52446}" dt="2024-04-02T16:18:48.434" v="29041"/>
          <ac:spMkLst>
            <pc:docMk/>
            <pc:sldMk cId="0" sldId="258"/>
            <ac:spMk id="74" creationId="{EC22F04F-7E7E-6FAB-0191-157456D91859}"/>
          </ac:spMkLst>
        </pc:spChg>
        <pc:spChg chg="add del mod replST">
          <ac:chgData name="Holly Jalota" userId="151c0755-ebdb-4543-b130-909b4e7f85d6" providerId="ADAL" clId="{942DC373-8B79-474E-9EF6-682153E52446}" dt="2024-04-02T16:18:57.709" v="29374"/>
          <ac:spMkLst>
            <pc:docMk/>
            <pc:sldMk cId="0" sldId="258"/>
            <ac:spMk id="75" creationId="{D13935EC-E7FE-B0D2-A06D-49F58C362203}"/>
          </ac:spMkLst>
        </pc:spChg>
        <pc:spChg chg="add del mod replST">
          <ac:chgData name="Holly Jalota" userId="151c0755-ebdb-4543-b130-909b4e7f85d6" providerId="ADAL" clId="{942DC373-8B79-474E-9EF6-682153E52446}" dt="2024-04-02T16:19:08.520" v="29697"/>
          <ac:spMkLst>
            <pc:docMk/>
            <pc:sldMk cId="0" sldId="258"/>
            <ac:spMk id="76" creationId="{7DB2C41A-BEC7-7F2D-48EC-9C90084CB32C}"/>
          </ac:spMkLst>
        </pc:spChg>
        <pc:spChg chg="add del mod replST">
          <ac:chgData name="Holly Jalota" userId="151c0755-ebdb-4543-b130-909b4e7f85d6" providerId="ADAL" clId="{942DC373-8B79-474E-9EF6-682153E52446}" dt="2024-04-02T16:19:33.743" v="30003"/>
          <ac:spMkLst>
            <pc:docMk/>
            <pc:sldMk cId="0" sldId="258"/>
            <ac:spMk id="77" creationId="{6AB8F746-9CD0-253A-F6A5-F8400EEA6B60}"/>
          </ac:spMkLst>
        </pc:spChg>
        <pc:spChg chg="add del mod replST">
          <ac:chgData name="Holly Jalota" userId="151c0755-ebdb-4543-b130-909b4e7f85d6" providerId="ADAL" clId="{942DC373-8B79-474E-9EF6-682153E52446}" dt="2024-04-02T16:19:42.972" v="30309"/>
          <ac:spMkLst>
            <pc:docMk/>
            <pc:sldMk cId="0" sldId="258"/>
            <ac:spMk id="78" creationId="{7C037A5A-7FB5-D263-9C9C-752DD730670E}"/>
          </ac:spMkLst>
        </pc:spChg>
        <pc:spChg chg="add del mod replST">
          <ac:chgData name="Holly Jalota" userId="151c0755-ebdb-4543-b130-909b4e7f85d6" providerId="ADAL" clId="{942DC373-8B79-474E-9EF6-682153E52446}" dt="2024-04-02T16:19:52.398" v="30631"/>
          <ac:spMkLst>
            <pc:docMk/>
            <pc:sldMk cId="0" sldId="258"/>
            <ac:spMk id="79" creationId="{D2717C58-C56F-84C6-C1DE-DAD2274597C1}"/>
          </ac:spMkLst>
        </pc:spChg>
        <pc:spChg chg="add del mod replST">
          <ac:chgData name="Holly Jalota" userId="151c0755-ebdb-4543-b130-909b4e7f85d6" providerId="ADAL" clId="{942DC373-8B79-474E-9EF6-682153E52446}" dt="2024-04-02T16:20:21.042" v="30936"/>
          <ac:spMkLst>
            <pc:docMk/>
            <pc:sldMk cId="0" sldId="258"/>
            <ac:spMk id="80" creationId="{DA62117D-914F-1848-C011-6AB49ECB4CEA}"/>
          </ac:spMkLst>
        </pc:spChg>
        <pc:spChg chg="add del mod replST">
          <ac:chgData name="Holly Jalota" userId="151c0755-ebdb-4543-b130-909b4e7f85d6" providerId="ADAL" clId="{942DC373-8B79-474E-9EF6-682153E52446}" dt="2024-04-02T16:20:32.184" v="31243"/>
          <ac:spMkLst>
            <pc:docMk/>
            <pc:sldMk cId="0" sldId="258"/>
            <ac:spMk id="81" creationId="{A24A0CB3-9945-B237-62DA-12BB976A67A1}"/>
          </ac:spMkLst>
        </pc:spChg>
        <pc:spChg chg="add del mod replST">
          <ac:chgData name="Holly Jalota" userId="151c0755-ebdb-4543-b130-909b4e7f85d6" providerId="ADAL" clId="{942DC373-8B79-474E-9EF6-682153E52446}" dt="2024-04-02T16:20:41.441" v="31548"/>
          <ac:spMkLst>
            <pc:docMk/>
            <pc:sldMk cId="0" sldId="258"/>
            <ac:spMk id="82" creationId="{D3A87135-791B-FF36-0544-07299DFFD326}"/>
          </ac:spMkLst>
        </pc:spChg>
        <pc:spChg chg="add del mod replST">
          <ac:chgData name="Holly Jalota" userId="151c0755-ebdb-4543-b130-909b4e7f85d6" providerId="ADAL" clId="{942DC373-8B79-474E-9EF6-682153E52446}" dt="2024-04-02T16:20:52.576" v="31853"/>
          <ac:spMkLst>
            <pc:docMk/>
            <pc:sldMk cId="0" sldId="258"/>
            <ac:spMk id="83" creationId="{5AF79FFB-1046-5F92-A40B-2EDEA4C2DD89}"/>
          </ac:spMkLst>
        </pc:spChg>
        <pc:spChg chg="add del mod replST">
          <ac:chgData name="Holly Jalota" userId="151c0755-ebdb-4543-b130-909b4e7f85d6" providerId="ADAL" clId="{942DC373-8B79-474E-9EF6-682153E52446}" dt="2024-04-02T16:21:02.326" v="32159"/>
          <ac:spMkLst>
            <pc:docMk/>
            <pc:sldMk cId="0" sldId="258"/>
            <ac:spMk id="84" creationId="{C47CD448-88B8-E9C5-445C-05051980E784}"/>
          </ac:spMkLst>
        </pc:spChg>
        <pc:spChg chg="add del mod replST">
          <ac:chgData name="Holly Jalota" userId="151c0755-ebdb-4543-b130-909b4e7f85d6" providerId="ADAL" clId="{942DC373-8B79-474E-9EF6-682153E52446}" dt="2024-04-02T16:21:11.910" v="32464"/>
          <ac:spMkLst>
            <pc:docMk/>
            <pc:sldMk cId="0" sldId="258"/>
            <ac:spMk id="85" creationId="{51736677-4E90-7802-8B09-E5A7C7B63E44}"/>
          </ac:spMkLst>
        </pc:spChg>
        <pc:spChg chg="add del mod replST">
          <ac:chgData name="Holly Jalota" userId="151c0755-ebdb-4543-b130-909b4e7f85d6" providerId="ADAL" clId="{942DC373-8B79-474E-9EF6-682153E52446}" dt="2024-04-02T16:21:21.226" v="32769"/>
          <ac:spMkLst>
            <pc:docMk/>
            <pc:sldMk cId="0" sldId="258"/>
            <ac:spMk id="86" creationId="{A2F17A25-4AB3-50B8-0EB8-4A8317A0A77C}"/>
          </ac:spMkLst>
        </pc:spChg>
        <pc:spChg chg="add del mod replST">
          <ac:chgData name="Holly Jalota" userId="151c0755-ebdb-4543-b130-909b4e7f85d6" providerId="ADAL" clId="{942DC373-8B79-474E-9EF6-682153E52446}" dt="2024-04-02T16:21:33.527" v="33075"/>
          <ac:spMkLst>
            <pc:docMk/>
            <pc:sldMk cId="0" sldId="258"/>
            <ac:spMk id="87" creationId="{E1F859F6-4C4E-58A3-C2D0-B1EDDA16DB1E}"/>
          </ac:spMkLst>
        </pc:spChg>
        <pc:spChg chg="add del mod replST">
          <ac:chgData name="Holly Jalota" userId="151c0755-ebdb-4543-b130-909b4e7f85d6" providerId="ADAL" clId="{942DC373-8B79-474E-9EF6-682153E52446}" dt="2024-04-02T16:21:44.346" v="33381"/>
          <ac:spMkLst>
            <pc:docMk/>
            <pc:sldMk cId="0" sldId="258"/>
            <ac:spMk id="88" creationId="{9BE4B05B-7D1C-F840-AEF4-5A493FDB5152}"/>
          </ac:spMkLst>
        </pc:spChg>
        <pc:spChg chg="add del mod replST">
          <ac:chgData name="Holly Jalota" userId="151c0755-ebdb-4543-b130-909b4e7f85d6" providerId="ADAL" clId="{942DC373-8B79-474E-9EF6-682153E52446}" dt="2024-04-02T16:21:55.925" v="33687"/>
          <ac:spMkLst>
            <pc:docMk/>
            <pc:sldMk cId="0" sldId="258"/>
            <ac:spMk id="89" creationId="{827C69AC-0EC1-27EC-AD5F-232ACD7351E9}"/>
          </ac:spMkLst>
        </pc:spChg>
        <pc:spChg chg="add del mod replST">
          <ac:chgData name="Holly Jalota" userId="151c0755-ebdb-4543-b130-909b4e7f85d6" providerId="ADAL" clId="{942DC373-8B79-474E-9EF6-682153E52446}" dt="2024-04-02T16:22:08.733" v="33994"/>
          <ac:spMkLst>
            <pc:docMk/>
            <pc:sldMk cId="0" sldId="258"/>
            <ac:spMk id="90" creationId="{81595F6C-23F0-C87C-1C13-EB785B0345E5}"/>
          </ac:spMkLst>
        </pc:spChg>
        <pc:spChg chg="add del mod replST">
          <ac:chgData name="Holly Jalota" userId="151c0755-ebdb-4543-b130-909b4e7f85d6" providerId="ADAL" clId="{942DC373-8B79-474E-9EF6-682153E52446}" dt="2024-04-02T16:22:45.264" v="34299"/>
          <ac:spMkLst>
            <pc:docMk/>
            <pc:sldMk cId="0" sldId="258"/>
            <ac:spMk id="91" creationId="{AA3AEC8B-331C-EC7E-3312-B43DCDDB2DD9}"/>
          </ac:spMkLst>
        </pc:spChg>
        <pc:spChg chg="add del mod replST">
          <ac:chgData name="Holly Jalota" userId="151c0755-ebdb-4543-b130-909b4e7f85d6" providerId="ADAL" clId="{942DC373-8B79-474E-9EF6-682153E52446}" dt="2024-04-02T16:22:56.428" v="34604"/>
          <ac:spMkLst>
            <pc:docMk/>
            <pc:sldMk cId="0" sldId="258"/>
            <ac:spMk id="92" creationId="{57F20E62-40E4-A796-63A4-FBC3EBACCCED}"/>
          </ac:spMkLst>
        </pc:spChg>
        <pc:spChg chg="add del mod replST">
          <ac:chgData name="Holly Jalota" userId="151c0755-ebdb-4543-b130-909b4e7f85d6" providerId="ADAL" clId="{942DC373-8B79-474E-9EF6-682153E52446}" dt="2024-04-02T16:23:06.372" v="34911"/>
          <ac:spMkLst>
            <pc:docMk/>
            <pc:sldMk cId="0" sldId="258"/>
            <ac:spMk id="93" creationId="{3D0EB232-FCD2-0D53-0E30-14B31080CE2B}"/>
          </ac:spMkLst>
        </pc:spChg>
        <pc:spChg chg="add del mod replST">
          <ac:chgData name="Holly Jalota" userId="151c0755-ebdb-4543-b130-909b4e7f85d6" providerId="ADAL" clId="{942DC373-8B79-474E-9EF6-682153E52446}" dt="2024-04-02T16:23:15.722" v="35217"/>
          <ac:spMkLst>
            <pc:docMk/>
            <pc:sldMk cId="0" sldId="258"/>
            <ac:spMk id="94" creationId="{DE4EE21C-93CC-5F9E-AACE-1880A610A830}"/>
          </ac:spMkLst>
        </pc:spChg>
        <pc:spChg chg="add del mod replST">
          <ac:chgData name="Holly Jalota" userId="151c0755-ebdb-4543-b130-909b4e7f85d6" providerId="ADAL" clId="{942DC373-8B79-474E-9EF6-682153E52446}" dt="2024-04-02T16:23:47.252" v="35522"/>
          <ac:spMkLst>
            <pc:docMk/>
            <pc:sldMk cId="0" sldId="258"/>
            <ac:spMk id="95" creationId="{D3D1C686-35CD-66EE-E430-5B01D15EBC81}"/>
          </ac:spMkLst>
        </pc:spChg>
        <pc:spChg chg="add del mod replST">
          <ac:chgData name="Holly Jalota" userId="151c0755-ebdb-4543-b130-909b4e7f85d6" providerId="ADAL" clId="{942DC373-8B79-474E-9EF6-682153E52446}" dt="2024-04-02T16:23:56.651" v="35828"/>
          <ac:spMkLst>
            <pc:docMk/>
            <pc:sldMk cId="0" sldId="258"/>
            <ac:spMk id="96" creationId="{925AD62A-0BBF-92BB-E1C0-A76573FB16E3}"/>
          </ac:spMkLst>
        </pc:spChg>
        <pc:spChg chg="add del mod replST">
          <ac:chgData name="Holly Jalota" userId="151c0755-ebdb-4543-b130-909b4e7f85d6" providerId="ADAL" clId="{942DC373-8B79-474E-9EF6-682153E52446}" dt="2024-04-02T16:24:06.559" v="36133"/>
          <ac:spMkLst>
            <pc:docMk/>
            <pc:sldMk cId="0" sldId="258"/>
            <ac:spMk id="97" creationId="{DECFE916-E555-C8A6-E0DC-25951689630E}"/>
          </ac:spMkLst>
        </pc:spChg>
        <pc:spChg chg="add del mod replST">
          <ac:chgData name="Holly Jalota" userId="151c0755-ebdb-4543-b130-909b4e7f85d6" providerId="ADAL" clId="{942DC373-8B79-474E-9EF6-682153E52446}" dt="2024-04-02T16:24:17.746" v="36441"/>
          <ac:spMkLst>
            <pc:docMk/>
            <pc:sldMk cId="0" sldId="258"/>
            <ac:spMk id="98" creationId="{FBC42E08-225A-B808-43DA-B8FA4D4BCC5E}"/>
          </ac:spMkLst>
        </pc:spChg>
        <pc:spChg chg="add del mod replST">
          <ac:chgData name="Holly Jalota" userId="151c0755-ebdb-4543-b130-909b4e7f85d6" providerId="ADAL" clId="{942DC373-8B79-474E-9EF6-682153E52446}" dt="2024-04-02T16:24:31.477" v="36747"/>
          <ac:spMkLst>
            <pc:docMk/>
            <pc:sldMk cId="0" sldId="258"/>
            <ac:spMk id="99" creationId="{E781F6D8-3DB3-E280-614E-A6DB5B70F812}"/>
          </ac:spMkLst>
        </pc:spChg>
        <pc:spChg chg="add del mod replST">
          <ac:chgData name="Holly Jalota" userId="151c0755-ebdb-4543-b130-909b4e7f85d6" providerId="ADAL" clId="{942DC373-8B79-474E-9EF6-682153E52446}" dt="2024-04-02T16:24:42.166" v="37053"/>
          <ac:spMkLst>
            <pc:docMk/>
            <pc:sldMk cId="0" sldId="258"/>
            <ac:spMk id="100" creationId="{C7BE1E9D-ED0B-56EB-F843-175D83E60D7D}"/>
          </ac:spMkLst>
        </pc:spChg>
        <pc:spChg chg="add del mod replST">
          <ac:chgData name="Holly Jalota" userId="151c0755-ebdb-4543-b130-909b4e7f85d6" providerId="ADAL" clId="{942DC373-8B79-474E-9EF6-682153E52446}" dt="2024-04-02T16:24:52.626" v="37359"/>
          <ac:spMkLst>
            <pc:docMk/>
            <pc:sldMk cId="0" sldId="258"/>
            <ac:spMk id="101" creationId="{3C15DDA7-1BE9-17E3-9D82-F8E155B4B5F8}"/>
          </ac:spMkLst>
        </pc:spChg>
        <pc:spChg chg="add del mod replST">
          <ac:chgData name="Holly Jalota" userId="151c0755-ebdb-4543-b130-909b4e7f85d6" providerId="ADAL" clId="{942DC373-8B79-474E-9EF6-682153E52446}" dt="2024-04-02T16:25:01.841" v="37667"/>
          <ac:spMkLst>
            <pc:docMk/>
            <pc:sldMk cId="0" sldId="258"/>
            <ac:spMk id="102" creationId="{17504C24-549A-AA74-5D57-14144ED87844}"/>
          </ac:spMkLst>
        </pc:spChg>
        <pc:spChg chg="add del mod replST">
          <ac:chgData name="Holly Jalota" userId="151c0755-ebdb-4543-b130-909b4e7f85d6" providerId="ADAL" clId="{942DC373-8B79-474E-9EF6-682153E52446}" dt="2024-04-02T16:25:25.119" v="37974"/>
          <ac:spMkLst>
            <pc:docMk/>
            <pc:sldMk cId="0" sldId="258"/>
            <ac:spMk id="103" creationId="{BD25EF83-A148-9797-6D72-F624872EC692}"/>
          </ac:spMkLst>
        </pc:spChg>
        <pc:spChg chg="add del mod replST">
          <ac:chgData name="Holly Jalota" userId="151c0755-ebdb-4543-b130-909b4e7f85d6" providerId="ADAL" clId="{942DC373-8B79-474E-9EF6-682153E52446}" dt="2024-04-02T16:25:34.547" v="38279"/>
          <ac:spMkLst>
            <pc:docMk/>
            <pc:sldMk cId="0" sldId="258"/>
            <ac:spMk id="104" creationId="{D68190C3-9E83-5B2F-698E-550319F58CEC}"/>
          </ac:spMkLst>
        </pc:spChg>
        <pc:spChg chg="add del mod replST">
          <ac:chgData name="Holly Jalota" userId="151c0755-ebdb-4543-b130-909b4e7f85d6" providerId="ADAL" clId="{942DC373-8B79-474E-9EF6-682153E52446}" dt="2024-04-02T16:25:44.937" v="38585"/>
          <ac:spMkLst>
            <pc:docMk/>
            <pc:sldMk cId="0" sldId="258"/>
            <ac:spMk id="105" creationId="{768374CB-90E0-0BA6-1957-B84D649784B9}"/>
          </ac:spMkLst>
        </pc:spChg>
        <pc:spChg chg="add del mod replST">
          <ac:chgData name="Holly Jalota" userId="151c0755-ebdb-4543-b130-909b4e7f85d6" providerId="ADAL" clId="{942DC373-8B79-474E-9EF6-682153E52446}" dt="2024-04-02T16:25:54.203" v="38890"/>
          <ac:spMkLst>
            <pc:docMk/>
            <pc:sldMk cId="0" sldId="258"/>
            <ac:spMk id="106" creationId="{7E965EC4-B194-F25F-07DD-40C970AD78F6}"/>
          </ac:spMkLst>
        </pc:spChg>
        <pc:spChg chg="add del mod replST">
          <ac:chgData name="Holly Jalota" userId="151c0755-ebdb-4543-b130-909b4e7f85d6" providerId="ADAL" clId="{942DC373-8B79-474E-9EF6-682153E52446}" dt="2024-04-02T16:26:03.477" v="39206"/>
          <ac:spMkLst>
            <pc:docMk/>
            <pc:sldMk cId="0" sldId="258"/>
            <ac:spMk id="107" creationId="{D2226A47-40FC-2103-B8B1-8AD407D21656}"/>
          </ac:spMkLst>
        </pc:spChg>
        <pc:spChg chg="add del mod replST">
          <ac:chgData name="Holly Jalota" userId="151c0755-ebdb-4543-b130-909b4e7f85d6" providerId="ADAL" clId="{942DC373-8B79-474E-9EF6-682153E52446}" dt="2024-04-02T16:26:13.505" v="39520"/>
          <ac:spMkLst>
            <pc:docMk/>
            <pc:sldMk cId="0" sldId="258"/>
            <ac:spMk id="108" creationId="{C49FBB43-5EAA-3794-DF1E-323018FFCA95}"/>
          </ac:spMkLst>
        </pc:spChg>
        <pc:spChg chg="add del mod replST">
          <ac:chgData name="Holly Jalota" userId="151c0755-ebdb-4543-b130-909b4e7f85d6" providerId="ADAL" clId="{942DC373-8B79-474E-9EF6-682153E52446}" dt="2024-04-02T16:26:32.708" v="40361"/>
          <ac:spMkLst>
            <pc:docMk/>
            <pc:sldMk cId="0" sldId="258"/>
            <ac:spMk id="109" creationId="{14CBCE24-4AA4-8039-AB27-4F2A17E96107}"/>
          </ac:spMkLst>
        </pc:spChg>
        <pc:spChg chg="add mod replST delST">
          <ac:chgData name="Holly Jalota" userId="151c0755-ebdb-4543-b130-909b4e7f85d6" providerId="ADAL" clId="{942DC373-8B79-474E-9EF6-682153E52446}" dt="2024-04-02T16:26:28.297" v="40342" actId="20577"/>
          <ac:spMkLst>
            <pc:docMk/>
            <pc:sldMk cId="0" sldId="258"/>
            <ac:spMk id="110" creationId="{CB263DE5-DBE8-93F3-F818-49870254B640}"/>
          </ac:spMkLst>
        </pc:spChg>
        <pc:spChg chg="add del mod replST">
          <ac:chgData name="Holly Jalota" userId="151c0755-ebdb-4543-b130-909b4e7f85d6" providerId="ADAL" clId="{942DC373-8B79-474E-9EF6-682153E52446}" dt="2024-04-02T16:26:42.361" v="40667"/>
          <ac:spMkLst>
            <pc:docMk/>
            <pc:sldMk cId="0" sldId="258"/>
            <ac:spMk id="111" creationId="{F1B27F7E-CD12-ECBF-AFF8-8F32CC23A40D}"/>
          </ac:spMkLst>
        </pc:spChg>
        <pc:spChg chg="add del mod replST">
          <ac:chgData name="Holly Jalota" userId="151c0755-ebdb-4543-b130-909b4e7f85d6" providerId="ADAL" clId="{942DC373-8B79-474E-9EF6-682153E52446}" dt="2024-04-02T16:26:51.599" v="40975"/>
          <ac:spMkLst>
            <pc:docMk/>
            <pc:sldMk cId="0" sldId="258"/>
            <ac:spMk id="112" creationId="{1323C60D-922F-270B-57D7-6162F168901F}"/>
          </ac:spMkLst>
        </pc:spChg>
        <pc:spChg chg="add del mod replST">
          <ac:chgData name="Holly Jalota" userId="151c0755-ebdb-4543-b130-909b4e7f85d6" providerId="ADAL" clId="{942DC373-8B79-474E-9EF6-682153E52446}" dt="2024-04-02T16:27:02.792" v="41282"/>
          <ac:spMkLst>
            <pc:docMk/>
            <pc:sldMk cId="0" sldId="258"/>
            <ac:spMk id="113" creationId="{58505833-2F53-CF96-218F-A188CCA49947}"/>
          </ac:spMkLst>
        </pc:spChg>
        <pc:spChg chg="add del mod replST">
          <ac:chgData name="Holly Jalota" userId="151c0755-ebdb-4543-b130-909b4e7f85d6" providerId="ADAL" clId="{942DC373-8B79-474E-9EF6-682153E52446}" dt="2024-04-02T16:27:14.024" v="41590"/>
          <ac:spMkLst>
            <pc:docMk/>
            <pc:sldMk cId="0" sldId="258"/>
            <ac:spMk id="114" creationId="{707662E6-A025-DCE6-9029-59AAD0C7D6A6}"/>
          </ac:spMkLst>
        </pc:spChg>
        <pc:spChg chg="add del mod replST">
          <ac:chgData name="Holly Jalota" userId="151c0755-ebdb-4543-b130-909b4e7f85d6" providerId="ADAL" clId="{942DC373-8B79-474E-9EF6-682153E52446}" dt="2024-04-02T16:27:24.330" v="41896"/>
          <ac:spMkLst>
            <pc:docMk/>
            <pc:sldMk cId="0" sldId="258"/>
            <ac:spMk id="115" creationId="{99368B25-99E7-45CB-0C84-68205DEF0E31}"/>
          </ac:spMkLst>
        </pc:spChg>
        <pc:spChg chg="add del mod replST">
          <ac:chgData name="Holly Jalota" userId="151c0755-ebdb-4543-b130-909b4e7f85d6" providerId="ADAL" clId="{942DC373-8B79-474E-9EF6-682153E52446}" dt="2024-04-02T16:27:34.009" v="42202"/>
          <ac:spMkLst>
            <pc:docMk/>
            <pc:sldMk cId="0" sldId="258"/>
            <ac:spMk id="116" creationId="{74360708-F2F2-4CE8-201E-3B16689008DC}"/>
          </ac:spMkLst>
        </pc:spChg>
        <pc:spChg chg="add del mod replST">
          <ac:chgData name="Holly Jalota" userId="151c0755-ebdb-4543-b130-909b4e7f85d6" providerId="ADAL" clId="{942DC373-8B79-474E-9EF6-682153E52446}" dt="2024-04-02T16:27:43.311" v="42509"/>
          <ac:spMkLst>
            <pc:docMk/>
            <pc:sldMk cId="0" sldId="258"/>
            <ac:spMk id="117" creationId="{6FD79D04-A390-B7D5-DDCE-E4B234ED777E}"/>
          </ac:spMkLst>
        </pc:spChg>
        <pc:spChg chg="add del mod replST">
          <ac:chgData name="Holly Jalota" userId="151c0755-ebdb-4543-b130-909b4e7f85d6" providerId="ADAL" clId="{942DC373-8B79-474E-9EF6-682153E52446}" dt="2024-04-02T16:27:52.754" v="42814"/>
          <ac:spMkLst>
            <pc:docMk/>
            <pc:sldMk cId="0" sldId="258"/>
            <ac:spMk id="118" creationId="{9125B5B2-2679-DFC3-9D99-DEAFAC0C628E}"/>
          </ac:spMkLst>
        </pc:spChg>
        <pc:spChg chg="add del mod replST">
          <ac:chgData name="Holly Jalota" userId="151c0755-ebdb-4543-b130-909b4e7f85d6" providerId="ADAL" clId="{942DC373-8B79-474E-9EF6-682153E52446}" dt="2024-04-02T16:28:02.429" v="43121"/>
          <ac:spMkLst>
            <pc:docMk/>
            <pc:sldMk cId="0" sldId="258"/>
            <ac:spMk id="119" creationId="{6D4AD1A8-610F-1087-6D2E-4BB43F396CDD}"/>
          </ac:spMkLst>
        </pc:spChg>
        <pc:spChg chg="add del mod replST">
          <ac:chgData name="Holly Jalota" userId="151c0755-ebdb-4543-b130-909b4e7f85d6" providerId="ADAL" clId="{942DC373-8B79-474E-9EF6-682153E52446}" dt="2024-04-02T16:28:13.870" v="43426"/>
          <ac:spMkLst>
            <pc:docMk/>
            <pc:sldMk cId="0" sldId="258"/>
            <ac:spMk id="120" creationId="{A551CD29-8FFA-7325-67F3-B49E716F65F0}"/>
          </ac:spMkLst>
        </pc:spChg>
        <pc:spChg chg="add del mod replST">
          <ac:chgData name="Holly Jalota" userId="151c0755-ebdb-4543-b130-909b4e7f85d6" providerId="ADAL" clId="{942DC373-8B79-474E-9EF6-682153E52446}" dt="2024-04-02T16:28:23.678" v="43732"/>
          <ac:spMkLst>
            <pc:docMk/>
            <pc:sldMk cId="0" sldId="258"/>
            <ac:spMk id="121" creationId="{921DBE78-8B8F-9F34-9957-D9F9C347DC89}"/>
          </ac:spMkLst>
        </pc:spChg>
        <pc:spChg chg="add del mod replST">
          <ac:chgData name="Holly Jalota" userId="151c0755-ebdb-4543-b130-909b4e7f85d6" providerId="ADAL" clId="{942DC373-8B79-474E-9EF6-682153E52446}" dt="2024-04-02T16:28:35.238" v="44037"/>
          <ac:spMkLst>
            <pc:docMk/>
            <pc:sldMk cId="0" sldId="258"/>
            <ac:spMk id="122" creationId="{E2AF8185-00DE-6D60-9214-3454EDC5AC53}"/>
          </ac:spMkLst>
        </pc:spChg>
        <pc:spChg chg="add del mod replST">
          <ac:chgData name="Holly Jalota" userId="151c0755-ebdb-4543-b130-909b4e7f85d6" providerId="ADAL" clId="{942DC373-8B79-474E-9EF6-682153E52446}" dt="2024-04-02T16:28:44.524" v="44344"/>
          <ac:spMkLst>
            <pc:docMk/>
            <pc:sldMk cId="0" sldId="258"/>
            <ac:spMk id="123" creationId="{1B4864F9-E8AA-CB88-BE19-54E0CA90702D}"/>
          </ac:spMkLst>
        </pc:spChg>
        <pc:spChg chg="add del mod replST">
          <ac:chgData name="Holly Jalota" userId="151c0755-ebdb-4543-b130-909b4e7f85d6" providerId="ADAL" clId="{942DC373-8B79-474E-9EF6-682153E52446}" dt="2024-04-02T16:28:54.263" v="44650"/>
          <ac:spMkLst>
            <pc:docMk/>
            <pc:sldMk cId="0" sldId="258"/>
            <ac:spMk id="124" creationId="{9A01E2EA-93C1-456A-93B6-EE2006797181}"/>
          </ac:spMkLst>
        </pc:spChg>
        <pc:spChg chg="add del mod replST">
          <ac:chgData name="Holly Jalota" userId="151c0755-ebdb-4543-b130-909b4e7f85d6" providerId="ADAL" clId="{942DC373-8B79-474E-9EF6-682153E52446}" dt="2024-04-02T16:29:03.511" v="44956"/>
          <ac:spMkLst>
            <pc:docMk/>
            <pc:sldMk cId="0" sldId="258"/>
            <ac:spMk id="125" creationId="{CD2B6DA8-7536-88A2-409A-702DE1723435}"/>
          </ac:spMkLst>
        </pc:spChg>
        <pc:spChg chg="add del mod replST">
          <ac:chgData name="Holly Jalota" userId="151c0755-ebdb-4543-b130-909b4e7f85d6" providerId="ADAL" clId="{942DC373-8B79-474E-9EF6-682153E52446}" dt="2024-04-02T16:29:14.648" v="45261"/>
          <ac:spMkLst>
            <pc:docMk/>
            <pc:sldMk cId="0" sldId="258"/>
            <ac:spMk id="126" creationId="{FD3706E6-9E32-AFA3-4CD3-2EB1EC563424}"/>
          </ac:spMkLst>
        </pc:spChg>
        <pc:spChg chg="add del mod replST">
          <ac:chgData name="Holly Jalota" userId="151c0755-ebdb-4543-b130-909b4e7f85d6" providerId="ADAL" clId="{942DC373-8B79-474E-9EF6-682153E52446}" dt="2024-04-02T16:29:24.261" v="45587"/>
          <ac:spMkLst>
            <pc:docMk/>
            <pc:sldMk cId="0" sldId="258"/>
            <ac:spMk id="127" creationId="{4DE6FFBA-DAD0-0673-266A-188C4F479E58}"/>
          </ac:spMkLst>
        </pc:spChg>
        <pc:spChg chg="add del mod replST">
          <ac:chgData name="Holly Jalota" userId="151c0755-ebdb-4543-b130-909b4e7f85d6" providerId="ADAL" clId="{942DC373-8B79-474E-9EF6-682153E52446}" dt="2024-04-02T16:29:34.380" v="45892"/>
          <ac:spMkLst>
            <pc:docMk/>
            <pc:sldMk cId="0" sldId="258"/>
            <ac:spMk id="128" creationId="{7290E4F6-9115-1037-BC4A-C31378D0B727}"/>
          </ac:spMkLst>
        </pc:spChg>
        <pc:spChg chg="add del mod replST">
          <ac:chgData name="Holly Jalota" userId="151c0755-ebdb-4543-b130-909b4e7f85d6" providerId="ADAL" clId="{942DC373-8B79-474E-9EF6-682153E52446}" dt="2024-04-02T16:29:45.574" v="46197"/>
          <ac:spMkLst>
            <pc:docMk/>
            <pc:sldMk cId="0" sldId="258"/>
            <ac:spMk id="129" creationId="{F4DACC64-3FC6-D7AC-835A-D8C5B5D97A67}"/>
          </ac:spMkLst>
        </pc:spChg>
        <pc:spChg chg="add del mod replST">
          <ac:chgData name="Holly Jalota" userId="151c0755-ebdb-4543-b130-909b4e7f85d6" providerId="ADAL" clId="{942DC373-8B79-474E-9EF6-682153E52446}" dt="2024-04-02T16:30:00.055" v="46503"/>
          <ac:spMkLst>
            <pc:docMk/>
            <pc:sldMk cId="0" sldId="258"/>
            <ac:spMk id="130" creationId="{58A1944F-E585-825F-001F-E88F193F4345}"/>
          </ac:spMkLst>
        </pc:spChg>
        <pc:spChg chg="add del mod replST">
          <ac:chgData name="Holly Jalota" userId="151c0755-ebdb-4543-b130-909b4e7f85d6" providerId="ADAL" clId="{942DC373-8B79-474E-9EF6-682153E52446}" dt="2024-04-02T16:30:10.953" v="46810"/>
          <ac:spMkLst>
            <pc:docMk/>
            <pc:sldMk cId="0" sldId="258"/>
            <ac:spMk id="131" creationId="{ECAAD340-091D-ABBC-2E62-0AA238EC5C61}"/>
          </ac:spMkLst>
        </pc:spChg>
        <pc:spChg chg="add del mod replST">
          <ac:chgData name="Holly Jalota" userId="151c0755-ebdb-4543-b130-909b4e7f85d6" providerId="ADAL" clId="{942DC373-8B79-474E-9EF6-682153E52446}" dt="2024-04-02T16:32:48.755" v="47115"/>
          <ac:spMkLst>
            <pc:docMk/>
            <pc:sldMk cId="0" sldId="258"/>
            <ac:spMk id="132" creationId="{AD7CE08A-0557-488B-FC91-5D1CA4A79F47}"/>
          </ac:spMkLst>
        </pc:spChg>
        <pc:spChg chg="add del mod replST">
          <ac:chgData name="Holly Jalota" userId="151c0755-ebdb-4543-b130-909b4e7f85d6" providerId="ADAL" clId="{942DC373-8B79-474E-9EF6-682153E52446}" dt="2024-04-02T16:33:14.589" v="47424"/>
          <ac:spMkLst>
            <pc:docMk/>
            <pc:sldMk cId="0" sldId="258"/>
            <ac:spMk id="133" creationId="{E7CF89D9-8095-DD8D-BC53-AAA9732486B3}"/>
          </ac:spMkLst>
        </pc:spChg>
        <pc:spChg chg="add del mod replST">
          <ac:chgData name="Holly Jalota" userId="151c0755-ebdb-4543-b130-909b4e7f85d6" providerId="ADAL" clId="{942DC373-8B79-474E-9EF6-682153E52446}" dt="2024-04-02T16:33:26.386" v="47729"/>
          <ac:spMkLst>
            <pc:docMk/>
            <pc:sldMk cId="0" sldId="258"/>
            <ac:spMk id="134" creationId="{EE59626D-A9A7-39A4-6115-85CEAACD231D}"/>
          </ac:spMkLst>
        </pc:spChg>
        <pc:spChg chg="add del mod replST">
          <ac:chgData name="Holly Jalota" userId="151c0755-ebdb-4543-b130-909b4e7f85d6" providerId="ADAL" clId="{942DC373-8B79-474E-9EF6-682153E52446}" dt="2024-04-02T16:33:35.619" v="48035"/>
          <ac:spMkLst>
            <pc:docMk/>
            <pc:sldMk cId="0" sldId="258"/>
            <ac:spMk id="135" creationId="{B62F8099-D7DF-843F-15EE-F5E4CF229B34}"/>
          </ac:spMkLst>
        </pc:spChg>
        <pc:spChg chg="add del mod replST">
          <ac:chgData name="Holly Jalota" userId="151c0755-ebdb-4543-b130-909b4e7f85d6" providerId="ADAL" clId="{942DC373-8B79-474E-9EF6-682153E52446}" dt="2024-04-02T16:33:44.823" v="48341"/>
          <ac:spMkLst>
            <pc:docMk/>
            <pc:sldMk cId="0" sldId="258"/>
            <ac:spMk id="136" creationId="{9902CFDF-57C5-074B-CB58-421EBE1B3B33}"/>
          </ac:spMkLst>
        </pc:spChg>
        <pc:spChg chg="add del mod replST">
          <ac:chgData name="Holly Jalota" userId="151c0755-ebdb-4543-b130-909b4e7f85d6" providerId="ADAL" clId="{942DC373-8B79-474E-9EF6-682153E52446}" dt="2024-04-02T16:33:56.065" v="48651"/>
          <ac:spMkLst>
            <pc:docMk/>
            <pc:sldMk cId="0" sldId="258"/>
            <ac:spMk id="137" creationId="{501911E4-F60E-30EF-A533-3C67364467AC}"/>
          </ac:spMkLst>
        </pc:spChg>
        <pc:spChg chg="add del mod replST">
          <ac:chgData name="Holly Jalota" userId="151c0755-ebdb-4543-b130-909b4e7f85d6" providerId="ADAL" clId="{942DC373-8B79-474E-9EF6-682153E52446}" dt="2024-04-02T16:34:07.659" v="48959"/>
          <ac:spMkLst>
            <pc:docMk/>
            <pc:sldMk cId="0" sldId="258"/>
            <ac:spMk id="138" creationId="{FD86DEA7-9F51-8F94-2578-B6CA8EC44807}"/>
          </ac:spMkLst>
        </pc:spChg>
        <pc:spChg chg="add del mod replST">
          <ac:chgData name="Holly Jalota" userId="151c0755-ebdb-4543-b130-909b4e7f85d6" providerId="ADAL" clId="{942DC373-8B79-474E-9EF6-682153E52446}" dt="2024-04-02T16:34:28.984" v="49265"/>
          <ac:spMkLst>
            <pc:docMk/>
            <pc:sldMk cId="0" sldId="258"/>
            <ac:spMk id="139" creationId="{66D9247A-3715-A495-9CB9-D38204D74613}"/>
          </ac:spMkLst>
        </pc:spChg>
        <pc:spChg chg="add del mod replST">
          <ac:chgData name="Holly Jalota" userId="151c0755-ebdb-4543-b130-909b4e7f85d6" providerId="ADAL" clId="{942DC373-8B79-474E-9EF6-682153E52446}" dt="2024-04-02T16:34:38.283" v="49571"/>
          <ac:spMkLst>
            <pc:docMk/>
            <pc:sldMk cId="0" sldId="258"/>
            <ac:spMk id="140" creationId="{A9DC6994-FD03-980E-D993-00C2781E1EBF}"/>
          </ac:spMkLst>
        </pc:spChg>
        <pc:spChg chg="add del mod replST">
          <ac:chgData name="Holly Jalota" userId="151c0755-ebdb-4543-b130-909b4e7f85d6" providerId="ADAL" clId="{942DC373-8B79-474E-9EF6-682153E52446}" dt="2024-04-02T16:34:48.375" v="49877"/>
          <ac:spMkLst>
            <pc:docMk/>
            <pc:sldMk cId="0" sldId="258"/>
            <ac:spMk id="141" creationId="{D6AC678B-672A-EEAC-192F-CE9EA31B94B9}"/>
          </ac:spMkLst>
        </pc:spChg>
        <pc:spChg chg="add del mod replST">
          <ac:chgData name="Holly Jalota" userId="151c0755-ebdb-4543-b130-909b4e7f85d6" providerId="ADAL" clId="{942DC373-8B79-474E-9EF6-682153E52446}" dt="2024-04-02T16:34:59.569" v="50182"/>
          <ac:spMkLst>
            <pc:docMk/>
            <pc:sldMk cId="0" sldId="258"/>
            <ac:spMk id="142" creationId="{80463AA1-D202-51E4-AEDE-EA75FC36DDF2}"/>
          </ac:spMkLst>
        </pc:spChg>
        <pc:spChg chg="add del mod replST">
          <ac:chgData name="Holly Jalota" userId="151c0755-ebdb-4543-b130-909b4e7f85d6" providerId="ADAL" clId="{942DC373-8B79-474E-9EF6-682153E52446}" dt="2024-04-02T16:35:20.704" v="50488"/>
          <ac:spMkLst>
            <pc:docMk/>
            <pc:sldMk cId="0" sldId="258"/>
            <ac:spMk id="143" creationId="{9DB47780-3022-5247-3163-17C9A46FF6AD}"/>
          </ac:spMkLst>
        </pc:spChg>
        <pc:spChg chg="add del mod replST">
          <ac:chgData name="Holly Jalota" userId="151c0755-ebdb-4543-b130-909b4e7f85d6" providerId="ADAL" clId="{942DC373-8B79-474E-9EF6-682153E52446}" dt="2024-04-02T16:35:54.569" v="50796"/>
          <ac:spMkLst>
            <pc:docMk/>
            <pc:sldMk cId="0" sldId="258"/>
            <ac:spMk id="144" creationId="{1473817D-D7A8-209F-CD5E-EB9495794A79}"/>
          </ac:spMkLst>
        </pc:spChg>
        <pc:spChg chg="add del mod replST">
          <ac:chgData name="Holly Jalota" userId="151c0755-ebdb-4543-b130-909b4e7f85d6" providerId="ADAL" clId="{942DC373-8B79-474E-9EF6-682153E52446}" dt="2024-04-02T16:36:03.866" v="51101"/>
          <ac:spMkLst>
            <pc:docMk/>
            <pc:sldMk cId="0" sldId="258"/>
            <ac:spMk id="145" creationId="{3E9613E3-181D-CB11-CF6F-30D573BA3DFF}"/>
          </ac:spMkLst>
        </pc:spChg>
        <pc:spChg chg="add del mod replST">
          <ac:chgData name="Holly Jalota" userId="151c0755-ebdb-4543-b130-909b4e7f85d6" providerId="ADAL" clId="{942DC373-8B79-474E-9EF6-682153E52446}" dt="2024-04-02T16:36:15.761" v="51409"/>
          <ac:spMkLst>
            <pc:docMk/>
            <pc:sldMk cId="0" sldId="258"/>
            <ac:spMk id="146" creationId="{54CACB4F-0596-49F5-CBA4-0FBA005DAFDB}"/>
          </ac:spMkLst>
        </pc:spChg>
        <pc:spChg chg="add del mod replST">
          <ac:chgData name="Holly Jalota" userId="151c0755-ebdb-4543-b130-909b4e7f85d6" providerId="ADAL" clId="{942DC373-8B79-474E-9EF6-682153E52446}" dt="2024-04-02T16:36:26.605" v="51716"/>
          <ac:spMkLst>
            <pc:docMk/>
            <pc:sldMk cId="0" sldId="258"/>
            <ac:spMk id="147" creationId="{0286105F-8B2E-05DE-6808-4C69C28B5C9A}"/>
          </ac:spMkLst>
        </pc:spChg>
        <pc:spChg chg="add del mod replST">
          <ac:chgData name="Holly Jalota" userId="151c0755-ebdb-4543-b130-909b4e7f85d6" providerId="ADAL" clId="{942DC373-8B79-474E-9EF6-682153E52446}" dt="2024-04-02T16:36:47.034" v="52024"/>
          <ac:spMkLst>
            <pc:docMk/>
            <pc:sldMk cId="0" sldId="258"/>
            <ac:spMk id="148" creationId="{38E60686-ED7D-A331-26E5-85F40224B505}"/>
          </ac:spMkLst>
        </pc:spChg>
        <pc:spChg chg="add del mod replST">
          <ac:chgData name="Holly Jalota" userId="151c0755-ebdb-4543-b130-909b4e7f85d6" providerId="ADAL" clId="{942DC373-8B79-474E-9EF6-682153E52446}" dt="2024-04-02T16:37:00.782" v="52330"/>
          <ac:spMkLst>
            <pc:docMk/>
            <pc:sldMk cId="0" sldId="258"/>
            <ac:spMk id="149" creationId="{29439362-4E6C-6BDE-4F31-A40E8BA9E3B1}"/>
          </ac:spMkLst>
        </pc:spChg>
        <pc:spChg chg="add del mod replST">
          <ac:chgData name="Holly Jalota" userId="151c0755-ebdb-4543-b130-909b4e7f85d6" providerId="ADAL" clId="{942DC373-8B79-474E-9EF6-682153E52446}" dt="2024-04-02T16:37:10.437" v="52638"/>
          <ac:spMkLst>
            <pc:docMk/>
            <pc:sldMk cId="0" sldId="258"/>
            <ac:spMk id="150" creationId="{C0C22344-E002-8CD5-7B66-373AD376C568}"/>
          </ac:spMkLst>
        </pc:spChg>
        <pc:spChg chg="add del mod replST">
          <ac:chgData name="Holly Jalota" userId="151c0755-ebdb-4543-b130-909b4e7f85d6" providerId="ADAL" clId="{942DC373-8B79-474E-9EF6-682153E52446}" dt="2024-04-02T16:37:19.787" v="52943"/>
          <ac:spMkLst>
            <pc:docMk/>
            <pc:sldMk cId="0" sldId="258"/>
            <ac:spMk id="151" creationId="{5FFEAB84-4070-7874-8A00-B38A94F59F21}"/>
          </ac:spMkLst>
        </pc:spChg>
        <pc:spChg chg="add del mod replST">
          <ac:chgData name="Holly Jalota" userId="151c0755-ebdb-4543-b130-909b4e7f85d6" providerId="ADAL" clId="{942DC373-8B79-474E-9EF6-682153E52446}" dt="2024-04-02T16:37:29.072" v="53251"/>
          <ac:spMkLst>
            <pc:docMk/>
            <pc:sldMk cId="0" sldId="258"/>
            <ac:spMk id="152" creationId="{1A178149-2B3E-5FEE-276F-35DE79398965}"/>
          </ac:spMkLst>
        </pc:spChg>
        <pc:spChg chg="add del mod replST">
          <ac:chgData name="Holly Jalota" userId="151c0755-ebdb-4543-b130-909b4e7f85d6" providerId="ADAL" clId="{942DC373-8B79-474E-9EF6-682153E52446}" dt="2024-04-02T16:37:40.449" v="53558"/>
          <ac:spMkLst>
            <pc:docMk/>
            <pc:sldMk cId="0" sldId="258"/>
            <ac:spMk id="153" creationId="{098F22A0-B598-9D73-D7D0-6A674C8A2B22}"/>
          </ac:spMkLst>
        </pc:spChg>
        <pc:spChg chg="add del mod replST">
          <ac:chgData name="Holly Jalota" userId="151c0755-ebdb-4543-b130-909b4e7f85d6" providerId="ADAL" clId="{942DC373-8B79-474E-9EF6-682153E52446}" dt="2024-04-02T16:37:50.448" v="53863"/>
          <ac:spMkLst>
            <pc:docMk/>
            <pc:sldMk cId="0" sldId="258"/>
            <ac:spMk id="154" creationId="{A1D2BC2D-BE42-4FFA-8709-31840FACBFC7}"/>
          </ac:spMkLst>
        </pc:spChg>
        <pc:spChg chg="add del mod replST">
          <ac:chgData name="Holly Jalota" userId="151c0755-ebdb-4543-b130-909b4e7f85d6" providerId="ADAL" clId="{942DC373-8B79-474E-9EF6-682153E52446}" dt="2024-04-02T16:37:59.985" v="54169"/>
          <ac:spMkLst>
            <pc:docMk/>
            <pc:sldMk cId="0" sldId="258"/>
            <ac:spMk id="155" creationId="{5C61AA22-8C7A-E1C5-BECE-09C50E89BAE5}"/>
          </ac:spMkLst>
        </pc:spChg>
        <pc:spChg chg="add del mod replST">
          <ac:chgData name="Holly Jalota" userId="151c0755-ebdb-4543-b130-909b4e7f85d6" providerId="ADAL" clId="{942DC373-8B79-474E-9EF6-682153E52446}" dt="2024-04-02T16:38:09.617" v="54476"/>
          <ac:spMkLst>
            <pc:docMk/>
            <pc:sldMk cId="0" sldId="258"/>
            <ac:spMk id="156" creationId="{F80EB7E3-6F55-C7F5-B509-2298A7DA21D9}"/>
          </ac:spMkLst>
        </pc:spChg>
        <pc:spChg chg="add del mod replST">
          <ac:chgData name="Holly Jalota" userId="151c0755-ebdb-4543-b130-909b4e7f85d6" providerId="ADAL" clId="{942DC373-8B79-474E-9EF6-682153E52446}" dt="2024-04-02T16:38:19.223" v="54782"/>
          <ac:spMkLst>
            <pc:docMk/>
            <pc:sldMk cId="0" sldId="258"/>
            <ac:spMk id="157" creationId="{67E97E3F-D951-8FE4-C617-C78300AE7059}"/>
          </ac:spMkLst>
        </pc:spChg>
        <pc:spChg chg="add del mod replST">
          <ac:chgData name="Holly Jalota" userId="151c0755-ebdb-4543-b130-909b4e7f85d6" providerId="ADAL" clId="{942DC373-8B79-474E-9EF6-682153E52446}" dt="2024-04-02T16:38:28.458" v="55088"/>
          <ac:spMkLst>
            <pc:docMk/>
            <pc:sldMk cId="0" sldId="258"/>
            <ac:spMk id="158" creationId="{68974E93-9C87-1E5B-388C-D47591625CEE}"/>
          </ac:spMkLst>
        </pc:spChg>
        <pc:spChg chg="add del mod replST">
          <ac:chgData name="Holly Jalota" userId="151c0755-ebdb-4543-b130-909b4e7f85d6" providerId="ADAL" clId="{942DC373-8B79-474E-9EF6-682153E52446}" dt="2024-04-02T16:38:40.008" v="55395"/>
          <ac:spMkLst>
            <pc:docMk/>
            <pc:sldMk cId="0" sldId="258"/>
            <ac:spMk id="159" creationId="{BA0AFDB7-4434-346D-E915-8D8B014F55BD}"/>
          </ac:spMkLst>
        </pc:spChg>
        <pc:spChg chg="add del mod replST">
          <ac:chgData name="Holly Jalota" userId="151c0755-ebdb-4543-b130-909b4e7f85d6" providerId="ADAL" clId="{942DC373-8B79-474E-9EF6-682153E52446}" dt="2024-04-02T16:38:51.166" v="55701"/>
          <ac:spMkLst>
            <pc:docMk/>
            <pc:sldMk cId="0" sldId="258"/>
            <ac:spMk id="160" creationId="{8282B93C-D763-134C-CD1A-83A20D98B1CB}"/>
          </ac:spMkLst>
        </pc:spChg>
        <pc:spChg chg="add del mod replST">
          <ac:chgData name="Holly Jalota" userId="151c0755-ebdb-4543-b130-909b4e7f85d6" providerId="ADAL" clId="{942DC373-8B79-474E-9EF6-682153E52446}" dt="2024-04-02T16:39:30.455" v="56050"/>
          <ac:spMkLst>
            <pc:docMk/>
            <pc:sldMk cId="0" sldId="258"/>
            <ac:spMk id="161" creationId="{EE94CAEB-2EF1-F452-1A59-B0ABA82873D0}"/>
          </ac:spMkLst>
        </pc:spChg>
        <pc:spChg chg="add del mod replST">
          <ac:chgData name="Holly Jalota" userId="151c0755-ebdb-4543-b130-909b4e7f85d6" providerId="ADAL" clId="{942DC373-8B79-474E-9EF6-682153E52446}" dt="2024-04-02T16:39:42.860" v="56357"/>
          <ac:spMkLst>
            <pc:docMk/>
            <pc:sldMk cId="0" sldId="258"/>
            <ac:spMk id="162" creationId="{5139FA29-4D94-F3BA-C598-9F7F40E0B0B4}"/>
          </ac:spMkLst>
        </pc:spChg>
        <pc:spChg chg="add del mod replST">
          <ac:chgData name="Holly Jalota" userId="151c0755-ebdb-4543-b130-909b4e7f85d6" providerId="ADAL" clId="{942DC373-8B79-474E-9EF6-682153E52446}" dt="2024-04-02T16:39:52.772" v="56668"/>
          <ac:spMkLst>
            <pc:docMk/>
            <pc:sldMk cId="0" sldId="258"/>
            <ac:spMk id="163" creationId="{571532CE-9ECD-8A20-85C0-BA426D3BF858}"/>
          </ac:spMkLst>
        </pc:spChg>
        <pc:spChg chg="add del mod replST">
          <ac:chgData name="Holly Jalota" userId="151c0755-ebdb-4543-b130-909b4e7f85d6" providerId="ADAL" clId="{942DC373-8B79-474E-9EF6-682153E52446}" dt="2024-04-02T16:40:13.262" v="56975"/>
          <ac:spMkLst>
            <pc:docMk/>
            <pc:sldMk cId="0" sldId="258"/>
            <ac:spMk id="164" creationId="{EB488613-454E-50AF-ED14-5EDD4B552A46}"/>
          </ac:spMkLst>
        </pc:spChg>
        <pc:spChg chg="add del mod replST">
          <ac:chgData name="Holly Jalota" userId="151c0755-ebdb-4543-b130-909b4e7f85d6" providerId="ADAL" clId="{942DC373-8B79-474E-9EF6-682153E52446}" dt="2024-04-02T16:40:22.872" v="57280"/>
          <ac:spMkLst>
            <pc:docMk/>
            <pc:sldMk cId="0" sldId="258"/>
            <ac:spMk id="165" creationId="{2B7F8B75-D63D-574D-A45C-4C94EC12F2F9}"/>
          </ac:spMkLst>
        </pc:spChg>
        <pc:spChg chg="add del mod replST">
          <ac:chgData name="Holly Jalota" userId="151c0755-ebdb-4543-b130-909b4e7f85d6" providerId="ADAL" clId="{942DC373-8B79-474E-9EF6-682153E52446}" dt="2024-04-02T16:40:32.371" v="57586"/>
          <ac:spMkLst>
            <pc:docMk/>
            <pc:sldMk cId="0" sldId="258"/>
            <ac:spMk id="166" creationId="{2F256C39-24DF-C72F-32C1-04E6EABAE5A0}"/>
          </ac:spMkLst>
        </pc:spChg>
        <pc:spChg chg="add del mod replST">
          <ac:chgData name="Holly Jalota" userId="151c0755-ebdb-4543-b130-909b4e7f85d6" providerId="ADAL" clId="{942DC373-8B79-474E-9EF6-682153E52446}" dt="2024-04-02T16:40:43.543" v="57892"/>
          <ac:spMkLst>
            <pc:docMk/>
            <pc:sldMk cId="0" sldId="258"/>
            <ac:spMk id="167" creationId="{BCE86820-AE82-13AC-D57F-FA786BDB2F87}"/>
          </ac:spMkLst>
        </pc:spChg>
        <pc:spChg chg="add del mod replST">
          <ac:chgData name="Holly Jalota" userId="151c0755-ebdb-4543-b130-909b4e7f85d6" providerId="ADAL" clId="{942DC373-8B79-474E-9EF6-682153E52446}" dt="2024-04-02T16:40:54.690" v="58197"/>
          <ac:spMkLst>
            <pc:docMk/>
            <pc:sldMk cId="0" sldId="258"/>
            <ac:spMk id="168" creationId="{65B1B4A8-A938-41B3-07AC-2E359581910F}"/>
          </ac:spMkLst>
        </pc:spChg>
        <pc:spChg chg="add del mod replST">
          <ac:chgData name="Holly Jalota" userId="151c0755-ebdb-4543-b130-909b4e7f85d6" providerId="ADAL" clId="{942DC373-8B79-474E-9EF6-682153E52446}" dt="2024-04-02T16:41:05.837" v="58503"/>
          <ac:spMkLst>
            <pc:docMk/>
            <pc:sldMk cId="0" sldId="258"/>
            <ac:spMk id="169" creationId="{5687420C-A564-A301-E5DC-D047CB5547B9}"/>
          </ac:spMkLst>
        </pc:spChg>
        <pc:spChg chg="add del mod replST">
          <ac:chgData name="Holly Jalota" userId="151c0755-ebdb-4543-b130-909b4e7f85d6" providerId="ADAL" clId="{942DC373-8B79-474E-9EF6-682153E52446}" dt="2024-04-02T16:41:31.174" v="58859"/>
          <ac:spMkLst>
            <pc:docMk/>
            <pc:sldMk cId="0" sldId="258"/>
            <ac:spMk id="170" creationId="{EC00BBA6-7E53-5D78-2B39-67969D565AF3}"/>
          </ac:spMkLst>
        </pc:spChg>
        <pc:spChg chg="add del mod replST">
          <ac:chgData name="Holly Jalota" userId="151c0755-ebdb-4543-b130-909b4e7f85d6" providerId="ADAL" clId="{942DC373-8B79-474E-9EF6-682153E52446}" dt="2024-04-02T16:41:40.490" v="59240"/>
          <ac:spMkLst>
            <pc:docMk/>
            <pc:sldMk cId="0" sldId="258"/>
            <ac:spMk id="171" creationId="{924E59C1-4562-9C7F-B016-31F1EB490A12}"/>
          </ac:spMkLst>
        </pc:spChg>
        <pc:spChg chg="add del mod replST">
          <ac:chgData name="Holly Jalota" userId="151c0755-ebdb-4543-b130-909b4e7f85d6" providerId="ADAL" clId="{942DC373-8B79-474E-9EF6-682153E52446}" dt="2024-04-02T16:41:49.729" v="59589"/>
          <ac:spMkLst>
            <pc:docMk/>
            <pc:sldMk cId="0" sldId="258"/>
            <ac:spMk id="172" creationId="{01A30638-CD3E-AD23-150F-E44B428705BC}"/>
          </ac:spMkLst>
        </pc:spChg>
        <pc:spChg chg="add del mod replST">
          <ac:chgData name="Holly Jalota" userId="151c0755-ebdb-4543-b130-909b4e7f85d6" providerId="ADAL" clId="{942DC373-8B79-474E-9EF6-682153E52446}" dt="2024-04-02T16:41:58.993" v="59959"/>
          <ac:spMkLst>
            <pc:docMk/>
            <pc:sldMk cId="0" sldId="258"/>
            <ac:spMk id="173" creationId="{244EBF2E-023E-146C-B8CD-FF29E4F00CA8}"/>
          </ac:spMkLst>
        </pc:spChg>
        <pc:spChg chg="add del mod replST">
          <ac:chgData name="Holly Jalota" userId="151c0755-ebdb-4543-b130-909b4e7f85d6" providerId="ADAL" clId="{942DC373-8B79-474E-9EF6-682153E52446}" dt="2024-04-02T16:42:32.530" v="60278"/>
          <ac:spMkLst>
            <pc:docMk/>
            <pc:sldMk cId="0" sldId="258"/>
            <ac:spMk id="174" creationId="{99090BE8-A0AC-2BAD-D985-EC15BA25D7FE}"/>
          </ac:spMkLst>
        </pc:spChg>
        <pc:spChg chg="add del mod replST">
          <ac:chgData name="Holly Jalota" userId="151c0755-ebdb-4543-b130-909b4e7f85d6" providerId="ADAL" clId="{942DC373-8B79-474E-9EF6-682153E52446}" dt="2024-04-02T16:42:50.724" v="60654"/>
          <ac:spMkLst>
            <pc:docMk/>
            <pc:sldMk cId="0" sldId="258"/>
            <ac:spMk id="175" creationId="{25F72F6B-3F67-B8A7-8452-94FC8A5BB58E}"/>
          </ac:spMkLst>
        </pc:spChg>
        <pc:spChg chg="add del mod replST">
          <ac:chgData name="Holly Jalota" userId="151c0755-ebdb-4543-b130-909b4e7f85d6" providerId="ADAL" clId="{942DC373-8B79-474E-9EF6-682153E52446}" dt="2024-04-02T16:42:59.994" v="60999"/>
          <ac:spMkLst>
            <pc:docMk/>
            <pc:sldMk cId="0" sldId="258"/>
            <ac:spMk id="176" creationId="{3D319DC3-976A-3B00-3BE2-61D6EECB8622}"/>
          </ac:spMkLst>
        </pc:spChg>
        <pc:spChg chg="add del mod replST">
          <ac:chgData name="Holly Jalota" userId="151c0755-ebdb-4543-b130-909b4e7f85d6" providerId="ADAL" clId="{942DC373-8B79-474E-9EF6-682153E52446}" dt="2024-04-02T16:43:09.430" v="61369"/>
          <ac:spMkLst>
            <pc:docMk/>
            <pc:sldMk cId="0" sldId="258"/>
            <ac:spMk id="177" creationId="{065B06AA-811B-9A61-08E1-B7D930985470}"/>
          </ac:spMkLst>
        </pc:spChg>
        <pc:spChg chg="add del mod replST">
          <ac:chgData name="Holly Jalota" userId="151c0755-ebdb-4543-b130-909b4e7f85d6" providerId="ADAL" clId="{942DC373-8B79-474E-9EF6-682153E52446}" dt="2024-04-02T16:43:19.081" v="61687"/>
          <ac:spMkLst>
            <pc:docMk/>
            <pc:sldMk cId="0" sldId="258"/>
            <ac:spMk id="178" creationId="{D011A37C-9A6A-C144-0F3F-F57A103AA6D7}"/>
          </ac:spMkLst>
        </pc:spChg>
        <pc:spChg chg="add del mod replST">
          <ac:chgData name="Holly Jalota" userId="151c0755-ebdb-4543-b130-909b4e7f85d6" providerId="ADAL" clId="{942DC373-8B79-474E-9EF6-682153E52446}" dt="2024-04-02T16:43:28.345" v="62050"/>
          <ac:spMkLst>
            <pc:docMk/>
            <pc:sldMk cId="0" sldId="258"/>
            <ac:spMk id="179" creationId="{30FCD304-9580-5A2F-48A7-CE3BAB65E24C}"/>
          </ac:spMkLst>
        </pc:spChg>
        <pc:spChg chg="add del mod replST">
          <ac:chgData name="Holly Jalota" userId="151c0755-ebdb-4543-b130-909b4e7f85d6" providerId="ADAL" clId="{942DC373-8B79-474E-9EF6-682153E52446}" dt="2024-04-02T16:43:37.648" v="62372"/>
          <ac:spMkLst>
            <pc:docMk/>
            <pc:sldMk cId="0" sldId="258"/>
            <ac:spMk id="180" creationId="{484F2564-C335-2A1F-63EA-0BC911DD5EC9}"/>
          </ac:spMkLst>
        </pc:spChg>
        <pc:spChg chg="add del mod replST">
          <ac:chgData name="Holly Jalota" userId="151c0755-ebdb-4543-b130-909b4e7f85d6" providerId="ADAL" clId="{942DC373-8B79-474E-9EF6-682153E52446}" dt="2024-04-02T16:43:46.880" v="62695"/>
          <ac:spMkLst>
            <pc:docMk/>
            <pc:sldMk cId="0" sldId="258"/>
            <ac:spMk id="181" creationId="{3A436E7C-C559-F111-0996-B7F02A80BB92}"/>
          </ac:spMkLst>
        </pc:spChg>
        <pc:spChg chg="add del mod replST">
          <ac:chgData name="Holly Jalota" userId="151c0755-ebdb-4543-b130-909b4e7f85d6" providerId="ADAL" clId="{942DC373-8B79-474E-9EF6-682153E52446}" dt="2024-04-02T16:43:56.141" v="63061"/>
          <ac:spMkLst>
            <pc:docMk/>
            <pc:sldMk cId="0" sldId="258"/>
            <ac:spMk id="182" creationId="{44971652-0700-E5E8-4E66-792538B54C01}"/>
          </ac:spMkLst>
        </pc:spChg>
        <pc:spChg chg="add del mod replST">
          <ac:chgData name="Holly Jalota" userId="151c0755-ebdb-4543-b130-909b4e7f85d6" providerId="ADAL" clId="{942DC373-8B79-474E-9EF6-682153E52446}" dt="2024-04-02T16:44:05.429" v="63415"/>
          <ac:spMkLst>
            <pc:docMk/>
            <pc:sldMk cId="0" sldId="258"/>
            <ac:spMk id="183" creationId="{7FB4AE3A-4A11-F135-88DE-8FEDFFA78A10}"/>
          </ac:spMkLst>
        </pc:spChg>
        <pc:spChg chg="add del mod replST">
          <ac:chgData name="Holly Jalota" userId="151c0755-ebdb-4543-b130-909b4e7f85d6" providerId="ADAL" clId="{942DC373-8B79-474E-9EF6-682153E52446}" dt="2024-04-02T16:44:14.676" v="63774"/>
          <ac:spMkLst>
            <pc:docMk/>
            <pc:sldMk cId="0" sldId="258"/>
            <ac:spMk id="184" creationId="{C25E07A9-7863-24A8-D97F-226D0EF764D6}"/>
          </ac:spMkLst>
        </pc:spChg>
        <pc:spChg chg="add del mod replST">
          <ac:chgData name="Holly Jalota" userId="151c0755-ebdb-4543-b130-909b4e7f85d6" providerId="ADAL" clId="{942DC373-8B79-474E-9EF6-682153E52446}" dt="2024-04-02T16:44:23.926" v="64102"/>
          <ac:spMkLst>
            <pc:docMk/>
            <pc:sldMk cId="0" sldId="258"/>
            <ac:spMk id="185" creationId="{AE574C98-8C39-68A6-F707-BD7608443391}"/>
          </ac:spMkLst>
        </pc:spChg>
        <pc:spChg chg="add del mod replST">
          <ac:chgData name="Holly Jalota" userId="151c0755-ebdb-4543-b130-909b4e7f85d6" providerId="ADAL" clId="{942DC373-8B79-474E-9EF6-682153E52446}" dt="2024-04-02T16:44:33.164" v="64463"/>
          <ac:spMkLst>
            <pc:docMk/>
            <pc:sldMk cId="0" sldId="258"/>
            <ac:spMk id="186" creationId="{5EAF0B57-AA39-7808-59E1-0777523C72AA}"/>
          </ac:spMkLst>
        </pc:spChg>
        <pc:spChg chg="add del mod replST">
          <ac:chgData name="Holly Jalota" userId="151c0755-ebdb-4543-b130-909b4e7f85d6" providerId="ADAL" clId="{942DC373-8B79-474E-9EF6-682153E52446}" dt="2024-04-02T16:44:42.406" v="64800"/>
          <ac:spMkLst>
            <pc:docMk/>
            <pc:sldMk cId="0" sldId="258"/>
            <ac:spMk id="187" creationId="{46951C38-171D-EA5B-F9FD-EB5AD1175347}"/>
          </ac:spMkLst>
        </pc:spChg>
        <pc:spChg chg="add del mod replST">
          <ac:chgData name="Holly Jalota" userId="151c0755-ebdb-4543-b130-909b4e7f85d6" providerId="ADAL" clId="{942DC373-8B79-474E-9EF6-682153E52446}" dt="2024-04-02T16:44:51.635" v="65160"/>
          <ac:spMkLst>
            <pc:docMk/>
            <pc:sldMk cId="0" sldId="258"/>
            <ac:spMk id="188" creationId="{F9D382EC-D8FC-E1E3-3374-9E7759A11113}"/>
          </ac:spMkLst>
        </pc:spChg>
        <pc:spChg chg="add del mod replST">
          <ac:chgData name="Holly Jalota" userId="151c0755-ebdb-4543-b130-909b4e7f85d6" providerId="ADAL" clId="{942DC373-8B79-474E-9EF6-682153E52446}" dt="2024-04-02T16:45:00.988" v="65502"/>
          <ac:spMkLst>
            <pc:docMk/>
            <pc:sldMk cId="0" sldId="258"/>
            <ac:spMk id="189" creationId="{4AFDCA47-AAD0-1692-7BF7-E0EC4366F763}"/>
          </ac:spMkLst>
        </pc:spChg>
        <pc:spChg chg="add del mod replST">
          <ac:chgData name="Holly Jalota" userId="151c0755-ebdb-4543-b130-909b4e7f85d6" providerId="ADAL" clId="{942DC373-8B79-474E-9EF6-682153E52446}" dt="2024-04-02T16:45:10.293" v="65863"/>
          <ac:spMkLst>
            <pc:docMk/>
            <pc:sldMk cId="0" sldId="258"/>
            <ac:spMk id="190" creationId="{E016A753-054A-A866-2E56-A115F139DCD4}"/>
          </ac:spMkLst>
        </pc:spChg>
        <pc:spChg chg="add del mod replST">
          <ac:chgData name="Holly Jalota" userId="151c0755-ebdb-4543-b130-909b4e7f85d6" providerId="ADAL" clId="{942DC373-8B79-474E-9EF6-682153E52446}" dt="2024-04-02T16:45:19.665" v="66226"/>
          <ac:spMkLst>
            <pc:docMk/>
            <pc:sldMk cId="0" sldId="258"/>
            <ac:spMk id="191" creationId="{1CADA697-FCF0-69AA-2E84-F85AA82E4191}"/>
          </ac:spMkLst>
        </pc:spChg>
        <pc:spChg chg="add del mod replST">
          <ac:chgData name="Holly Jalota" userId="151c0755-ebdb-4543-b130-909b4e7f85d6" providerId="ADAL" clId="{942DC373-8B79-474E-9EF6-682153E52446}" dt="2024-04-03T10:34:12.777" v="87069"/>
          <ac:spMkLst>
            <pc:docMk/>
            <pc:sldMk cId="0" sldId="258"/>
            <ac:spMk id="192" creationId="{66F3AE55-5827-DE81-0E00-24618EF4DD89}"/>
          </ac:spMkLst>
        </pc:spChg>
        <pc:spChg chg="add del mod replST">
          <ac:chgData name="Holly Jalota" userId="151c0755-ebdb-4543-b130-909b4e7f85d6" providerId="ADAL" clId="{942DC373-8B79-474E-9EF6-682153E52446}" dt="2024-04-02T16:45:29.045" v="66584"/>
          <ac:spMkLst>
            <pc:docMk/>
            <pc:sldMk cId="0" sldId="258"/>
            <ac:spMk id="192" creationId="{86D2A423-9419-EFF9-B923-F3A812004E4D}"/>
          </ac:spMkLst>
        </pc:spChg>
        <pc:spChg chg="add del mod replST">
          <ac:chgData name="Holly Jalota" userId="151c0755-ebdb-4543-b130-909b4e7f85d6" providerId="ADAL" clId="{942DC373-8B79-474E-9EF6-682153E52446}" dt="2024-04-02T16:45:38.399" v="66913"/>
          <ac:spMkLst>
            <pc:docMk/>
            <pc:sldMk cId="0" sldId="258"/>
            <ac:spMk id="193" creationId="{9B6E79FE-DF80-672C-7C64-FD91AB2EBD57}"/>
          </ac:spMkLst>
        </pc:spChg>
        <pc:spChg chg="add del mod replST">
          <ac:chgData name="Holly Jalota" userId="151c0755-ebdb-4543-b130-909b4e7f85d6" providerId="ADAL" clId="{942DC373-8B79-474E-9EF6-682153E52446}" dt="2024-04-03T10:34:22.340" v="87404"/>
          <ac:spMkLst>
            <pc:docMk/>
            <pc:sldMk cId="0" sldId="258"/>
            <ac:spMk id="193" creationId="{BB88E5AC-B67C-3B66-AFE9-7F3F64D0C275}"/>
          </ac:spMkLst>
        </pc:spChg>
        <pc:spChg chg="add del mod replST">
          <ac:chgData name="Holly Jalota" userId="151c0755-ebdb-4543-b130-909b4e7f85d6" providerId="ADAL" clId="{942DC373-8B79-474E-9EF6-682153E52446}" dt="2024-04-03T08:39:17.566" v="67223"/>
          <ac:spMkLst>
            <pc:docMk/>
            <pc:sldMk cId="0" sldId="258"/>
            <ac:spMk id="194" creationId="{A5D4B1B5-3A64-F967-791D-096FE6F6E0A7}"/>
          </ac:spMkLst>
        </pc:spChg>
        <pc:spChg chg="add del mod replST">
          <ac:chgData name="Holly Jalota" userId="151c0755-ebdb-4543-b130-909b4e7f85d6" providerId="ADAL" clId="{942DC373-8B79-474E-9EF6-682153E52446}" dt="2024-04-03T10:34:52.214" v="87725"/>
          <ac:spMkLst>
            <pc:docMk/>
            <pc:sldMk cId="0" sldId="258"/>
            <ac:spMk id="195" creationId="{3AB5F21F-7150-8AAE-1681-78DD29B548F7}"/>
          </ac:spMkLst>
        </pc:spChg>
        <pc:spChg chg="add del mod replST">
          <ac:chgData name="Holly Jalota" userId="151c0755-ebdb-4543-b130-909b4e7f85d6" providerId="ADAL" clId="{942DC373-8B79-474E-9EF6-682153E52446}" dt="2024-04-03T10:35:20.816" v="89113"/>
          <ac:spMkLst>
            <pc:docMk/>
            <pc:sldMk cId="0" sldId="258"/>
            <ac:spMk id="196" creationId="{C7CB2084-06D5-7CA8-E5CB-E081AEB83918}"/>
          </ac:spMkLst>
        </pc:spChg>
        <pc:spChg chg="add del mod replST delST">
          <ac:chgData name="Holly Jalota" userId="151c0755-ebdb-4543-b130-909b4e7f85d6" providerId="ADAL" clId="{942DC373-8B79-474E-9EF6-682153E52446}" dt="2024-04-03T10:35:15.081" v="89095" actId="20577"/>
          <ac:spMkLst>
            <pc:docMk/>
            <pc:sldMk cId="0" sldId="258"/>
            <ac:spMk id="197" creationId="{2C598767-8FC6-515B-3602-F8631897F071}"/>
          </ac:spMkLst>
        </pc:spChg>
        <pc:spChg chg="add mod replST delST">
          <ac:chgData name="Holly Jalota" userId="151c0755-ebdb-4543-b130-909b4e7f85d6" providerId="ADAL" clId="{942DC373-8B79-474E-9EF6-682153E52446}" dt="2024-04-03T10:35:14.202" v="88867" actId="20577"/>
          <ac:spMkLst>
            <pc:docMk/>
            <pc:sldMk cId="0" sldId="258"/>
            <ac:spMk id="198" creationId="{FCE2ACE8-238A-9593-D9C9-E4645D496F7C}"/>
          </ac:spMkLst>
        </pc:spChg>
        <pc:spChg chg="add del mod replST">
          <ac:chgData name="Holly Jalota" userId="151c0755-ebdb-4543-b130-909b4e7f85d6" providerId="ADAL" clId="{942DC373-8B79-474E-9EF6-682153E52446}" dt="2024-04-03T10:35:50.856" v="89418"/>
          <ac:spMkLst>
            <pc:docMk/>
            <pc:sldMk cId="0" sldId="258"/>
            <ac:spMk id="199" creationId="{3DD17F00-2569-B5A9-8B10-DA73FD1A2E47}"/>
          </ac:spMkLst>
        </pc:spChg>
        <pc:spChg chg="add del mod replST">
          <ac:chgData name="Holly Jalota" userId="151c0755-ebdb-4543-b130-909b4e7f85d6" providerId="ADAL" clId="{942DC373-8B79-474E-9EF6-682153E52446}" dt="2024-04-03T10:54:59.264" v="89752"/>
          <ac:spMkLst>
            <pc:docMk/>
            <pc:sldMk cId="0" sldId="258"/>
            <ac:spMk id="200" creationId="{EC378363-4CD2-E6F9-E130-5B0DC4049B4A}"/>
          </ac:spMkLst>
        </pc:spChg>
        <pc:spChg chg="add del mod replST">
          <ac:chgData name="Holly Jalota" userId="151c0755-ebdb-4543-b130-909b4e7f85d6" providerId="ADAL" clId="{942DC373-8B79-474E-9EF6-682153E52446}" dt="2024-04-03T10:55:08.638" v="90077"/>
          <ac:spMkLst>
            <pc:docMk/>
            <pc:sldMk cId="0" sldId="258"/>
            <ac:spMk id="201" creationId="{26475850-B30A-03F7-B65E-FF0483A5AB9E}"/>
          </ac:spMkLst>
        </pc:spChg>
        <pc:spChg chg="add del mod replST">
          <ac:chgData name="Holly Jalota" userId="151c0755-ebdb-4543-b130-909b4e7f85d6" providerId="ADAL" clId="{942DC373-8B79-474E-9EF6-682153E52446}" dt="2024-04-03T10:57:27.475" v="90413"/>
          <ac:spMkLst>
            <pc:docMk/>
            <pc:sldMk cId="0" sldId="258"/>
            <ac:spMk id="202" creationId="{B45A0438-4D6A-A222-BD4F-ED17AE097BEE}"/>
          </ac:spMkLst>
        </pc:spChg>
        <pc:spChg chg="add del mod replST">
          <ac:chgData name="Holly Jalota" userId="151c0755-ebdb-4543-b130-909b4e7f85d6" providerId="ADAL" clId="{942DC373-8B79-474E-9EF6-682153E52446}" dt="2024-04-03T10:57:36.956" v="90765"/>
          <ac:spMkLst>
            <pc:docMk/>
            <pc:sldMk cId="0" sldId="258"/>
            <ac:spMk id="203" creationId="{DA06FEC3-D915-D896-9E2E-12ABFAFCDA9D}"/>
          </ac:spMkLst>
        </pc:spChg>
        <pc:spChg chg="add del mod replST">
          <ac:chgData name="Holly Jalota" userId="151c0755-ebdb-4543-b130-909b4e7f85d6" providerId="ADAL" clId="{942DC373-8B79-474E-9EF6-682153E52446}" dt="2024-04-03T10:57:55.707" v="91098"/>
          <ac:spMkLst>
            <pc:docMk/>
            <pc:sldMk cId="0" sldId="258"/>
            <ac:spMk id="204" creationId="{78595968-CC1B-0242-9ED9-2085EF6D300A}"/>
          </ac:spMkLst>
        </pc:spChg>
        <pc:spChg chg="add del mod replST">
          <ac:chgData name="Holly Jalota" userId="151c0755-ebdb-4543-b130-909b4e7f85d6" providerId="ADAL" clId="{942DC373-8B79-474E-9EF6-682153E52446}" dt="2024-04-03T10:58:05.008" v="91430"/>
          <ac:spMkLst>
            <pc:docMk/>
            <pc:sldMk cId="0" sldId="258"/>
            <ac:spMk id="205" creationId="{B7A4E081-E787-8226-ABE4-E07198D83079}"/>
          </ac:spMkLst>
        </pc:spChg>
        <pc:spChg chg="add del mod replST">
          <ac:chgData name="Holly Jalota" userId="151c0755-ebdb-4543-b130-909b4e7f85d6" providerId="ADAL" clId="{942DC373-8B79-474E-9EF6-682153E52446}" dt="2024-04-03T10:58:14.740" v="91793"/>
          <ac:spMkLst>
            <pc:docMk/>
            <pc:sldMk cId="0" sldId="258"/>
            <ac:spMk id="206" creationId="{0B393AF4-1043-97F8-1B70-57F133A301D3}"/>
          </ac:spMkLst>
        </pc:spChg>
        <pc:spChg chg="add del mod replST">
          <ac:chgData name="Holly Jalota" userId="151c0755-ebdb-4543-b130-909b4e7f85d6" providerId="ADAL" clId="{942DC373-8B79-474E-9EF6-682153E52446}" dt="2024-04-03T10:58:24.102" v="92196"/>
          <ac:spMkLst>
            <pc:docMk/>
            <pc:sldMk cId="0" sldId="258"/>
            <ac:spMk id="207" creationId="{8B33BABD-B9AF-B60F-92D5-EFCE67C1E0E0}"/>
          </ac:spMkLst>
        </pc:spChg>
        <pc:spChg chg="add del mod replST">
          <ac:chgData name="Holly Jalota" userId="151c0755-ebdb-4543-b130-909b4e7f85d6" providerId="ADAL" clId="{942DC373-8B79-474E-9EF6-682153E52446}" dt="2024-04-03T10:58:33.354" v="92561"/>
          <ac:spMkLst>
            <pc:docMk/>
            <pc:sldMk cId="0" sldId="258"/>
            <ac:spMk id="208" creationId="{F093ED92-386B-E4B0-8085-73CA6733FD86}"/>
          </ac:spMkLst>
        </pc:spChg>
        <pc:spChg chg="add del mod replST">
          <ac:chgData name="Holly Jalota" userId="151c0755-ebdb-4543-b130-909b4e7f85d6" providerId="ADAL" clId="{942DC373-8B79-474E-9EF6-682153E52446}" dt="2024-04-03T10:58:42.844" v="92932"/>
          <ac:spMkLst>
            <pc:docMk/>
            <pc:sldMk cId="0" sldId="258"/>
            <ac:spMk id="209" creationId="{D1BA60A8-A960-F29A-4373-486AFA84528A}"/>
          </ac:spMkLst>
        </pc:spChg>
        <pc:spChg chg="add del mod replST">
          <ac:chgData name="Holly Jalota" userId="151c0755-ebdb-4543-b130-909b4e7f85d6" providerId="ADAL" clId="{942DC373-8B79-474E-9EF6-682153E52446}" dt="2024-04-03T10:58:52.362" v="93272"/>
          <ac:spMkLst>
            <pc:docMk/>
            <pc:sldMk cId="0" sldId="258"/>
            <ac:spMk id="210" creationId="{CDCFBE3B-7682-A8B4-BEB5-5C755B33409A}"/>
          </ac:spMkLst>
        </pc:spChg>
        <pc:spChg chg="add del mod replST">
          <ac:chgData name="Holly Jalota" userId="151c0755-ebdb-4543-b130-909b4e7f85d6" providerId="ADAL" clId="{942DC373-8B79-474E-9EF6-682153E52446}" dt="2024-04-03T10:59:01.695" v="93607"/>
          <ac:spMkLst>
            <pc:docMk/>
            <pc:sldMk cId="0" sldId="258"/>
            <ac:spMk id="211" creationId="{E5CE151F-E8FC-6258-A34B-EDA8B24701EA}"/>
          </ac:spMkLst>
        </pc:spChg>
        <pc:spChg chg="add del mod replST">
          <ac:chgData name="Holly Jalota" userId="151c0755-ebdb-4543-b130-909b4e7f85d6" providerId="ADAL" clId="{942DC373-8B79-474E-9EF6-682153E52446}" dt="2024-04-03T10:59:11.148" v="93939"/>
          <ac:spMkLst>
            <pc:docMk/>
            <pc:sldMk cId="0" sldId="258"/>
            <ac:spMk id="212" creationId="{3EE58806-F494-727A-D697-397CE93677EC}"/>
          </ac:spMkLst>
        </pc:spChg>
        <pc:spChg chg="add del mod replST">
          <ac:chgData name="Holly Jalota" userId="151c0755-ebdb-4543-b130-909b4e7f85d6" providerId="ADAL" clId="{942DC373-8B79-474E-9EF6-682153E52446}" dt="2024-04-03T10:59:20.394" v="94273"/>
          <ac:spMkLst>
            <pc:docMk/>
            <pc:sldMk cId="0" sldId="258"/>
            <ac:spMk id="213" creationId="{18068F73-94FE-1CE2-FD1A-121DA18BE3B0}"/>
          </ac:spMkLst>
        </pc:spChg>
        <pc:spChg chg="add del mod replST">
          <ac:chgData name="Holly Jalota" userId="151c0755-ebdb-4543-b130-909b4e7f85d6" providerId="ADAL" clId="{942DC373-8B79-474E-9EF6-682153E52446}" dt="2024-04-03T10:59:29.838" v="94605"/>
          <ac:spMkLst>
            <pc:docMk/>
            <pc:sldMk cId="0" sldId="258"/>
            <ac:spMk id="214" creationId="{D6014EDC-21A9-4562-D463-B39373D39C25}"/>
          </ac:spMkLst>
        </pc:spChg>
        <pc:spChg chg="add del mod replST">
          <ac:chgData name="Holly Jalota" userId="151c0755-ebdb-4543-b130-909b4e7f85d6" providerId="ADAL" clId="{942DC373-8B79-474E-9EF6-682153E52446}" dt="2024-04-03T10:59:39.133" v="94961"/>
          <ac:spMkLst>
            <pc:docMk/>
            <pc:sldMk cId="0" sldId="258"/>
            <ac:spMk id="215" creationId="{BC9336C1-A63D-A01D-D4A9-9B7B11B27A6C}"/>
          </ac:spMkLst>
        </pc:spChg>
        <pc:spChg chg="add del mod replST">
          <ac:chgData name="Holly Jalota" userId="151c0755-ebdb-4543-b130-909b4e7f85d6" providerId="ADAL" clId="{942DC373-8B79-474E-9EF6-682153E52446}" dt="2024-04-03T10:59:48.575" v="95331"/>
          <ac:spMkLst>
            <pc:docMk/>
            <pc:sldMk cId="0" sldId="258"/>
            <ac:spMk id="216" creationId="{E3E69461-70EC-A9A1-C36B-7ABCA8F012F2}"/>
          </ac:spMkLst>
        </pc:spChg>
        <pc:spChg chg="add del mod replST">
          <ac:chgData name="Holly Jalota" userId="151c0755-ebdb-4543-b130-909b4e7f85d6" providerId="ADAL" clId="{942DC373-8B79-474E-9EF6-682153E52446}" dt="2024-04-03T10:59:58.775" v="95703"/>
          <ac:spMkLst>
            <pc:docMk/>
            <pc:sldMk cId="0" sldId="258"/>
            <ac:spMk id="217" creationId="{8BC15E0D-A188-2366-BE95-BE87B3D95AAE}"/>
          </ac:spMkLst>
        </pc:spChg>
        <pc:spChg chg="add del mod replST">
          <ac:chgData name="Holly Jalota" userId="151c0755-ebdb-4543-b130-909b4e7f85d6" providerId="ADAL" clId="{942DC373-8B79-474E-9EF6-682153E52446}" dt="2024-04-03T11:00:08.025" v="96038"/>
          <ac:spMkLst>
            <pc:docMk/>
            <pc:sldMk cId="0" sldId="258"/>
            <ac:spMk id="218" creationId="{966512F5-7A4B-62D2-8197-C57A52274E7A}"/>
          </ac:spMkLst>
        </pc:spChg>
        <pc:spChg chg="add del mod replST">
          <ac:chgData name="Holly Jalota" userId="151c0755-ebdb-4543-b130-909b4e7f85d6" providerId="ADAL" clId="{942DC373-8B79-474E-9EF6-682153E52446}" dt="2024-04-03T11:00:19.463" v="96370"/>
          <ac:spMkLst>
            <pc:docMk/>
            <pc:sldMk cId="0" sldId="258"/>
            <ac:spMk id="219" creationId="{FDB2FEDF-5111-7420-08D9-C5DBEA5C6698}"/>
          </ac:spMkLst>
        </pc:spChg>
        <pc:spChg chg="add del mod replST">
          <ac:chgData name="Holly Jalota" userId="151c0755-ebdb-4543-b130-909b4e7f85d6" providerId="ADAL" clId="{942DC373-8B79-474E-9EF6-682153E52446}" dt="2024-04-03T11:00:28.877" v="96705"/>
          <ac:spMkLst>
            <pc:docMk/>
            <pc:sldMk cId="0" sldId="258"/>
            <ac:spMk id="220" creationId="{96CF4A4B-56C8-1B22-81EE-912C56FF6D71}"/>
          </ac:spMkLst>
        </pc:spChg>
        <pc:spChg chg="add del mod replST">
          <ac:chgData name="Holly Jalota" userId="151c0755-ebdb-4543-b130-909b4e7f85d6" providerId="ADAL" clId="{942DC373-8B79-474E-9EF6-682153E52446}" dt="2024-04-03T11:00:38.337" v="97040"/>
          <ac:spMkLst>
            <pc:docMk/>
            <pc:sldMk cId="0" sldId="258"/>
            <ac:spMk id="221" creationId="{89ACE51D-79E9-9961-6502-9334E0C677CD}"/>
          </ac:spMkLst>
        </pc:spChg>
        <pc:spChg chg="add del mod replST">
          <ac:chgData name="Holly Jalota" userId="151c0755-ebdb-4543-b130-909b4e7f85d6" providerId="ADAL" clId="{942DC373-8B79-474E-9EF6-682153E52446}" dt="2024-04-03T11:00:47.657" v="97377"/>
          <ac:spMkLst>
            <pc:docMk/>
            <pc:sldMk cId="0" sldId="258"/>
            <ac:spMk id="222" creationId="{CAC7D6B4-994B-E487-0D96-C88946EBA40E}"/>
          </ac:spMkLst>
        </pc:spChg>
        <pc:spChg chg="add del mod replST">
          <ac:chgData name="Holly Jalota" userId="151c0755-ebdb-4543-b130-909b4e7f85d6" providerId="ADAL" clId="{942DC373-8B79-474E-9EF6-682153E52446}" dt="2024-04-03T11:00:56.914" v="97712"/>
          <ac:spMkLst>
            <pc:docMk/>
            <pc:sldMk cId="0" sldId="258"/>
            <ac:spMk id="223" creationId="{DBB37229-0E10-D595-6076-FE7511D44E7E}"/>
          </ac:spMkLst>
        </pc:spChg>
        <pc:spChg chg="add del mod replST">
          <ac:chgData name="Holly Jalota" userId="151c0755-ebdb-4543-b130-909b4e7f85d6" providerId="ADAL" clId="{942DC373-8B79-474E-9EF6-682153E52446}" dt="2024-04-03T11:01:06.281" v="98079"/>
          <ac:spMkLst>
            <pc:docMk/>
            <pc:sldMk cId="0" sldId="258"/>
            <ac:spMk id="224" creationId="{E9A157B2-D281-44D8-32D9-1C71CE074C3E}"/>
          </ac:spMkLst>
        </pc:spChg>
        <pc:spChg chg="add del mod replST">
          <ac:chgData name="Holly Jalota" userId="151c0755-ebdb-4543-b130-909b4e7f85d6" providerId="ADAL" clId="{942DC373-8B79-474E-9EF6-682153E52446}" dt="2024-04-03T11:01:17.484" v="98414"/>
          <ac:spMkLst>
            <pc:docMk/>
            <pc:sldMk cId="0" sldId="258"/>
            <ac:spMk id="225" creationId="{336D28C9-8B71-EF4C-D10E-7048C1034C05}"/>
          </ac:spMkLst>
        </pc:spChg>
        <pc:spChg chg="add del mod replST">
          <ac:chgData name="Holly Jalota" userId="151c0755-ebdb-4543-b130-909b4e7f85d6" providerId="ADAL" clId="{942DC373-8B79-474E-9EF6-682153E52446}" dt="2024-04-03T11:01:26.751" v="98746"/>
          <ac:spMkLst>
            <pc:docMk/>
            <pc:sldMk cId="0" sldId="258"/>
            <ac:spMk id="226" creationId="{8A44C3D9-24AE-934A-A389-72B466B50CC7}"/>
          </ac:spMkLst>
        </pc:spChg>
        <pc:spChg chg="add del mod replST">
          <ac:chgData name="Holly Jalota" userId="151c0755-ebdb-4543-b130-909b4e7f85d6" providerId="ADAL" clId="{942DC373-8B79-474E-9EF6-682153E52446}" dt="2024-04-03T11:01:38.295" v="99079"/>
          <ac:spMkLst>
            <pc:docMk/>
            <pc:sldMk cId="0" sldId="258"/>
            <ac:spMk id="227" creationId="{481BBBD1-FB73-3088-3D86-EEFF37463D60}"/>
          </ac:spMkLst>
        </pc:spChg>
        <pc:spChg chg="add del mod replST">
          <ac:chgData name="Holly Jalota" userId="151c0755-ebdb-4543-b130-909b4e7f85d6" providerId="ADAL" clId="{942DC373-8B79-474E-9EF6-682153E52446}" dt="2024-04-03T11:01:47.714" v="99412"/>
          <ac:spMkLst>
            <pc:docMk/>
            <pc:sldMk cId="0" sldId="258"/>
            <ac:spMk id="228" creationId="{AD022714-55D6-CEEC-6882-42061B50F701}"/>
          </ac:spMkLst>
        </pc:spChg>
        <pc:spChg chg="add del mod replST">
          <ac:chgData name="Holly Jalota" userId="151c0755-ebdb-4543-b130-909b4e7f85d6" providerId="ADAL" clId="{942DC373-8B79-474E-9EF6-682153E52446}" dt="2024-04-03T11:01:57.687" v="99745"/>
          <ac:spMkLst>
            <pc:docMk/>
            <pc:sldMk cId="0" sldId="258"/>
            <ac:spMk id="229" creationId="{82B3BF99-9C10-5C9E-E87F-AB08BFF53DF4}"/>
          </ac:spMkLst>
        </pc:spChg>
        <pc:spChg chg="add del mod replST">
          <ac:chgData name="Holly Jalota" userId="151c0755-ebdb-4543-b130-909b4e7f85d6" providerId="ADAL" clId="{942DC373-8B79-474E-9EF6-682153E52446}" dt="2024-04-03T11:02:07.470" v="100080"/>
          <ac:spMkLst>
            <pc:docMk/>
            <pc:sldMk cId="0" sldId="258"/>
            <ac:spMk id="230" creationId="{9F414BA0-5DBC-A3E0-B90C-5A31D76FB882}"/>
          </ac:spMkLst>
        </pc:spChg>
        <pc:spChg chg="add del mod replST">
          <ac:chgData name="Holly Jalota" userId="151c0755-ebdb-4543-b130-909b4e7f85d6" providerId="ADAL" clId="{942DC373-8B79-474E-9EF6-682153E52446}" dt="2024-04-03T11:02:18.185" v="100434"/>
          <ac:spMkLst>
            <pc:docMk/>
            <pc:sldMk cId="0" sldId="258"/>
            <ac:spMk id="231" creationId="{09221EE4-1CD1-1F15-B4DD-ADFAE723ECE9}"/>
          </ac:spMkLst>
        </pc:spChg>
        <pc:spChg chg="add del mod replST">
          <ac:chgData name="Holly Jalota" userId="151c0755-ebdb-4543-b130-909b4e7f85d6" providerId="ADAL" clId="{942DC373-8B79-474E-9EF6-682153E52446}" dt="2024-04-03T11:02:27.518" v="100767"/>
          <ac:spMkLst>
            <pc:docMk/>
            <pc:sldMk cId="0" sldId="258"/>
            <ac:spMk id="232" creationId="{777C5E45-A391-AF71-233B-B9F57CC43469}"/>
          </ac:spMkLst>
        </pc:spChg>
        <pc:spChg chg="add del mod replST">
          <ac:chgData name="Holly Jalota" userId="151c0755-ebdb-4543-b130-909b4e7f85d6" providerId="ADAL" clId="{942DC373-8B79-474E-9EF6-682153E52446}" dt="2024-04-03T11:02:37.093" v="101121"/>
          <ac:spMkLst>
            <pc:docMk/>
            <pc:sldMk cId="0" sldId="258"/>
            <ac:spMk id="233" creationId="{8604073D-F98D-B237-5E4E-41CC92D6390C}"/>
          </ac:spMkLst>
        </pc:spChg>
        <pc:spChg chg="add del mod replST">
          <ac:chgData name="Holly Jalota" userId="151c0755-ebdb-4543-b130-909b4e7f85d6" providerId="ADAL" clId="{942DC373-8B79-474E-9EF6-682153E52446}" dt="2024-04-03T11:02:46.547" v="101485"/>
          <ac:spMkLst>
            <pc:docMk/>
            <pc:sldMk cId="0" sldId="258"/>
            <ac:spMk id="234" creationId="{A70FAF82-186F-2F58-9C4A-73AB5F9A8495}"/>
          </ac:spMkLst>
        </pc:spChg>
        <pc:spChg chg="add del mod replST">
          <ac:chgData name="Holly Jalota" userId="151c0755-ebdb-4543-b130-909b4e7f85d6" providerId="ADAL" clId="{942DC373-8B79-474E-9EF6-682153E52446}" dt="2024-04-03T11:02:55.941" v="101854"/>
          <ac:spMkLst>
            <pc:docMk/>
            <pc:sldMk cId="0" sldId="258"/>
            <ac:spMk id="235" creationId="{DE09CA73-70B7-79A2-17DD-3802462888FD}"/>
          </ac:spMkLst>
        </pc:spChg>
        <pc:spChg chg="add del mod replST">
          <ac:chgData name="Holly Jalota" userId="151c0755-ebdb-4543-b130-909b4e7f85d6" providerId="ADAL" clId="{942DC373-8B79-474E-9EF6-682153E52446}" dt="2024-04-03T11:03:05.228" v="102216"/>
          <ac:spMkLst>
            <pc:docMk/>
            <pc:sldMk cId="0" sldId="258"/>
            <ac:spMk id="236" creationId="{6601B34E-176B-EF6C-91B2-A5EFAF9C942D}"/>
          </ac:spMkLst>
        </pc:spChg>
        <pc:spChg chg="add del mod replST">
          <ac:chgData name="Holly Jalota" userId="151c0755-ebdb-4543-b130-909b4e7f85d6" providerId="ADAL" clId="{942DC373-8B79-474E-9EF6-682153E52446}" dt="2024-04-03T11:03:14.644" v="102616"/>
          <ac:spMkLst>
            <pc:docMk/>
            <pc:sldMk cId="0" sldId="258"/>
            <ac:spMk id="237" creationId="{193C3560-601A-92B2-FB81-566DE83115A3}"/>
          </ac:spMkLst>
        </pc:spChg>
        <pc:spChg chg="add del mod replST">
          <ac:chgData name="Holly Jalota" userId="151c0755-ebdb-4543-b130-909b4e7f85d6" providerId="ADAL" clId="{942DC373-8B79-474E-9EF6-682153E52446}" dt="2024-04-03T11:03:23.921" v="102988"/>
          <ac:spMkLst>
            <pc:docMk/>
            <pc:sldMk cId="0" sldId="258"/>
            <ac:spMk id="238" creationId="{D89A388F-DD44-E2D0-2580-A444E107FF96}"/>
          </ac:spMkLst>
        </pc:spChg>
        <pc:spChg chg="add del mod replST">
          <ac:chgData name="Holly Jalota" userId="151c0755-ebdb-4543-b130-909b4e7f85d6" providerId="ADAL" clId="{942DC373-8B79-474E-9EF6-682153E52446}" dt="2024-04-03T11:03:33.191" v="103342"/>
          <ac:spMkLst>
            <pc:docMk/>
            <pc:sldMk cId="0" sldId="258"/>
            <ac:spMk id="239" creationId="{890F6D1E-AE74-DCC7-22BB-48C965DBD751}"/>
          </ac:spMkLst>
        </pc:spChg>
        <pc:spChg chg="add del mod replST">
          <ac:chgData name="Holly Jalota" userId="151c0755-ebdb-4543-b130-909b4e7f85d6" providerId="ADAL" clId="{942DC373-8B79-474E-9EF6-682153E52446}" dt="2024-04-03T11:03:42.500" v="103702"/>
          <ac:spMkLst>
            <pc:docMk/>
            <pc:sldMk cId="0" sldId="258"/>
            <ac:spMk id="240" creationId="{8C898944-9802-BE9F-54FD-84C1B39890A4}"/>
          </ac:spMkLst>
        </pc:spChg>
        <pc:spChg chg="add del mod replST">
          <ac:chgData name="Holly Jalota" userId="151c0755-ebdb-4543-b130-909b4e7f85d6" providerId="ADAL" clId="{942DC373-8B79-474E-9EF6-682153E52446}" dt="2024-04-03T11:03:51.953" v="104040"/>
          <ac:spMkLst>
            <pc:docMk/>
            <pc:sldMk cId="0" sldId="258"/>
            <ac:spMk id="241" creationId="{41F37484-B36C-09C3-32B5-527110C4F85C}"/>
          </ac:spMkLst>
        </pc:spChg>
        <pc:spChg chg="add del mod replST">
          <ac:chgData name="Holly Jalota" userId="151c0755-ebdb-4543-b130-909b4e7f85d6" providerId="ADAL" clId="{942DC373-8B79-474E-9EF6-682153E52446}" dt="2024-04-03T11:04:49.440" v="104398"/>
          <ac:spMkLst>
            <pc:docMk/>
            <pc:sldMk cId="0" sldId="258"/>
            <ac:spMk id="242" creationId="{3A931515-8CB4-43C8-9A1F-079A6A945666}"/>
          </ac:spMkLst>
        </pc:spChg>
        <pc:spChg chg="add del mod replST">
          <ac:chgData name="Holly Jalota" userId="151c0755-ebdb-4543-b130-909b4e7f85d6" providerId="ADAL" clId="{942DC373-8B79-474E-9EF6-682153E52446}" dt="2024-04-03T11:04:58.953" v="104746"/>
          <ac:spMkLst>
            <pc:docMk/>
            <pc:sldMk cId="0" sldId="258"/>
            <ac:spMk id="243" creationId="{58598D1F-71EC-1071-C515-3C7466E774A3}"/>
          </ac:spMkLst>
        </pc:spChg>
        <pc:spChg chg="add del mod replST">
          <ac:chgData name="Holly Jalota" userId="151c0755-ebdb-4543-b130-909b4e7f85d6" providerId="ADAL" clId="{942DC373-8B79-474E-9EF6-682153E52446}" dt="2024-04-03T11:05:08.882" v="105105"/>
          <ac:spMkLst>
            <pc:docMk/>
            <pc:sldMk cId="0" sldId="258"/>
            <ac:spMk id="244" creationId="{433B2145-B4BB-8C97-B83E-004B14BFAAD3}"/>
          </ac:spMkLst>
        </pc:spChg>
        <pc:spChg chg="add del mod replST">
          <ac:chgData name="Holly Jalota" userId="151c0755-ebdb-4543-b130-909b4e7f85d6" providerId="ADAL" clId="{942DC373-8B79-474E-9EF6-682153E52446}" dt="2024-04-03T11:05:18.131" v="105481"/>
          <ac:spMkLst>
            <pc:docMk/>
            <pc:sldMk cId="0" sldId="258"/>
            <ac:spMk id="245" creationId="{FB589650-DFE9-B6A6-F2DE-3958B581B1BC}"/>
          </ac:spMkLst>
        </pc:spChg>
        <pc:spChg chg="add del mod replST">
          <ac:chgData name="Holly Jalota" userId="151c0755-ebdb-4543-b130-909b4e7f85d6" providerId="ADAL" clId="{942DC373-8B79-474E-9EF6-682153E52446}" dt="2024-04-03T11:05:27.402" v="105827"/>
          <ac:spMkLst>
            <pc:docMk/>
            <pc:sldMk cId="0" sldId="258"/>
            <ac:spMk id="246" creationId="{BA464079-7DB4-AD0F-C829-829641FFE7F0}"/>
          </ac:spMkLst>
        </pc:spChg>
        <pc:spChg chg="add del mod replST">
          <ac:chgData name="Holly Jalota" userId="151c0755-ebdb-4543-b130-909b4e7f85d6" providerId="ADAL" clId="{942DC373-8B79-474E-9EF6-682153E52446}" dt="2024-04-03T11:05:36.987" v="106159"/>
          <ac:spMkLst>
            <pc:docMk/>
            <pc:sldMk cId="0" sldId="258"/>
            <ac:spMk id="247" creationId="{26C7ACA5-F1DB-78CD-9406-39D0BDD76250}"/>
          </ac:spMkLst>
        </pc:spChg>
        <pc:spChg chg="add del mod replST">
          <ac:chgData name="Holly Jalota" userId="151c0755-ebdb-4543-b130-909b4e7f85d6" providerId="ADAL" clId="{942DC373-8B79-474E-9EF6-682153E52446}" dt="2024-04-03T11:05:46.257" v="106493"/>
          <ac:spMkLst>
            <pc:docMk/>
            <pc:sldMk cId="0" sldId="258"/>
            <ac:spMk id="248" creationId="{6930BAC8-7BE3-BCC7-2010-0310753F619E}"/>
          </ac:spMkLst>
        </pc:spChg>
        <pc:spChg chg="add del mod replST">
          <ac:chgData name="Holly Jalota" userId="151c0755-ebdb-4543-b130-909b4e7f85d6" providerId="ADAL" clId="{942DC373-8B79-474E-9EF6-682153E52446}" dt="2024-04-03T11:05:57.461" v="106826"/>
          <ac:spMkLst>
            <pc:docMk/>
            <pc:sldMk cId="0" sldId="258"/>
            <ac:spMk id="249" creationId="{442A75F7-4F32-8667-4E87-C74ECA376FBC}"/>
          </ac:spMkLst>
        </pc:spChg>
        <pc:spChg chg="add del mod replST">
          <ac:chgData name="Holly Jalota" userId="151c0755-ebdb-4543-b130-909b4e7f85d6" providerId="ADAL" clId="{942DC373-8B79-474E-9EF6-682153E52446}" dt="2024-04-03T11:06:07.169" v="107159"/>
          <ac:spMkLst>
            <pc:docMk/>
            <pc:sldMk cId="0" sldId="258"/>
            <ac:spMk id="250" creationId="{B86CC8A6-766C-060F-C467-9C09F6BE6C17}"/>
          </ac:spMkLst>
        </pc:spChg>
        <pc:spChg chg="add del mod replST">
          <ac:chgData name="Holly Jalota" userId="151c0755-ebdb-4543-b130-909b4e7f85d6" providerId="ADAL" clId="{942DC373-8B79-474E-9EF6-682153E52446}" dt="2024-04-03T11:06:16.627" v="107491"/>
          <ac:spMkLst>
            <pc:docMk/>
            <pc:sldMk cId="0" sldId="258"/>
            <ac:spMk id="251" creationId="{D96407A6-A50B-BC20-57DF-D7C544F1F7E5}"/>
          </ac:spMkLst>
        </pc:spChg>
        <pc:spChg chg="add del mod replST">
          <ac:chgData name="Holly Jalota" userId="151c0755-ebdb-4543-b130-909b4e7f85d6" providerId="ADAL" clId="{942DC373-8B79-474E-9EF6-682153E52446}" dt="2024-04-03T11:06:38.333" v="107839"/>
          <ac:spMkLst>
            <pc:docMk/>
            <pc:sldMk cId="0" sldId="258"/>
            <ac:spMk id="252" creationId="{049032DC-7B38-A852-4F9B-32F5AE4D843F}"/>
          </ac:spMkLst>
        </pc:spChg>
        <pc:spChg chg="add del mod replST">
          <ac:chgData name="Holly Jalota" userId="151c0755-ebdb-4543-b130-909b4e7f85d6" providerId="ADAL" clId="{942DC373-8B79-474E-9EF6-682153E52446}" dt="2024-04-03T11:06:47.689" v="108222"/>
          <ac:spMkLst>
            <pc:docMk/>
            <pc:sldMk cId="0" sldId="258"/>
            <ac:spMk id="253" creationId="{C7EACC38-B7D0-A7CA-9FD5-535C1567C790}"/>
          </ac:spMkLst>
        </pc:spChg>
        <pc:spChg chg="add del mod replST">
          <ac:chgData name="Holly Jalota" userId="151c0755-ebdb-4543-b130-909b4e7f85d6" providerId="ADAL" clId="{942DC373-8B79-474E-9EF6-682153E52446}" dt="2024-04-03T11:06:57.476" v="108570"/>
          <ac:spMkLst>
            <pc:docMk/>
            <pc:sldMk cId="0" sldId="258"/>
            <ac:spMk id="254" creationId="{CF580072-2057-0CC5-A12F-7FD24C869800}"/>
          </ac:spMkLst>
        </pc:spChg>
        <pc:spChg chg="add del mod replST">
          <ac:chgData name="Holly Jalota" userId="151c0755-ebdb-4543-b130-909b4e7f85d6" providerId="ADAL" clId="{942DC373-8B79-474E-9EF6-682153E52446}" dt="2024-04-03T11:07:06.758" v="108925"/>
          <ac:spMkLst>
            <pc:docMk/>
            <pc:sldMk cId="0" sldId="258"/>
            <ac:spMk id="255" creationId="{446DC636-52A8-3D37-BB14-C374D74766C8}"/>
          </ac:spMkLst>
        </pc:spChg>
        <pc:spChg chg="add del mod replST">
          <ac:chgData name="Holly Jalota" userId="151c0755-ebdb-4543-b130-909b4e7f85d6" providerId="ADAL" clId="{942DC373-8B79-474E-9EF6-682153E52446}" dt="2024-04-09T08:06:18.290" v="133555"/>
          <ac:spMkLst>
            <pc:docMk/>
            <pc:sldMk cId="0" sldId="258"/>
            <ac:spMk id="256" creationId="{5DE23E98-8B4F-8CB6-76CA-54EA8100C8AA}"/>
          </ac:spMkLst>
        </pc:spChg>
        <pc:spChg chg="add del mod replST">
          <ac:chgData name="Holly Jalota" userId="151c0755-ebdb-4543-b130-909b4e7f85d6" providerId="ADAL" clId="{942DC373-8B79-474E-9EF6-682153E52446}" dt="2024-04-03T11:07:16.024" v="109270"/>
          <ac:spMkLst>
            <pc:docMk/>
            <pc:sldMk cId="0" sldId="258"/>
            <ac:spMk id="256" creationId="{718E98E2-4F8B-D45F-F1B4-4E0F6CA31A5E}"/>
          </ac:spMkLst>
        </pc:spChg>
        <pc:spChg chg="add del mod replST">
          <ac:chgData name="Holly Jalota" userId="151c0755-ebdb-4543-b130-909b4e7f85d6" providerId="ADAL" clId="{942DC373-8B79-474E-9EF6-682153E52446}" dt="2024-04-09T08:06:27.534" v="133783"/>
          <ac:spMkLst>
            <pc:docMk/>
            <pc:sldMk cId="0" sldId="258"/>
            <ac:spMk id="257" creationId="{2AF67AC6-2603-9379-14D1-E307AA3992D4}"/>
          </ac:spMkLst>
        </pc:spChg>
        <pc:spChg chg="add del mod replST">
          <ac:chgData name="Holly Jalota" userId="151c0755-ebdb-4543-b130-909b4e7f85d6" providerId="ADAL" clId="{942DC373-8B79-474E-9EF6-682153E52446}" dt="2024-04-03T11:07:36.188" v="109669"/>
          <ac:spMkLst>
            <pc:docMk/>
            <pc:sldMk cId="0" sldId="258"/>
            <ac:spMk id="257" creationId="{FC0F6517-19FC-AE4C-DAE1-9C2E283FF39F}"/>
          </ac:spMkLst>
        </pc:spChg>
        <pc:spChg chg="add del mod replST">
          <ac:chgData name="Holly Jalota" userId="151c0755-ebdb-4543-b130-909b4e7f85d6" providerId="ADAL" clId="{942DC373-8B79-474E-9EF6-682153E52446}" dt="2024-04-09T08:06:36.731" v="134014"/>
          <ac:spMkLst>
            <pc:docMk/>
            <pc:sldMk cId="0" sldId="258"/>
            <ac:spMk id="258" creationId="{2E890DFB-78B7-1789-088B-1C429DE2BCF3}"/>
          </ac:spMkLst>
        </pc:spChg>
        <pc:spChg chg="add del mod replST">
          <ac:chgData name="Holly Jalota" userId="151c0755-ebdb-4543-b130-909b4e7f85d6" providerId="ADAL" clId="{942DC373-8B79-474E-9EF6-682153E52446}" dt="2024-04-03T11:07:45.495" v="110061"/>
          <ac:spMkLst>
            <pc:docMk/>
            <pc:sldMk cId="0" sldId="258"/>
            <ac:spMk id="258" creationId="{6790DE9D-5BC6-7CA3-8458-1E001F03464C}"/>
          </ac:spMkLst>
        </pc:spChg>
        <pc:spChg chg="add del mod replST">
          <ac:chgData name="Holly Jalota" userId="151c0755-ebdb-4543-b130-909b4e7f85d6" providerId="ADAL" clId="{942DC373-8B79-474E-9EF6-682153E52446}" dt="2024-04-03T11:07:55.031" v="110404"/>
          <ac:spMkLst>
            <pc:docMk/>
            <pc:sldMk cId="0" sldId="258"/>
            <ac:spMk id="259" creationId="{8CCE43B8-5C9F-22A6-2F02-AAEE37768F84}"/>
          </ac:spMkLst>
        </pc:spChg>
        <pc:spChg chg="add del mod replST">
          <ac:chgData name="Holly Jalota" userId="151c0755-ebdb-4543-b130-909b4e7f85d6" providerId="ADAL" clId="{942DC373-8B79-474E-9EF6-682153E52446}" dt="2024-04-09T08:06:45.903" v="134271"/>
          <ac:spMkLst>
            <pc:docMk/>
            <pc:sldMk cId="0" sldId="258"/>
            <ac:spMk id="259" creationId="{C34FEF47-27D4-2346-64FF-09EFF83E4205}"/>
          </ac:spMkLst>
        </pc:spChg>
        <pc:spChg chg="add del mod replST">
          <ac:chgData name="Holly Jalota" userId="151c0755-ebdb-4543-b130-909b4e7f85d6" providerId="ADAL" clId="{942DC373-8B79-474E-9EF6-682153E52446}" dt="2024-04-03T11:08:05.554" v="110745"/>
          <ac:spMkLst>
            <pc:docMk/>
            <pc:sldMk cId="0" sldId="258"/>
            <ac:spMk id="260" creationId="{2F08C462-E9DD-DCEB-304B-96FF6BFBEA32}"/>
          </ac:spMkLst>
        </pc:spChg>
        <pc:spChg chg="add del mod replST">
          <ac:chgData name="Holly Jalota" userId="151c0755-ebdb-4543-b130-909b4e7f85d6" providerId="ADAL" clId="{942DC373-8B79-474E-9EF6-682153E52446}" dt="2024-04-09T08:06:55.111" v="134480"/>
          <ac:spMkLst>
            <pc:docMk/>
            <pc:sldMk cId="0" sldId="258"/>
            <ac:spMk id="260" creationId="{D4E41774-1158-1A16-9762-E2D82B9C8705}"/>
          </ac:spMkLst>
        </pc:spChg>
        <pc:spChg chg="add del mod replST">
          <ac:chgData name="Holly Jalota" userId="151c0755-ebdb-4543-b130-909b4e7f85d6" providerId="ADAL" clId="{942DC373-8B79-474E-9EF6-682153E52446}" dt="2024-04-03T11:08:29.910" v="111088"/>
          <ac:spMkLst>
            <pc:docMk/>
            <pc:sldMk cId="0" sldId="258"/>
            <ac:spMk id="261" creationId="{1422A765-E029-6BA9-22CE-C6752EED4387}"/>
          </ac:spMkLst>
        </pc:spChg>
        <pc:spChg chg="add del mod replST">
          <ac:chgData name="Holly Jalota" userId="151c0755-ebdb-4543-b130-909b4e7f85d6" providerId="ADAL" clId="{942DC373-8B79-474E-9EF6-682153E52446}" dt="2024-04-09T08:07:41.850" v="134765"/>
          <ac:spMkLst>
            <pc:docMk/>
            <pc:sldMk cId="0" sldId="258"/>
            <ac:spMk id="261" creationId="{4C379B3E-423D-07A1-B35C-1933641633AD}"/>
          </ac:spMkLst>
        </pc:spChg>
        <pc:spChg chg="add del mod replST">
          <ac:chgData name="Holly Jalota" userId="151c0755-ebdb-4543-b130-909b4e7f85d6" providerId="ADAL" clId="{942DC373-8B79-474E-9EF6-682153E52446}" dt="2024-04-09T08:08:13.869" v="134997"/>
          <ac:spMkLst>
            <pc:docMk/>
            <pc:sldMk cId="0" sldId="258"/>
            <ac:spMk id="262" creationId="{4A54E286-FDA4-FADA-6853-66A9C36C227E}"/>
          </ac:spMkLst>
        </pc:spChg>
        <pc:spChg chg="add del mod replST">
          <ac:chgData name="Holly Jalota" userId="151c0755-ebdb-4543-b130-909b4e7f85d6" providerId="ADAL" clId="{942DC373-8B79-474E-9EF6-682153E52446}" dt="2024-04-03T11:08:39.469" v="111420"/>
          <ac:spMkLst>
            <pc:docMk/>
            <pc:sldMk cId="0" sldId="258"/>
            <ac:spMk id="262" creationId="{4E78DA47-2755-ECF6-6C58-B5738F5D8A6D}"/>
          </ac:spMkLst>
        </pc:spChg>
        <pc:spChg chg="add del mod replST">
          <ac:chgData name="Holly Jalota" userId="151c0755-ebdb-4543-b130-909b4e7f85d6" providerId="ADAL" clId="{942DC373-8B79-474E-9EF6-682153E52446}" dt="2024-04-09T08:08:23.178" v="135212"/>
          <ac:spMkLst>
            <pc:docMk/>
            <pc:sldMk cId="0" sldId="258"/>
            <ac:spMk id="263" creationId="{3F66FC6D-2CF2-D39B-120A-986BFC3868CC}"/>
          </ac:spMkLst>
        </pc:spChg>
        <pc:spChg chg="add del mod replST">
          <ac:chgData name="Holly Jalota" userId="151c0755-ebdb-4543-b130-909b4e7f85d6" providerId="ADAL" clId="{942DC373-8B79-474E-9EF6-682153E52446}" dt="2024-04-03T11:08:48.845" v="111782"/>
          <ac:spMkLst>
            <pc:docMk/>
            <pc:sldMk cId="0" sldId="258"/>
            <ac:spMk id="263" creationId="{7D116EF5-A918-DB9E-24E8-D994C6885E0E}"/>
          </ac:spMkLst>
        </pc:spChg>
        <pc:spChg chg="add del mod replST">
          <ac:chgData name="Holly Jalota" userId="151c0755-ebdb-4543-b130-909b4e7f85d6" providerId="ADAL" clId="{942DC373-8B79-474E-9EF6-682153E52446}" dt="2024-04-09T08:08:32.400" v="135425"/>
          <ac:spMkLst>
            <pc:docMk/>
            <pc:sldMk cId="0" sldId="258"/>
            <ac:spMk id="264" creationId="{ACA80B6B-3E50-CE6C-BCB5-9EA0B3B4EDF3}"/>
          </ac:spMkLst>
        </pc:spChg>
        <pc:spChg chg="add del mod replST">
          <ac:chgData name="Holly Jalota" userId="151c0755-ebdb-4543-b130-909b4e7f85d6" providerId="ADAL" clId="{942DC373-8B79-474E-9EF6-682153E52446}" dt="2024-04-03T11:08:58.312" v="112159"/>
          <ac:spMkLst>
            <pc:docMk/>
            <pc:sldMk cId="0" sldId="258"/>
            <ac:spMk id="264" creationId="{B623CF81-8C33-6562-9B7A-9EAFC6558C17}"/>
          </ac:spMkLst>
        </pc:spChg>
        <pc:spChg chg="add del mod replST">
          <ac:chgData name="Holly Jalota" userId="151c0755-ebdb-4543-b130-909b4e7f85d6" providerId="ADAL" clId="{942DC373-8B79-474E-9EF6-682153E52446}" dt="2024-04-09T08:08:42.433" v="135675"/>
          <ac:spMkLst>
            <pc:docMk/>
            <pc:sldMk cId="0" sldId="258"/>
            <ac:spMk id="265" creationId="{5438F6CE-B423-CB91-C924-8A23FEF65D2C}"/>
          </ac:spMkLst>
        </pc:spChg>
        <pc:spChg chg="add del mod replST">
          <ac:chgData name="Holly Jalota" userId="151c0755-ebdb-4543-b130-909b4e7f85d6" providerId="ADAL" clId="{942DC373-8B79-474E-9EF6-682153E52446}" dt="2024-04-03T11:09:07.548" v="112513"/>
          <ac:spMkLst>
            <pc:docMk/>
            <pc:sldMk cId="0" sldId="258"/>
            <ac:spMk id="265" creationId="{BAF59794-D522-AC21-7061-CCE5CB271D42}"/>
          </ac:spMkLst>
        </pc:spChg>
        <pc:spChg chg="add del mod replST">
          <ac:chgData name="Holly Jalota" userId="151c0755-ebdb-4543-b130-909b4e7f85d6" providerId="ADAL" clId="{942DC373-8B79-474E-9EF6-682153E52446}" dt="2024-04-03T11:09:16.887" v="112901"/>
          <ac:spMkLst>
            <pc:docMk/>
            <pc:sldMk cId="0" sldId="258"/>
            <ac:spMk id="266" creationId="{1DE6F29C-6F6F-9B1B-3D46-7BB1001BF3E2}"/>
          </ac:spMkLst>
        </pc:spChg>
        <pc:spChg chg="add del mod replST">
          <ac:chgData name="Holly Jalota" userId="151c0755-ebdb-4543-b130-909b4e7f85d6" providerId="ADAL" clId="{942DC373-8B79-474E-9EF6-682153E52446}" dt="2024-04-09T08:09:11.639" v="135924"/>
          <ac:spMkLst>
            <pc:docMk/>
            <pc:sldMk cId="0" sldId="258"/>
            <ac:spMk id="266" creationId="{C4EBECB0-DEFB-E809-286D-0FEC3E15877B}"/>
          </ac:spMkLst>
        </pc:spChg>
        <pc:spChg chg="add del mod replST">
          <ac:chgData name="Holly Jalota" userId="151c0755-ebdb-4543-b130-909b4e7f85d6" providerId="ADAL" clId="{942DC373-8B79-474E-9EF6-682153E52446}" dt="2024-04-09T08:09:21.161" v="136180"/>
          <ac:spMkLst>
            <pc:docMk/>
            <pc:sldMk cId="0" sldId="258"/>
            <ac:spMk id="267" creationId="{2DC1877A-9AFC-2781-FE3C-E9B00F6FD3C4}"/>
          </ac:spMkLst>
        </pc:spChg>
        <pc:spChg chg="add del mod replST">
          <ac:chgData name="Holly Jalota" userId="151c0755-ebdb-4543-b130-909b4e7f85d6" providerId="ADAL" clId="{942DC373-8B79-474E-9EF6-682153E52446}" dt="2024-04-03T11:09:26.306" v="113287"/>
          <ac:spMkLst>
            <pc:docMk/>
            <pc:sldMk cId="0" sldId="258"/>
            <ac:spMk id="267" creationId="{9C1E24C4-F26E-5982-889C-9E527C15FEDD}"/>
          </ac:spMkLst>
        </pc:spChg>
        <pc:spChg chg="add del mod replST">
          <ac:chgData name="Holly Jalota" userId="151c0755-ebdb-4543-b130-909b4e7f85d6" providerId="ADAL" clId="{942DC373-8B79-474E-9EF6-682153E52446}" dt="2024-04-03T11:09:35.804" v="113661"/>
          <ac:spMkLst>
            <pc:docMk/>
            <pc:sldMk cId="0" sldId="258"/>
            <ac:spMk id="268" creationId="{11575972-2C9F-3F78-3197-63AE6CA19AE2}"/>
          </ac:spMkLst>
        </pc:spChg>
        <pc:spChg chg="add del mod replST">
          <ac:chgData name="Holly Jalota" userId="151c0755-ebdb-4543-b130-909b4e7f85d6" providerId="ADAL" clId="{942DC373-8B79-474E-9EF6-682153E52446}" dt="2024-04-09T08:09:30.649" v="136456"/>
          <ac:spMkLst>
            <pc:docMk/>
            <pc:sldMk cId="0" sldId="258"/>
            <ac:spMk id="268" creationId="{FE27C29B-3202-80E3-EB46-B4AF3BDC649F}"/>
          </ac:spMkLst>
        </pc:spChg>
        <pc:spChg chg="add del mod replST">
          <ac:chgData name="Holly Jalota" userId="151c0755-ebdb-4543-b130-909b4e7f85d6" providerId="ADAL" clId="{942DC373-8B79-474E-9EF6-682153E52446}" dt="2024-04-03T11:09:45.290" v="114031"/>
          <ac:spMkLst>
            <pc:docMk/>
            <pc:sldMk cId="0" sldId="258"/>
            <ac:spMk id="269" creationId="{18043C01-FDEF-9F45-8204-AE08BA5723ED}"/>
          </ac:spMkLst>
        </pc:spChg>
        <pc:spChg chg="add del mod replST">
          <ac:chgData name="Holly Jalota" userId="151c0755-ebdb-4543-b130-909b4e7f85d6" providerId="ADAL" clId="{942DC373-8B79-474E-9EF6-682153E52446}" dt="2024-04-09T08:09:40.240" v="136685"/>
          <ac:spMkLst>
            <pc:docMk/>
            <pc:sldMk cId="0" sldId="258"/>
            <ac:spMk id="269" creationId="{4BCB02CE-AFAB-888D-DF04-4592907078C6}"/>
          </ac:spMkLst>
        </pc:spChg>
        <pc:spChg chg="add del mod replST">
          <ac:chgData name="Holly Jalota" userId="151c0755-ebdb-4543-b130-909b4e7f85d6" providerId="ADAL" clId="{942DC373-8B79-474E-9EF6-682153E52446}" dt="2024-04-03T11:09:54.699" v="114425"/>
          <ac:spMkLst>
            <pc:docMk/>
            <pc:sldMk cId="0" sldId="258"/>
            <ac:spMk id="270" creationId="{8E904DE3-8F0C-7D18-CE13-DEE6DFA22C7A}"/>
          </ac:spMkLst>
        </pc:spChg>
        <pc:spChg chg="add del mod replST">
          <ac:chgData name="Holly Jalota" userId="151c0755-ebdb-4543-b130-909b4e7f85d6" providerId="ADAL" clId="{942DC373-8B79-474E-9EF6-682153E52446}" dt="2024-04-09T08:09:50.028" v="136887"/>
          <ac:spMkLst>
            <pc:docMk/>
            <pc:sldMk cId="0" sldId="258"/>
            <ac:spMk id="270" creationId="{EDE336AF-A72E-202C-01C8-6AEA3CECF911}"/>
          </ac:spMkLst>
        </pc:spChg>
        <pc:spChg chg="add del mod replST">
          <ac:chgData name="Holly Jalota" userId="151c0755-ebdb-4543-b130-909b4e7f85d6" providerId="ADAL" clId="{942DC373-8B79-474E-9EF6-682153E52446}" dt="2024-04-03T11:10:03.981" v="114794"/>
          <ac:spMkLst>
            <pc:docMk/>
            <pc:sldMk cId="0" sldId="258"/>
            <ac:spMk id="271" creationId="{460CBD24-4BEE-BA82-4B4A-05FE5B775E57}"/>
          </ac:spMkLst>
        </pc:spChg>
        <pc:spChg chg="add del mod replST">
          <ac:chgData name="Holly Jalota" userId="151c0755-ebdb-4543-b130-909b4e7f85d6" providerId="ADAL" clId="{942DC373-8B79-474E-9EF6-682153E52446}" dt="2024-04-09T08:10:10.515" v="137157"/>
          <ac:spMkLst>
            <pc:docMk/>
            <pc:sldMk cId="0" sldId="258"/>
            <ac:spMk id="271" creationId="{E1B6086F-C315-DBAA-EF66-0321E068A529}"/>
          </ac:spMkLst>
        </pc:spChg>
        <pc:spChg chg="add del mod replST">
          <ac:chgData name="Holly Jalota" userId="151c0755-ebdb-4543-b130-909b4e7f85d6" providerId="ADAL" clId="{942DC373-8B79-474E-9EF6-682153E52446}" dt="2024-04-09T08:10:20.326" v="137354"/>
          <ac:spMkLst>
            <pc:docMk/>
            <pc:sldMk cId="0" sldId="258"/>
            <ac:spMk id="272" creationId="{240F7D90-7DCC-E98A-1881-AAAF5B51B2FD}"/>
          </ac:spMkLst>
        </pc:spChg>
        <pc:spChg chg="add del mod replST">
          <ac:chgData name="Holly Jalota" userId="151c0755-ebdb-4543-b130-909b4e7f85d6" providerId="ADAL" clId="{942DC373-8B79-474E-9EF6-682153E52446}" dt="2024-04-03T11:10:13.300" v="115166"/>
          <ac:spMkLst>
            <pc:docMk/>
            <pc:sldMk cId="0" sldId="258"/>
            <ac:spMk id="272" creationId="{97C66B07-BF64-E324-E43E-A9F8B0959FF0}"/>
          </ac:spMkLst>
        </pc:spChg>
        <pc:spChg chg="add del mod replST">
          <ac:chgData name="Holly Jalota" userId="151c0755-ebdb-4543-b130-909b4e7f85d6" providerId="ADAL" clId="{942DC373-8B79-474E-9EF6-682153E52446}" dt="2024-04-03T11:10:22.856" v="115545"/>
          <ac:spMkLst>
            <pc:docMk/>
            <pc:sldMk cId="0" sldId="258"/>
            <ac:spMk id="273" creationId="{012EBF38-A6C4-C24A-E945-0DFFF7532D21}"/>
          </ac:spMkLst>
        </pc:spChg>
        <pc:spChg chg="add del mod replST">
          <ac:chgData name="Holly Jalota" userId="151c0755-ebdb-4543-b130-909b4e7f85d6" providerId="ADAL" clId="{942DC373-8B79-474E-9EF6-682153E52446}" dt="2024-04-09T08:10:43.922" v="137556"/>
          <ac:spMkLst>
            <pc:docMk/>
            <pc:sldMk cId="0" sldId="258"/>
            <ac:spMk id="273" creationId="{497F2D4D-165B-D37F-3CCD-EAE4FFE4ECDE}"/>
          </ac:spMkLst>
        </pc:spChg>
        <pc:spChg chg="add del mod replST">
          <ac:chgData name="Holly Jalota" userId="151c0755-ebdb-4543-b130-909b4e7f85d6" providerId="ADAL" clId="{942DC373-8B79-474E-9EF6-682153E52446}" dt="2024-04-09T08:10:53.998" v="137754"/>
          <ac:spMkLst>
            <pc:docMk/>
            <pc:sldMk cId="0" sldId="258"/>
            <ac:spMk id="274" creationId="{58F0B0BF-6943-0BEC-1871-48DF5145E16A}"/>
          </ac:spMkLst>
        </pc:spChg>
        <pc:spChg chg="add del mod replST">
          <ac:chgData name="Holly Jalota" userId="151c0755-ebdb-4543-b130-909b4e7f85d6" providerId="ADAL" clId="{942DC373-8B79-474E-9EF6-682153E52446}" dt="2024-04-03T11:10:32.164" v="115920"/>
          <ac:spMkLst>
            <pc:docMk/>
            <pc:sldMk cId="0" sldId="258"/>
            <ac:spMk id="274" creationId="{764188EF-36E8-0323-CE45-F7B0853322AE}"/>
          </ac:spMkLst>
        </pc:spChg>
        <pc:spChg chg="add del mod replST">
          <ac:chgData name="Holly Jalota" userId="151c0755-ebdb-4543-b130-909b4e7f85d6" providerId="ADAL" clId="{942DC373-8B79-474E-9EF6-682153E52446}" dt="2024-04-09T08:11:03.796" v="137956"/>
          <ac:spMkLst>
            <pc:docMk/>
            <pc:sldMk cId="0" sldId="258"/>
            <ac:spMk id="275" creationId="{B5BDAABA-4BB2-E6E4-AC45-AD6621D1259E}"/>
          </ac:spMkLst>
        </pc:spChg>
        <pc:spChg chg="add del mod replST">
          <ac:chgData name="Holly Jalota" userId="151c0755-ebdb-4543-b130-909b4e7f85d6" providerId="ADAL" clId="{942DC373-8B79-474E-9EF6-682153E52446}" dt="2024-04-03T11:12:27.737" v="116259"/>
          <ac:spMkLst>
            <pc:docMk/>
            <pc:sldMk cId="0" sldId="258"/>
            <ac:spMk id="275" creationId="{CB7E2B1A-A026-5030-007A-9B229CF94293}"/>
          </ac:spMkLst>
        </pc:spChg>
        <pc:spChg chg="add del mod replST">
          <ac:chgData name="Holly Jalota" userId="151c0755-ebdb-4543-b130-909b4e7f85d6" providerId="ADAL" clId="{942DC373-8B79-474E-9EF6-682153E52446}" dt="2024-04-03T11:12:37.269" v="116596"/>
          <ac:spMkLst>
            <pc:docMk/>
            <pc:sldMk cId="0" sldId="258"/>
            <ac:spMk id="276" creationId="{9C75AE5D-0A1A-561F-5560-32687E561EE8}"/>
          </ac:spMkLst>
        </pc:spChg>
        <pc:spChg chg="add del mod replST">
          <ac:chgData name="Holly Jalota" userId="151c0755-ebdb-4543-b130-909b4e7f85d6" providerId="ADAL" clId="{942DC373-8B79-474E-9EF6-682153E52446}" dt="2024-04-09T08:11:13.744" v="138155"/>
          <ac:spMkLst>
            <pc:docMk/>
            <pc:sldMk cId="0" sldId="258"/>
            <ac:spMk id="276" creationId="{BF3F7789-9C30-566B-56AE-903C25B2E4B4}"/>
          </ac:spMkLst>
        </pc:spChg>
        <pc:spChg chg="add del mod replST">
          <ac:chgData name="Holly Jalota" userId="151c0755-ebdb-4543-b130-909b4e7f85d6" providerId="ADAL" clId="{942DC373-8B79-474E-9EF6-682153E52446}" dt="2024-04-03T11:12:46.677" v="116929"/>
          <ac:spMkLst>
            <pc:docMk/>
            <pc:sldMk cId="0" sldId="258"/>
            <ac:spMk id="277" creationId="{0B768D60-E48F-A9CE-9919-05F2E2214C57}"/>
          </ac:spMkLst>
        </pc:spChg>
        <pc:spChg chg="add del mod replST">
          <ac:chgData name="Holly Jalota" userId="151c0755-ebdb-4543-b130-909b4e7f85d6" providerId="ADAL" clId="{942DC373-8B79-474E-9EF6-682153E52446}" dt="2024-04-09T08:11:23.773" v="138357"/>
          <ac:spMkLst>
            <pc:docMk/>
            <pc:sldMk cId="0" sldId="258"/>
            <ac:spMk id="277" creationId="{596C5652-1472-BF91-9C42-38160F39E174}"/>
          </ac:spMkLst>
        </pc:spChg>
        <pc:spChg chg="add del mod replST">
          <ac:chgData name="Holly Jalota" userId="151c0755-ebdb-4543-b130-909b4e7f85d6" providerId="ADAL" clId="{942DC373-8B79-474E-9EF6-682153E52446}" dt="2024-04-03T11:13:18.880" v="117272"/>
          <ac:spMkLst>
            <pc:docMk/>
            <pc:sldMk cId="0" sldId="258"/>
            <ac:spMk id="278" creationId="{1BF6ACA3-FB53-DC33-D93E-93EC6965E30D}"/>
          </ac:spMkLst>
        </pc:spChg>
        <pc:spChg chg="add del mod replST">
          <ac:chgData name="Holly Jalota" userId="151c0755-ebdb-4543-b130-909b4e7f85d6" providerId="ADAL" clId="{942DC373-8B79-474E-9EF6-682153E52446}" dt="2024-04-09T08:11:33.868" v="138556"/>
          <ac:spMkLst>
            <pc:docMk/>
            <pc:sldMk cId="0" sldId="258"/>
            <ac:spMk id="278" creationId="{7C0B2495-5726-8620-C7FE-043328669B1E}"/>
          </ac:spMkLst>
        </pc:spChg>
        <pc:spChg chg="add del mod replST">
          <ac:chgData name="Holly Jalota" userId="151c0755-ebdb-4543-b130-909b4e7f85d6" providerId="ADAL" clId="{942DC373-8B79-474E-9EF6-682153E52446}" dt="2024-04-03T11:13:51.549" v="118185"/>
          <ac:spMkLst>
            <pc:docMk/>
            <pc:sldMk cId="0" sldId="258"/>
            <ac:spMk id="279" creationId="{15B56660-B4A8-5DBC-01BC-EBCA10F6E73E}"/>
          </ac:spMkLst>
        </pc:spChg>
        <pc:spChg chg="add del mod replST">
          <ac:chgData name="Holly Jalota" userId="151c0755-ebdb-4543-b130-909b4e7f85d6" providerId="ADAL" clId="{942DC373-8B79-474E-9EF6-682153E52446}" dt="2024-04-09T08:13:04.316" v="141196" actId="478"/>
          <ac:spMkLst>
            <pc:docMk/>
            <pc:sldMk cId="0" sldId="258"/>
            <ac:spMk id="279" creationId="{5E1D2B26-202F-CD78-B592-505620D769CA}"/>
          </ac:spMkLst>
        </pc:spChg>
        <pc:spChg chg="add del mod replST delST">
          <ac:chgData name="Holly Jalota" userId="151c0755-ebdb-4543-b130-909b4e7f85d6" providerId="ADAL" clId="{942DC373-8B79-474E-9EF6-682153E52446}" dt="2024-04-09T08:13:05.067" v="141347" actId="478"/>
          <ac:spMkLst>
            <pc:docMk/>
            <pc:sldMk cId="0" sldId="258"/>
            <ac:spMk id="280" creationId="{26ACDF1C-0FC0-71FD-3E2B-8E2EC34B947B}"/>
          </ac:spMkLst>
        </pc:spChg>
        <pc:spChg chg="add mod replST delST">
          <ac:chgData name="Holly Jalota" userId="151c0755-ebdb-4543-b130-909b4e7f85d6" providerId="ADAL" clId="{942DC373-8B79-474E-9EF6-682153E52446}" dt="2024-04-03T11:13:47.746" v="118167" actId="20577"/>
          <ac:spMkLst>
            <pc:docMk/>
            <pc:sldMk cId="0" sldId="258"/>
            <ac:spMk id="280" creationId="{B703985B-1D95-71CD-F422-D0E5D0EB521F}"/>
          </ac:spMkLst>
        </pc:spChg>
        <pc:spChg chg="add del mod replST delST">
          <ac:chgData name="Holly Jalota" userId="151c0755-ebdb-4543-b130-909b4e7f85d6" providerId="ADAL" clId="{942DC373-8B79-474E-9EF6-682153E52446}" dt="2024-04-09T08:13:05.348" v="141495" actId="478"/>
          <ac:spMkLst>
            <pc:docMk/>
            <pc:sldMk cId="0" sldId="258"/>
            <ac:spMk id="281" creationId="{6223DE90-EEC1-FC63-7C9F-408D6F514C96}"/>
          </ac:spMkLst>
        </pc:spChg>
        <pc:spChg chg="add del mod replST">
          <ac:chgData name="Holly Jalota" userId="151c0755-ebdb-4543-b130-909b4e7f85d6" providerId="ADAL" clId="{942DC373-8B79-474E-9EF6-682153E52446}" dt="2024-04-03T11:14:04.946" v="118519"/>
          <ac:spMkLst>
            <pc:docMk/>
            <pc:sldMk cId="0" sldId="258"/>
            <ac:spMk id="281" creationId="{EC7A6AAB-3F12-02B3-FA18-2480EC5ADD86}"/>
          </ac:spMkLst>
        </pc:spChg>
        <pc:spChg chg="add del mod replST">
          <ac:chgData name="Holly Jalota" userId="151c0755-ebdb-4543-b130-909b4e7f85d6" providerId="ADAL" clId="{942DC373-8B79-474E-9EF6-682153E52446}" dt="2024-04-03T11:14:14.559" v="118851"/>
          <ac:spMkLst>
            <pc:docMk/>
            <pc:sldMk cId="0" sldId="258"/>
            <ac:spMk id="282" creationId="{0420C7C5-4187-6E74-E59D-7EC7B9F49F7E}"/>
          </ac:spMkLst>
        </pc:spChg>
        <pc:spChg chg="add del mod replST delST">
          <ac:chgData name="Holly Jalota" userId="151c0755-ebdb-4543-b130-909b4e7f85d6" providerId="ADAL" clId="{942DC373-8B79-474E-9EF6-682153E52446}" dt="2024-04-09T08:12:58.905" v="140537" actId="20577"/>
          <ac:spMkLst>
            <pc:docMk/>
            <pc:sldMk cId="0" sldId="258"/>
            <ac:spMk id="282" creationId="{EE3E4DEB-30F4-D6BF-0D84-85B405041C58}"/>
          </ac:spMkLst>
        </pc:spChg>
        <pc:spChg chg="add del mod replST">
          <ac:chgData name="Holly Jalota" userId="151c0755-ebdb-4543-b130-909b4e7f85d6" providerId="ADAL" clId="{942DC373-8B79-474E-9EF6-682153E52446}" dt="2024-04-03T11:14:25.768" v="119184"/>
          <ac:spMkLst>
            <pc:docMk/>
            <pc:sldMk cId="0" sldId="258"/>
            <ac:spMk id="283" creationId="{085A68FA-7A2F-CB2F-55D8-CCB0772A4855}"/>
          </ac:spMkLst>
        </pc:spChg>
        <pc:spChg chg="add del mod replST delST">
          <ac:chgData name="Holly Jalota" userId="151c0755-ebdb-4543-b130-909b4e7f85d6" providerId="ADAL" clId="{942DC373-8B79-474E-9EF6-682153E52446}" dt="2024-04-09T08:12:58.828" v="140388" actId="20577"/>
          <ac:spMkLst>
            <pc:docMk/>
            <pc:sldMk cId="0" sldId="258"/>
            <ac:spMk id="283" creationId="{4CFF3625-ABF8-DDAE-34B8-6883EA4DCB44}"/>
          </ac:spMkLst>
        </pc:spChg>
        <pc:spChg chg="add del mod replST delST">
          <ac:chgData name="Holly Jalota" userId="151c0755-ebdb-4543-b130-909b4e7f85d6" providerId="ADAL" clId="{942DC373-8B79-474E-9EF6-682153E52446}" dt="2024-04-09T08:12:58.749" v="140238" actId="20577"/>
          <ac:spMkLst>
            <pc:docMk/>
            <pc:sldMk cId="0" sldId="258"/>
            <ac:spMk id="284" creationId="{21DF76B4-6CF0-1CB3-FFE4-0966E17E9B32}"/>
          </ac:spMkLst>
        </pc:spChg>
        <pc:spChg chg="add del mod replST">
          <ac:chgData name="Holly Jalota" userId="151c0755-ebdb-4543-b130-909b4e7f85d6" providerId="ADAL" clId="{942DC373-8B79-474E-9EF6-682153E52446}" dt="2024-04-03T11:14:56.575" v="119548"/>
          <ac:spMkLst>
            <pc:docMk/>
            <pc:sldMk cId="0" sldId="258"/>
            <ac:spMk id="284" creationId="{8E2CF986-800A-0901-B1D8-041A6DDD1981}"/>
          </ac:spMkLst>
        </pc:spChg>
        <pc:spChg chg="add del mod replST">
          <ac:chgData name="Holly Jalota" userId="151c0755-ebdb-4543-b130-909b4e7f85d6" providerId="ADAL" clId="{942DC373-8B79-474E-9EF6-682153E52446}" dt="2024-04-03T11:15:05.893" v="119916"/>
          <ac:spMkLst>
            <pc:docMk/>
            <pc:sldMk cId="0" sldId="258"/>
            <ac:spMk id="285" creationId="{8FBB1C4A-26E1-0341-383A-BCE3BDE5535F}"/>
          </ac:spMkLst>
        </pc:spChg>
        <pc:spChg chg="add mod replST delST">
          <ac:chgData name="Holly Jalota" userId="151c0755-ebdb-4543-b130-909b4e7f85d6" providerId="ADAL" clId="{942DC373-8B79-474E-9EF6-682153E52446}" dt="2024-04-09T08:12:58.673" v="140090" actId="20577"/>
          <ac:spMkLst>
            <pc:docMk/>
            <pc:sldMk cId="0" sldId="258"/>
            <ac:spMk id="285" creationId="{9E960EF4-4720-C683-41D2-2F7AFF07FFF7}"/>
          </ac:spMkLst>
        </pc:spChg>
        <pc:spChg chg="add del mod replST">
          <ac:chgData name="Holly Jalota" userId="151c0755-ebdb-4543-b130-909b4e7f85d6" providerId="ADAL" clId="{942DC373-8B79-474E-9EF6-682153E52446}" dt="2024-04-03T11:15:15.319" v="120264"/>
          <ac:spMkLst>
            <pc:docMk/>
            <pc:sldMk cId="0" sldId="258"/>
            <ac:spMk id="286" creationId="{1CEFC2CA-C053-98F9-CF3C-85FEEC3A0357}"/>
          </ac:spMkLst>
        </pc:spChg>
        <pc:spChg chg="add del mod replST delST">
          <ac:chgData name="Holly Jalota" userId="151c0755-ebdb-4543-b130-909b4e7f85d6" providerId="ADAL" clId="{942DC373-8B79-474E-9EF6-682153E52446}" dt="2024-04-09T08:13:24.668" v="141648"/>
          <ac:spMkLst>
            <pc:docMk/>
            <pc:sldMk cId="0" sldId="258"/>
            <ac:spMk id="286" creationId="{84B9910C-4A3A-C224-966C-3A3579D3DF31}"/>
          </ac:spMkLst>
        </pc:spChg>
        <pc:spChg chg="add mod replST">
          <ac:chgData name="Holly Jalota" userId="151c0755-ebdb-4543-b130-909b4e7f85d6" providerId="ADAL" clId="{942DC373-8B79-474E-9EF6-682153E52446}" dt="2024-04-03T11:15:15.339" v="120289" actId="948"/>
          <ac:spMkLst>
            <pc:docMk/>
            <pc:sldMk cId="0" sldId="258"/>
            <ac:spMk id="287" creationId="{1D7E0E23-2C89-F123-1921-5B63E411F50B}"/>
          </ac:spMkLst>
        </pc:spChg>
        <pc:spChg chg="add del mod replST">
          <ac:chgData name="Holly Jalota" userId="151c0755-ebdb-4543-b130-909b4e7f85d6" providerId="ADAL" clId="{942DC373-8B79-474E-9EF6-682153E52446}" dt="2024-04-09T08:13:35.203" v="141850"/>
          <ac:spMkLst>
            <pc:docMk/>
            <pc:sldMk cId="0" sldId="258"/>
            <ac:spMk id="288" creationId="{736971E2-4533-59B1-94CD-F89842613817}"/>
          </ac:spMkLst>
        </pc:spChg>
        <pc:spChg chg="add del mod replST">
          <ac:chgData name="Holly Jalota" userId="151c0755-ebdb-4543-b130-909b4e7f85d6" providerId="ADAL" clId="{942DC373-8B79-474E-9EF6-682153E52446}" dt="2024-04-09T08:13:44.849" v="142051"/>
          <ac:spMkLst>
            <pc:docMk/>
            <pc:sldMk cId="0" sldId="258"/>
            <ac:spMk id="289" creationId="{5DB90BF9-D3BD-F97F-6FD8-642DF3AAEEAB}"/>
          </ac:spMkLst>
        </pc:spChg>
        <pc:spChg chg="add del mod replST">
          <ac:chgData name="Holly Jalota" userId="151c0755-ebdb-4543-b130-909b4e7f85d6" providerId="ADAL" clId="{942DC373-8B79-474E-9EF6-682153E52446}" dt="2024-04-09T08:13:54.597" v="142250"/>
          <ac:spMkLst>
            <pc:docMk/>
            <pc:sldMk cId="0" sldId="258"/>
            <ac:spMk id="290" creationId="{92C9E096-CBB1-8635-2D11-29362659FAB6}"/>
          </ac:spMkLst>
        </pc:spChg>
        <pc:spChg chg="add del mod replST">
          <ac:chgData name="Holly Jalota" userId="151c0755-ebdb-4543-b130-909b4e7f85d6" providerId="ADAL" clId="{942DC373-8B79-474E-9EF6-682153E52446}" dt="2024-04-09T08:14:04.483" v="142450"/>
          <ac:spMkLst>
            <pc:docMk/>
            <pc:sldMk cId="0" sldId="258"/>
            <ac:spMk id="291" creationId="{377B10A3-9181-995B-A3FB-B503E65A78EF}"/>
          </ac:spMkLst>
        </pc:spChg>
        <pc:spChg chg="add del mod replST">
          <ac:chgData name="Holly Jalota" userId="151c0755-ebdb-4543-b130-909b4e7f85d6" providerId="ADAL" clId="{942DC373-8B79-474E-9EF6-682153E52446}" dt="2024-04-09T08:14:14.247" v="142651"/>
          <ac:spMkLst>
            <pc:docMk/>
            <pc:sldMk cId="0" sldId="258"/>
            <ac:spMk id="292" creationId="{CBDEB58C-FF37-DAF4-74DF-8BA872EFCB2C}"/>
          </ac:spMkLst>
        </pc:spChg>
        <pc:spChg chg="add del mod replST">
          <ac:chgData name="Holly Jalota" userId="151c0755-ebdb-4543-b130-909b4e7f85d6" providerId="ADAL" clId="{942DC373-8B79-474E-9EF6-682153E52446}" dt="2024-04-09T08:14:23.978" v="142884"/>
          <ac:spMkLst>
            <pc:docMk/>
            <pc:sldMk cId="0" sldId="258"/>
            <ac:spMk id="293" creationId="{DE5D5BC0-D4B9-F584-91A0-9B1DD75A15A9}"/>
          </ac:spMkLst>
        </pc:spChg>
        <pc:spChg chg="add del mod replST">
          <ac:chgData name="Holly Jalota" userId="151c0755-ebdb-4543-b130-909b4e7f85d6" providerId="ADAL" clId="{942DC373-8B79-474E-9EF6-682153E52446}" dt="2024-04-09T08:14:33.704" v="143098"/>
          <ac:spMkLst>
            <pc:docMk/>
            <pc:sldMk cId="0" sldId="258"/>
            <ac:spMk id="294" creationId="{82D7CD5D-B4BB-ECEB-B474-4852808C6EF3}"/>
          </ac:spMkLst>
        </pc:spChg>
        <pc:spChg chg="add del mod replST">
          <ac:chgData name="Holly Jalota" userId="151c0755-ebdb-4543-b130-909b4e7f85d6" providerId="ADAL" clId="{942DC373-8B79-474E-9EF6-682153E52446}" dt="2024-04-09T08:14:43.493" v="143299"/>
          <ac:spMkLst>
            <pc:docMk/>
            <pc:sldMk cId="0" sldId="258"/>
            <ac:spMk id="295" creationId="{3F23D33F-38DF-2D01-FD4B-72C088F6F78C}"/>
          </ac:spMkLst>
        </pc:spChg>
        <pc:spChg chg="add del mod replST">
          <ac:chgData name="Holly Jalota" userId="151c0755-ebdb-4543-b130-909b4e7f85d6" providerId="ADAL" clId="{942DC373-8B79-474E-9EF6-682153E52446}" dt="2024-04-09T08:14:53.724" v="143498"/>
          <ac:spMkLst>
            <pc:docMk/>
            <pc:sldMk cId="0" sldId="258"/>
            <ac:spMk id="296" creationId="{12BC5EA0-D2D6-03AD-6DFA-D2D098A1BEAB}"/>
          </ac:spMkLst>
        </pc:spChg>
        <pc:spChg chg="add del mod replST">
          <ac:chgData name="Holly Jalota" userId="151c0755-ebdb-4543-b130-909b4e7f85d6" providerId="ADAL" clId="{942DC373-8B79-474E-9EF6-682153E52446}" dt="2024-04-09T08:15:03.703" v="143696"/>
          <ac:spMkLst>
            <pc:docMk/>
            <pc:sldMk cId="0" sldId="258"/>
            <ac:spMk id="297" creationId="{C32E2E53-F27A-FB33-8E67-F6EB40926F97}"/>
          </ac:spMkLst>
        </pc:spChg>
        <pc:spChg chg="add del mod replST">
          <ac:chgData name="Holly Jalota" userId="151c0755-ebdb-4543-b130-909b4e7f85d6" providerId="ADAL" clId="{942DC373-8B79-474E-9EF6-682153E52446}" dt="2024-04-09T08:15:31.184" v="143906"/>
          <ac:spMkLst>
            <pc:docMk/>
            <pc:sldMk cId="0" sldId="258"/>
            <ac:spMk id="298" creationId="{BC9662A5-58EA-31E5-C189-EAC3667F283B}"/>
          </ac:spMkLst>
        </pc:spChg>
        <pc:spChg chg="add del mod replST">
          <ac:chgData name="Holly Jalota" userId="151c0755-ebdb-4543-b130-909b4e7f85d6" providerId="ADAL" clId="{942DC373-8B79-474E-9EF6-682153E52446}" dt="2024-04-09T08:15:41.314" v="144103"/>
          <ac:spMkLst>
            <pc:docMk/>
            <pc:sldMk cId="0" sldId="258"/>
            <ac:spMk id="299" creationId="{82A2BA5C-4012-91F8-C643-56FB1AB20E02}"/>
          </ac:spMkLst>
        </pc:spChg>
        <pc:spChg chg="add del mod replST">
          <ac:chgData name="Holly Jalota" userId="151c0755-ebdb-4543-b130-909b4e7f85d6" providerId="ADAL" clId="{942DC373-8B79-474E-9EF6-682153E52446}" dt="2024-04-09T08:16:06.085" v="144344"/>
          <ac:spMkLst>
            <pc:docMk/>
            <pc:sldMk cId="0" sldId="258"/>
            <ac:spMk id="300" creationId="{07A016AB-1A40-25E9-5361-05A73EBF2D43}"/>
          </ac:spMkLst>
        </pc:spChg>
        <pc:spChg chg="add del mod replST">
          <ac:chgData name="Holly Jalota" userId="151c0755-ebdb-4543-b130-909b4e7f85d6" providerId="ADAL" clId="{942DC373-8B79-474E-9EF6-682153E52446}" dt="2024-04-09T08:16:31.426" v="144551"/>
          <ac:spMkLst>
            <pc:docMk/>
            <pc:sldMk cId="0" sldId="258"/>
            <ac:spMk id="301" creationId="{F1124E4A-7C35-9F6D-DA81-2D1E2CE780B3}"/>
          </ac:spMkLst>
        </pc:spChg>
        <pc:spChg chg="add del mod replST">
          <ac:chgData name="Holly Jalota" userId="151c0755-ebdb-4543-b130-909b4e7f85d6" providerId="ADAL" clId="{942DC373-8B79-474E-9EF6-682153E52446}" dt="2024-04-09T08:16:41.417" v="144805"/>
          <ac:spMkLst>
            <pc:docMk/>
            <pc:sldMk cId="0" sldId="258"/>
            <ac:spMk id="302" creationId="{A8C3226C-9D9B-081D-165F-D4781AC881EF}"/>
          </ac:spMkLst>
        </pc:spChg>
        <pc:spChg chg="add del mod replST">
          <ac:chgData name="Holly Jalota" userId="151c0755-ebdb-4543-b130-909b4e7f85d6" providerId="ADAL" clId="{942DC373-8B79-474E-9EF6-682153E52446}" dt="2024-04-09T08:16:51.789" v="145055"/>
          <ac:spMkLst>
            <pc:docMk/>
            <pc:sldMk cId="0" sldId="258"/>
            <ac:spMk id="303" creationId="{D33878E2-3470-A356-CDBB-6313345C19C0}"/>
          </ac:spMkLst>
        </pc:spChg>
        <pc:spChg chg="add del mod replST">
          <ac:chgData name="Holly Jalota" userId="151c0755-ebdb-4543-b130-909b4e7f85d6" providerId="ADAL" clId="{942DC373-8B79-474E-9EF6-682153E52446}" dt="2024-04-09T08:17:02.007" v="145255"/>
          <ac:spMkLst>
            <pc:docMk/>
            <pc:sldMk cId="0" sldId="258"/>
            <ac:spMk id="304" creationId="{294927C4-FB71-743C-8201-2245D5E7D6E2}"/>
          </ac:spMkLst>
        </pc:spChg>
        <pc:spChg chg="add del mod replST">
          <ac:chgData name="Holly Jalota" userId="151c0755-ebdb-4543-b130-909b4e7f85d6" providerId="ADAL" clId="{942DC373-8B79-474E-9EF6-682153E52446}" dt="2024-04-09T08:17:24.818" v="145495"/>
          <ac:spMkLst>
            <pc:docMk/>
            <pc:sldMk cId="0" sldId="258"/>
            <ac:spMk id="305" creationId="{10DDF97B-3090-CBCF-882F-2A0393FBE40A}"/>
          </ac:spMkLst>
        </pc:spChg>
        <pc:spChg chg="add del mod replST">
          <ac:chgData name="Holly Jalota" userId="151c0755-ebdb-4543-b130-909b4e7f85d6" providerId="ADAL" clId="{942DC373-8B79-474E-9EF6-682153E52446}" dt="2024-04-09T08:17:35.061" v="145692"/>
          <ac:spMkLst>
            <pc:docMk/>
            <pc:sldMk cId="0" sldId="258"/>
            <ac:spMk id="306" creationId="{F2C656D6-51F8-84B9-F035-4693E1609C03}"/>
          </ac:spMkLst>
        </pc:spChg>
        <pc:spChg chg="add del mod replST">
          <ac:chgData name="Holly Jalota" userId="151c0755-ebdb-4543-b130-909b4e7f85d6" providerId="ADAL" clId="{942DC373-8B79-474E-9EF6-682153E52446}" dt="2024-04-09T08:17:44.482" v="145889"/>
          <ac:spMkLst>
            <pc:docMk/>
            <pc:sldMk cId="0" sldId="258"/>
            <ac:spMk id="307" creationId="{C2C83F4C-AA8E-9456-71B6-D42A03500F87}"/>
          </ac:spMkLst>
        </pc:spChg>
        <pc:spChg chg="add del mod replST">
          <ac:chgData name="Holly Jalota" userId="151c0755-ebdb-4543-b130-909b4e7f85d6" providerId="ADAL" clId="{942DC373-8B79-474E-9EF6-682153E52446}" dt="2024-04-09T08:18:03.164" v="146087"/>
          <ac:spMkLst>
            <pc:docMk/>
            <pc:sldMk cId="0" sldId="258"/>
            <ac:spMk id="308" creationId="{EBB9E9B0-B5CD-A759-76A2-61B9E7B44838}"/>
          </ac:spMkLst>
        </pc:spChg>
        <pc:spChg chg="add del mod replST">
          <ac:chgData name="Holly Jalota" userId="151c0755-ebdb-4543-b130-909b4e7f85d6" providerId="ADAL" clId="{942DC373-8B79-474E-9EF6-682153E52446}" dt="2024-04-09T08:31:53.079" v="146308"/>
          <ac:spMkLst>
            <pc:docMk/>
            <pc:sldMk cId="0" sldId="258"/>
            <ac:spMk id="309" creationId="{A50D741B-3D1A-FEA3-7068-4B7CD32606E9}"/>
          </ac:spMkLst>
        </pc:spChg>
        <pc:spChg chg="add del mod replST">
          <ac:chgData name="Holly Jalota" userId="151c0755-ebdb-4543-b130-909b4e7f85d6" providerId="ADAL" clId="{942DC373-8B79-474E-9EF6-682153E52446}" dt="2024-04-09T08:40:08.227" v="146566"/>
          <ac:spMkLst>
            <pc:docMk/>
            <pc:sldMk cId="0" sldId="258"/>
            <ac:spMk id="310" creationId="{E90650C6-F7B6-8BB7-4386-0BACA81ED8AE}"/>
          </ac:spMkLst>
        </pc:spChg>
        <pc:spChg chg="add del mod replST">
          <ac:chgData name="Holly Jalota" userId="151c0755-ebdb-4543-b130-909b4e7f85d6" providerId="ADAL" clId="{942DC373-8B79-474E-9EF6-682153E52446}" dt="2024-04-09T08:40:59.688" v="147157"/>
          <ac:spMkLst>
            <pc:docMk/>
            <pc:sldMk cId="0" sldId="258"/>
            <ac:spMk id="311" creationId="{0F54275D-2B1A-BD32-AADF-187BB3E05AD5}"/>
          </ac:spMkLst>
        </pc:spChg>
        <pc:spChg chg="add mod replST delST">
          <ac:chgData name="Holly Jalota" userId="151c0755-ebdb-4543-b130-909b4e7f85d6" providerId="ADAL" clId="{942DC373-8B79-474E-9EF6-682153E52446}" dt="2024-04-09T08:40:49.145" v="147138" actId="20577"/>
          <ac:spMkLst>
            <pc:docMk/>
            <pc:sldMk cId="0" sldId="258"/>
            <ac:spMk id="312" creationId="{637E3C3B-6EFF-966E-59D0-6B427AE03905}"/>
          </ac:spMkLst>
        </pc:spChg>
        <pc:spChg chg="add del mod replST">
          <ac:chgData name="Holly Jalota" userId="151c0755-ebdb-4543-b130-909b4e7f85d6" providerId="ADAL" clId="{942DC373-8B79-474E-9EF6-682153E52446}" dt="2024-04-09T08:41:11.549" v="147356"/>
          <ac:spMkLst>
            <pc:docMk/>
            <pc:sldMk cId="0" sldId="258"/>
            <ac:spMk id="313" creationId="{D8999B72-4357-7877-9B82-F22EC899D332}"/>
          </ac:spMkLst>
        </pc:spChg>
        <pc:spChg chg="add del mod replST">
          <ac:chgData name="Holly Jalota" userId="151c0755-ebdb-4543-b130-909b4e7f85d6" providerId="ADAL" clId="{942DC373-8B79-474E-9EF6-682153E52446}" dt="2024-04-09T08:41:20.981" v="147555"/>
          <ac:spMkLst>
            <pc:docMk/>
            <pc:sldMk cId="0" sldId="258"/>
            <ac:spMk id="314" creationId="{0B9E9AE6-CCBC-87B2-C4B5-C498B932EAED}"/>
          </ac:spMkLst>
        </pc:spChg>
        <pc:spChg chg="add del mod replST">
          <ac:chgData name="Holly Jalota" userId="151c0755-ebdb-4543-b130-909b4e7f85d6" providerId="ADAL" clId="{942DC373-8B79-474E-9EF6-682153E52446}" dt="2024-04-09T08:41:32.302" v="147751" actId="478"/>
          <ac:spMkLst>
            <pc:docMk/>
            <pc:sldMk cId="0" sldId="258"/>
            <ac:spMk id="315" creationId="{58F8EE0A-6F95-3312-6B29-11CA5DB731BF}"/>
          </ac:spMkLst>
        </pc:spChg>
        <pc:spChg chg="del mod replST">
          <ac:chgData name="Holly Jalota" userId="151c0755-ebdb-4543-b130-909b4e7f85d6" providerId="ADAL" clId="{942DC373-8B79-474E-9EF6-682153E52446}" dt="2024-04-09T08:41:43.714" v="147899" actId="478"/>
          <ac:spMkLst>
            <pc:docMk/>
            <pc:sldMk cId="0" sldId="258"/>
            <ac:spMk id="316" creationId="{80F2189D-7BE7-1BD5-EEC2-29EB5408AD00}"/>
          </ac:spMkLst>
        </pc:spChg>
        <pc:spChg chg="del mod replST">
          <ac:chgData name="Holly Jalota" userId="151c0755-ebdb-4543-b130-909b4e7f85d6" providerId="ADAL" clId="{942DC373-8B79-474E-9EF6-682153E52446}" dt="2024-04-09T08:41:53.227" v="148048"/>
          <ac:spMkLst>
            <pc:docMk/>
            <pc:sldMk cId="0" sldId="258"/>
            <ac:spMk id="317" creationId="{678B3F59-2A3A-4EBD-4A25-62E3C7AAE5A5}"/>
          </ac:spMkLst>
        </pc:spChg>
        <pc:spChg chg="add del mod replST">
          <ac:chgData name="Holly Jalota" userId="151c0755-ebdb-4543-b130-909b4e7f85d6" providerId="ADAL" clId="{942DC373-8B79-474E-9EF6-682153E52446}" dt="2024-04-09T08:42:34.454" v="148247"/>
          <ac:spMkLst>
            <pc:docMk/>
            <pc:sldMk cId="0" sldId="258"/>
            <ac:spMk id="318" creationId="{281B1964-2BD8-04BA-E347-95972A0DE06E}"/>
          </ac:spMkLst>
        </pc:spChg>
        <pc:spChg chg="add del mod replST">
          <ac:chgData name="Holly Jalota" userId="151c0755-ebdb-4543-b130-909b4e7f85d6" providerId="ADAL" clId="{942DC373-8B79-474E-9EF6-682153E52446}" dt="2024-04-09T08:42:43.724" v="148470"/>
          <ac:spMkLst>
            <pc:docMk/>
            <pc:sldMk cId="0" sldId="258"/>
            <ac:spMk id="319" creationId="{D23CBE16-842A-6542-9B54-AA9C2F52983B}"/>
          </ac:spMkLst>
        </pc:spChg>
        <pc:spChg chg="add del mod replST">
          <ac:chgData name="Holly Jalota" userId="151c0755-ebdb-4543-b130-909b4e7f85d6" providerId="ADAL" clId="{942DC373-8B79-474E-9EF6-682153E52446}" dt="2024-04-09T08:42:52.907" v="148687"/>
          <ac:spMkLst>
            <pc:docMk/>
            <pc:sldMk cId="0" sldId="258"/>
            <ac:spMk id="320" creationId="{4DFBF211-3348-8B1F-EF06-A8E523A3AF22}"/>
          </ac:spMkLst>
        </pc:spChg>
        <pc:spChg chg="add del mod replST">
          <ac:chgData name="Holly Jalota" userId="151c0755-ebdb-4543-b130-909b4e7f85d6" providerId="ADAL" clId="{942DC373-8B79-474E-9EF6-682153E52446}" dt="2024-04-09T08:43:15.686" v="148921"/>
          <ac:spMkLst>
            <pc:docMk/>
            <pc:sldMk cId="0" sldId="258"/>
            <ac:spMk id="321" creationId="{15CD32EF-2B1F-DA86-20AE-28180C76695B}"/>
          </ac:spMkLst>
        </pc:spChg>
        <pc:spChg chg="add del mod replST">
          <ac:chgData name="Holly Jalota" userId="151c0755-ebdb-4543-b130-909b4e7f85d6" providerId="ADAL" clId="{942DC373-8B79-474E-9EF6-682153E52446}" dt="2024-04-09T08:43:25.158" v="149140"/>
          <ac:spMkLst>
            <pc:docMk/>
            <pc:sldMk cId="0" sldId="258"/>
            <ac:spMk id="322" creationId="{3652A7B9-6C44-C601-D587-D399D567695C}"/>
          </ac:spMkLst>
        </pc:spChg>
        <pc:spChg chg="add del mod replST">
          <ac:chgData name="Holly Jalota" userId="151c0755-ebdb-4543-b130-909b4e7f85d6" providerId="ADAL" clId="{942DC373-8B79-474E-9EF6-682153E52446}" dt="2024-04-09T08:43:34.584" v="149343"/>
          <ac:spMkLst>
            <pc:docMk/>
            <pc:sldMk cId="0" sldId="258"/>
            <ac:spMk id="323" creationId="{547F7A88-B2D3-3FEC-2E98-6D4A67ED4ACC}"/>
          </ac:spMkLst>
        </pc:spChg>
        <pc:spChg chg="add del mod replST">
          <ac:chgData name="Holly Jalota" userId="151c0755-ebdb-4543-b130-909b4e7f85d6" providerId="ADAL" clId="{942DC373-8B79-474E-9EF6-682153E52446}" dt="2024-04-09T08:43:44.032" v="149543"/>
          <ac:spMkLst>
            <pc:docMk/>
            <pc:sldMk cId="0" sldId="258"/>
            <ac:spMk id="324" creationId="{CC908EBD-0B6E-D66B-BAE9-334FFA652F33}"/>
          </ac:spMkLst>
        </pc:spChg>
        <pc:spChg chg="add del mod replST">
          <ac:chgData name="Holly Jalota" userId="151c0755-ebdb-4543-b130-909b4e7f85d6" providerId="ADAL" clId="{942DC373-8B79-474E-9EF6-682153E52446}" dt="2024-04-09T08:43:53.605" v="149743"/>
          <ac:spMkLst>
            <pc:docMk/>
            <pc:sldMk cId="0" sldId="258"/>
            <ac:spMk id="325" creationId="{B156D418-1D0C-785E-F6FA-FE65A7E86C7C}"/>
          </ac:spMkLst>
        </pc:spChg>
        <pc:spChg chg="add del mod replST">
          <ac:chgData name="Holly Jalota" userId="151c0755-ebdb-4543-b130-909b4e7f85d6" providerId="ADAL" clId="{942DC373-8B79-474E-9EF6-682153E52446}" dt="2024-04-09T08:44:03.657" v="149948"/>
          <ac:spMkLst>
            <pc:docMk/>
            <pc:sldMk cId="0" sldId="258"/>
            <ac:spMk id="326" creationId="{EF5AB0EA-94DA-8AA0-21AB-855EA0BBFBFB}"/>
          </ac:spMkLst>
        </pc:spChg>
        <pc:spChg chg="add del mod replST">
          <ac:chgData name="Holly Jalota" userId="151c0755-ebdb-4543-b130-909b4e7f85d6" providerId="ADAL" clId="{942DC373-8B79-474E-9EF6-682153E52446}" dt="2024-04-09T08:44:13.792" v="150145"/>
          <ac:spMkLst>
            <pc:docMk/>
            <pc:sldMk cId="0" sldId="258"/>
            <ac:spMk id="327" creationId="{430D8293-B227-A9F7-8B24-9F8E18AF06FA}"/>
          </ac:spMkLst>
        </pc:spChg>
        <pc:spChg chg="add del mod replST">
          <ac:chgData name="Holly Jalota" userId="151c0755-ebdb-4543-b130-909b4e7f85d6" providerId="ADAL" clId="{942DC373-8B79-474E-9EF6-682153E52446}" dt="2024-04-09T08:44:36.507" v="150344"/>
          <ac:spMkLst>
            <pc:docMk/>
            <pc:sldMk cId="0" sldId="258"/>
            <ac:spMk id="328" creationId="{8B869AE5-08BC-855E-18DB-E4377BDEFD82}"/>
          </ac:spMkLst>
        </pc:spChg>
        <pc:spChg chg="add del mod replST">
          <ac:chgData name="Holly Jalota" userId="151c0755-ebdb-4543-b130-909b4e7f85d6" providerId="ADAL" clId="{942DC373-8B79-474E-9EF6-682153E52446}" dt="2024-04-09T08:44:45.999" v="150543"/>
          <ac:spMkLst>
            <pc:docMk/>
            <pc:sldMk cId="0" sldId="258"/>
            <ac:spMk id="329" creationId="{CC9C5AC8-0743-DCF9-0A3B-9EDCCD2BC142}"/>
          </ac:spMkLst>
        </pc:spChg>
        <pc:spChg chg="add del mod replST">
          <ac:chgData name="Holly Jalota" userId="151c0755-ebdb-4543-b130-909b4e7f85d6" providerId="ADAL" clId="{942DC373-8B79-474E-9EF6-682153E52446}" dt="2024-04-09T08:45:08.729" v="150741"/>
          <ac:spMkLst>
            <pc:docMk/>
            <pc:sldMk cId="0" sldId="258"/>
            <ac:spMk id="330" creationId="{0F0A2052-3446-D133-4BE2-92C766232966}"/>
          </ac:spMkLst>
        </pc:spChg>
        <pc:spChg chg="add del mod replST">
          <ac:chgData name="Holly Jalota" userId="151c0755-ebdb-4543-b130-909b4e7f85d6" providerId="ADAL" clId="{942DC373-8B79-474E-9EF6-682153E52446}" dt="2024-04-09T08:57:10.864" v="150997"/>
          <ac:spMkLst>
            <pc:docMk/>
            <pc:sldMk cId="0" sldId="258"/>
            <ac:spMk id="331" creationId="{3169B92F-0A6B-112E-134B-3A6E983F8353}"/>
          </ac:spMkLst>
        </pc:spChg>
        <pc:spChg chg="add del mod replST">
          <ac:chgData name="Holly Jalota" userId="151c0755-ebdb-4543-b130-909b4e7f85d6" providerId="ADAL" clId="{942DC373-8B79-474E-9EF6-682153E52446}" dt="2024-04-09T08:57:22.716" v="151194"/>
          <ac:spMkLst>
            <pc:docMk/>
            <pc:sldMk cId="0" sldId="258"/>
            <ac:spMk id="332" creationId="{3C657419-7143-8E75-48BD-083175D3F25F}"/>
          </ac:spMkLst>
        </pc:spChg>
        <pc:spChg chg="add del mod replST">
          <ac:chgData name="Holly Jalota" userId="151c0755-ebdb-4543-b130-909b4e7f85d6" providerId="ADAL" clId="{942DC373-8B79-474E-9EF6-682153E52446}" dt="2024-04-09T08:58:25.347" v="151739"/>
          <ac:spMkLst>
            <pc:docMk/>
            <pc:sldMk cId="0" sldId="258"/>
            <ac:spMk id="333" creationId="{6F1C724F-A072-DEBA-8F9F-1C185E6015D1}"/>
          </ac:spMkLst>
        </pc:spChg>
        <pc:spChg chg="add mod replST delST">
          <ac:chgData name="Holly Jalota" userId="151c0755-ebdb-4543-b130-909b4e7f85d6" providerId="ADAL" clId="{942DC373-8B79-474E-9EF6-682153E52446}" dt="2024-04-09T08:58:16.427" v="151720" actId="20577"/>
          <ac:spMkLst>
            <pc:docMk/>
            <pc:sldMk cId="0" sldId="258"/>
            <ac:spMk id="334" creationId="{D554D8BF-49D6-BD83-A196-C8F3633C3654}"/>
          </ac:spMkLst>
        </pc:spChg>
        <pc:spChg chg="add del mod replST">
          <ac:chgData name="Holly Jalota" userId="151c0755-ebdb-4543-b130-909b4e7f85d6" providerId="ADAL" clId="{942DC373-8B79-474E-9EF6-682153E52446}" dt="2024-04-09T08:59:29.633" v="151941"/>
          <ac:spMkLst>
            <pc:docMk/>
            <pc:sldMk cId="0" sldId="258"/>
            <ac:spMk id="335" creationId="{0858E02B-C907-F483-BC45-703E667EF8A0}"/>
          </ac:spMkLst>
        </pc:spChg>
        <pc:spChg chg="add del mod replST">
          <ac:chgData name="Holly Jalota" userId="151c0755-ebdb-4543-b130-909b4e7f85d6" providerId="ADAL" clId="{942DC373-8B79-474E-9EF6-682153E52446}" dt="2024-04-09T09:04:22.008" v="152138"/>
          <ac:spMkLst>
            <pc:docMk/>
            <pc:sldMk cId="0" sldId="258"/>
            <ac:spMk id="336" creationId="{71FCDF35-E535-782E-612F-49504BC1C6DD}"/>
          </ac:spMkLst>
        </pc:spChg>
        <pc:spChg chg="add del mod replST">
          <ac:chgData name="Holly Jalota" userId="151c0755-ebdb-4543-b130-909b4e7f85d6" providerId="ADAL" clId="{942DC373-8B79-474E-9EF6-682153E52446}" dt="2024-04-09T09:06:39.809" v="152360"/>
          <ac:spMkLst>
            <pc:docMk/>
            <pc:sldMk cId="0" sldId="258"/>
            <ac:spMk id="337" creationId="{5BAC53C6-ACF9-0DFA-6C93-04D840F6A4B6}"/>
          </ac:spMkLst>
        </pc:spChg>
        <pc:spChg chg="add del mod replST">
          <ac:chgData name="Holly Jalota" userId="151c0755-ebdb-4543-b130-909b4e7f85d6" providerId="ADAL" clId="{942DC373-8B79-474E-9EF6-682153E52446}" dt="2024-04-09T09:07:43.729" v="152585"/>
          <ac:spMkLst>
            <pc:docMk/>
            <pc:sldMk cId="0" sldId="258"/>
            <ac:spMk id="338" creationId="{8A6A7B38-3E8A-6B86-9436-9C56E4E7BD11}"/>
          </ac:spMkLst>
        </pc:spChg>
        <pc:spChg chg="add del mod replST">
          <ac:chgData name="Holly Jalota" userId="151c0755-ebdb-4543-b130-909b4e7f85d6" providerId="ADAL" clId="{942DC373-8B79-474E-9EF6-682153E52446}" dt="2024-04-09T09:12:00.378" v="153204"/>
          <ac:spMkLst>
            <pc:docMk/>
            <pc:sldMk cId="0" sldId="258"/>
            <ac:spMk id="339" creationId="{B4C4262B-93F0-018D-0947-C31AB6E5F347}"/>
          </ac:spMkLst>
        </pc:spChg>
        <pc:spChg chg="add mod replST delST">
          <ac:chgData name="Holly Jalota" userId="151c0755-ebdb-4543-b130-909b4e7f85d6" providerId="ADAL" clId="{942DC373-8B79-474E-9EF6-682153E52446}" dt="2024-04-09T09:11:51.790" v="153185" actId="20577"/>
          <ac:spMkLst>
            <pc:docMk/>
            <pc:sldMk cId="0" sldId="258"/>
            <ac:spMk id="340" creationId="{2FDF49C0-1F02-8BC3-FFD3-861616F0164F}"/>
          </ac:spMkLst>
        </pc:spChg>
        <pc:spChg chg="add del mod replST">
          <ac:chgData name="Holly Jalota" userId="151c0755-ebdb-4543-b130-909b4e7f85d6" providerId="ADAL" clId="{942DC373-8B79-474E-9EF6-682153E52446}" dt="2024-04-09T09:12:09.625" v="153429"/>
          <ac:spMkLst>
            <pc:docMk/>
            <pc:sldMk cId="0" sldId="258"/>
            <ac:spMk id="341" creationId="{72E02958-DCA5-0CCA-223F-586B87B06144}"/>
          </ac:spMkLst>
        </pc:spChg>
        <pc:spChg chg="add del mod replST">
          <ac:chgData name="Holly Jalota" userId="151c0755-ebdb-4543-b130-909b4e7f85d6" providerId="ADAL" clId="{942DC373-8B79-474E-9EF6-682153E52446}" dt="2024-04-09T09:12:19.256" v="153654"/>
          <ac:spMkLst>
            <pc:docMk/>
            <pc:sldMk cId="0" sldId="258"/>
            <ac:spMk id="342" creationId="{10BD37D2-2ACB-E3A5-8E19-D53A48A175AA}"/>
          </ac:spMkLst>
        </pc:spChg>
        <pc:spChg chg="add del mod replST">
          <ac:chgData name="Holly Jalota" userId="151c0755-ebdb-4543-b130-909b4e7f85d6" providerId="ADAL" clId="{942DC373-8B79-474E-9EF6-682153E52446}" dt="2024-04-09T09:12:28.484" v="153878"/>
          <ac:spMkLst>
            <pc:docMk/>
            <pc:sldMk cId="0" sldId="258"/>
            <ac:spMk id="343" creationId="{EF28AF12-5007-5A4A-4F72-3294F64AD6BC}"/>
          </ac:spMkLst>
        </pc:spChg>
        <pc:spChg chg="add del mod replST">
          <ac:chgData name="Holly Jalota" userId="151c0755-ebdb-4543-b130-909b4e7f85d6" providerId="ADAL" clId="{942DC373-8B79-474E-9EF6-682153E52446}" dt="2024-04-09T09:12:37.695" v="154104"/>
          <ac:spMkLst>
            <pc:docMk/>
            <pc:sldMk cId="0" sldId="258"/>
            <ac:spMk id="344" creationId="{725349F3-5F1A-1201-C82B-E0CB80219642}"/>
          </ac:spMkLst>
        </pc:spChg>
        <pc:spChg chg="add del mod replST">
          <ac:chgData name="Holly Jalota" userId="151c0755-ebdb-4543-b130-909b4e7f85d6" providerId="ADAL" clId="{942DC373-8B79-474E-9EF6-682153E52446}" dt="2024-04-09T09:12:49.681" v="154330"/>
          <ac:spMkLst>
            <pc:docMk/>
            <pc:sldMk cId="0" sldId="258"/>
            <ac:spMk id="345" creationId="{1BE76189-BCE5-1082-88C5-F84284723719}"/>
          </ac:spMkLst>
        </pc:spChg>
        <pc:spChg chg="add del mod replST">
          <ac:chgData name="Holly Jalota" userId="151c0755-ebdb-4543-b130-909b4e7f85d6" providerId="ADAL" clId="{942DC373-8B79-474E-9EF6-682153E52446}" dt="2024-04-09T09:13:38.801" v="154948" actId="478"/>
          <ac:spMkLst>
            <pc:docMk/>
            <pc:sldMk cId="0" sldId="258"/>
            <ac:spMk id="346" creationId="{AF12F1E4-0CEE-DAD8-7452-276E29F2A642}"/>
          </ac:spMkLst>
        </pc:spChg>
        <pc:spChg chg="add mod replST delST">
          <ac:chgData name="Holly Jalota" userId="151c0755-ebdb-4543-b130-909b4e7f85d6" providerId="ADAL" clId="{942DC373-8B79-474E-9EF6-682153E52446}" dt="2024-04-09T09:13:29.470" v="154931" actId="20577"/>
          <ac:spMkLst>
            <pc:docMk/>
            <pc:sldMk cId="0" sldId="258"/>
            <ac:spMk id="347" creationId="{E5428DF7-962B-7E27-FDCA-C834D9E89830}"/>
          </ac:spMkLst>
        </pc:spChg>
        <pc:spChg chg="del mod replST">
          <ac:chgData name="Holly Jalota" userId="151c0755-ebdb-4543-b130-909b4e7f85d6" providerId="ADAL" clId="{942DC373-8B79-474E-9EF6-682153E52446}" dt="2024-04-09T09:13:48.123" v="155118"/>
          <ac:spMkLst>
            <pc:docMk/>
            <pc:sldMk cId="0" sldId="258"/>
            <ac:spMk id="348" creationId="{4A5C9185-32B4-D609-44B9-6A66C8544759}"/>
          </ac:spMkLst>
        </pc:spChg>
        <pc:spChg chg="add del mod replST">
          <ac:chgData name="Holly Jalota" userId="151c0755-ebdb-4543-b130-909b4e7f85d6" providerId="ADAL" clId="{942DC373-8B79-474E-9EF6-682153E52446}" dt="2024-04-09T09:13:57.394" v="155366"/>
          <ac:spMkLst>
            <pc:docMk/>
            <pc:sldMk cId="0" sldId="258"/>
            <ac:spMk id="349" creationId="{4E37630D-EDCE-4E94-A7F9-AFF24D84858B}"/>
          </ac:spMkLst>
        </pc:spChg>
        <pc:spChg chg="add del mod replST">
          <ac:chgData name="Holly Jalota" userId="151c0755-ebdb-4543-b130-909b4e7f85d6" providerId="ADAL" clId="{942DC373-8B79-474E-9EF6-682153E52446}" dt="2024-04-09T09:14:06.725" v="155591"/>
          <ac:spMkLst>
            <pc:docMk/>
            <pc:sldMk cId="0" sldId="258"/>
            <ac:spMk id="350" creationId="{5E2AC57C-9E6F-C611-404D-1332EC01FFF1}"/>
          </ac:spMkLst>
        </pc:spChg>
        <pc:spChg chg="add del mod replST">
          <ac:chgData name="Holly Jalota" userId="151c0755-ebdb-4543-b130-909b4e7f85d6" providerId="ADAL" clId="{942DC373-8B79-474E-9EF6-682153E52446}" dt="2024-04-09T09:14:29.825" v="155816"/>
          <ac:spMkLst>
            <pc:docMk/>
            <pc:sldMk cId="0" sldId="258"/>
            <ac:spMk id="351" creationId="{72C43D32-8E24-4EBA-3348-122F6D43FBD9}"/>
          </ac:spMkLst>
        </pc:spChg>
        <pc:spChg chg="add del mod replST">
          <ac:chgData name="Holly Jalota" userId="151c0755-ebdb-4543-b130-909b4e7f85d6" providerId="ADAL" clId="{942DC373-8B79-474E-9EF6-682153E52446}" dt="2024-04-09T09:14:39.769" v="156040"/>
          <ac:spMkLst>
            <pc:docMk/>
            <pc:sldMk cId="0" sldId="258"/>
            <ac:spMk id="352" creationId="{8893DE21-6956-F5B9-65C9-7BCD75C58134}"/>
          </ac:spMkLst>
        </pc:spChg>
        <pc:spChg chg="add del mod replST">
          <ac:chgData name="Holly Jalota" userId="151c0755-ebdb-4543-b130-909b4e7f85d6" providerId="ADAL" clId="{942DC373-8B79-474E-9EF6-682153E52446}" dt="2024-04-09T09:14:59.882" v="156656"/>
          <ac:spMkLst>
            <pc:docMk/>
            <pc:sldMk cId="0" sldId="258"/>
            <ac:spMk id="353" creationId="{91ADB811-39CB-A5FE-E5A6-A3C5A650D389}"/>
          </ac:spMkLst>
        </pc:spChg>
        <pc:spChg chg="add mod replST delST">
          <ac:chgData name="Holly Jalota" userId="151c0755-ebdb-4543-b130-909b4e7f85d6" providerId="ADAL" clId="{942DC373-8B79-474E-9EF6-682153E52446}" dt="2024-04-09T09:14:51.984" v="156637" actId="20577"/>
          <ac:spMkLst>
            <pc:docMk/>
            <pc:sldMk cId="0" sldId="258"/>
            <ac:spMk id="354" creationId="{5BDB322E-A09D-54D9-9B90-6B63EC41793D}"/>
          </ac:spMkLst>
        </pc:spChg>
        <pc:spChg chg="add del mod replST">
          <ac:chgData name="Holly Jalota" userId="151c0755-ebdb-4543-b130-909b4e7f85d6" providerId="ADAL" clId="{942DC373-8B79-474E-9EF6-682153E52446}" dt="2024-04-09T09:15:09.164" v="156881"/>
          <ac:spMkLst>
            <pc:docMk/>
            <pc:sldMk cId="0" sldId="258"/>
            <ac:spMk id="355" creationId="{E1D0844D-78E8-B0EA-8A3D-E4EA25AF8880}"/>
          </ac:spMkLst>
        </pc:spChg>
        <pc:spChg chg="add del mod replST">
          <ac:chgData name="Holly Jalota" userId="151c0755-ebdb-4543-b130-909b4e7f85d6" providerId="ADAL" clId="{942DC373-8B79-474E-9EF6-682153E52446}" dt="2024-04-09T09:15:18.596" v="157106"/>
          <ac:spMkLst>
            <pc:docMk/>
            <pc:sldMk cId="0" sldId="258"/>
            <ac:spMk id="356" creationId="{DF4A0C86-F7C9-1B10-0988-3D3ABC01A435}"/>
          </ac:spMkLst>
        </pc:spChg>
        <pc:spChg chg="add del mod replST">
          <ac:chgData name="Holly Jalota" userId="151c0755-ebdb-4543-b130-909b4e7f85d6" providerId="ADAL" clId="{942DC373-8B79-474E-9EF6-682153E52446}" dt="2024-04-09T09:15:28.415" v="157330"/>
          <ac:spMkLst>
            <pc:docMk/>
            <pc:sldMk cId="0" sldId="258"/>
            <ac:spMk id="357" creationId="{A598A12A-9907-4120-9E85-CD27D86CE0C6}"/>
          </ac:spMkLst>
        </pc:spChg>
        <pc:spChg chg="add del mod replST">
          <ac:chgData name="Holly Jalota" userId="151c0755-ebdb-4543-b130-909b4e7f85d6" providerId="ADAL" clId="{942DC373-8B79-474E-9EF6-682153E52446}" dt="2024-04-09T09:15:49.709" v="157555"/>
          <ac:spMkLst>
            <pc:docMk/>
            <pc:sldMk cId="0" sldId="258"/>
            <ac:spMk id="358" creationId="{1D2E392E-8C9C-3C2B-EB20-B4C9F3CEAA3B}"/>
          </ac:spMkLst>
        </pc:spChg>
        <pc:spChg chg="add del mod replST">
          <ac:chgData name="Holly Jalota" userId="151c0755-ebdb-4543-b130-909b4e7f85d6" providerId="ADAL" clId="{942DC373-8B79-474E-9EF6-682153E52446}" dt="2024-04-09T09:15:58.967" v="157780"/>
          <ac:spMkLst>
            <pc:docMk/>
            <pc:sldMk cId="0" sldId="258"/>
            <ac:spMk id="359" creationId="{5C173A85-D104-3A5F-9261-A033868172A3}"/>
          </ac:spMkLst>
        </pc:spChg>
        <pc:spChg chg="add del mod replST">
          <ac:chgData name="Holly Jalota" userId="151c0755-ebdb-4543-b130-909b4e7f85d6" providerId="ADAL" clId="{942DC373-8B79-474E-9EF6-682153E52446}" dt="2024-04-09T09:16:28.730" v="158004"/>
          <ac:spMkLst>
            <pc:docMk/>
            <pc:sldMk cId="0" sldId="258"/>
            <ac:spMk id="360" creationId="{5D3BDC37-3A46-09DB-C324-1908928B94B0}"/>
          </ac:spMkLst>
        </pc:spChg>
        <pc:spChg chg="add del mod replST">
          <ac:chgData name="Holly Jalota" userId="151c0755-ebdb-4543-b130-909b4e7f85d6" providerId="ADAL" clId="{942DC373-8B79-474E-9EF6-682153E52446}" dt="2024-04-09T09:18:00.665" v="158235"/>
          <ac:spMkLst>
            <pc:docMk/>
            <pc:sldMk cId="0" sldId="258"/>
            <ac:spMk id="361" creationId="{B45782D4-A7E2-0933-45D2-A20364D50BA7}"/>
          </ac:spMkLst>
        </pc:spChg>
        <pc:spChg chg="add del mod replST">
          <ac:chgData name="Holly Jalota" userId="151c0755-ebdb-4543-b130-909b4e7f85d6" providerId="ADAL" clId="{942DC373-8B79-474E-9EF6-682153E52446}" dt="2024-04-09T09:18:10.308" v="158514"/>
          <ac:spMkLst>
            <pc:docMk/>
            <pc:sldMk cId="0" sldId="258"/>
            <ac:spMk id="362" creationId="{4EE2C12C-1671-90B9-7F69-D65EAED43132}"/>
          </ac:spMkLst>
        </pc:spChg>
        <pc:spChg chg="add del mod replST">
          <ac:chgData name="Holly Jalota" userId="151c0755-ebdb-4543-b130-909b4e7f85d6" providerId="ADAL" clId="{942DC373-8B79-474E-9EF6-682153E52446}" dt="2024-04-09T09:18:19.988" v="158739"/>
          <ac:spMkLst>
            <pc:docMk/>
            <pc:sldMk cId="0" sldId="258"/>
            <ac:spMk id="363" creationId="{1B32C845-D126-AD77-A899-D5CAD6198EBA}"/>
          </ac:spMkLst>
        </pc:spChg>
        <pc:spChg chg="add del mod replST">
          <ac:chgData name="Holly Jalota" userId="151c0755-ebdb-4543-b130-909b4e7f85d6" providerId="ADAL" clId="{942DC373-8B79-474E-9EF6-682153E52446}" dt="2024-04-09T09:18:29.230" v="158970"/>
          <ac:spMkLst>
            <pc:docMk/>
            <pc:sldMk cId="0" sldId="258"/>
            <ac:spMk id="364" creationId="{6547ABAA-6A75-F6FF-6167-DCEA0EAF3875}"/>
          </ac:spMkLst>
        </pc:spChg>
        <pc:spChg chg="add del mod replST">
          <ac:chgData name="Holly Jalota" userId="151c0755-ebdb-4543-b130-909b4e7f85d6" providerId="ADAL" clId="{942DC373-8B79-474E-9EF6-682153E52446}" dt="2024-04-09T09:18:38.472" v="159240"/>
          <ac:spMkLst>
            <pc:docMk/>
            <pc:sldMk cId="0" sldId="258"/>
            <ac:spMk id="365" creationId="{D9EEC614-979C-866F-CD09-E4905A1B73DB}"/>
          </ac:spMkLst>
        </pc:spChg>
        <pc:spChg chg="add del mod replST">
          <ac:chgData name="Holly Jalota" userId="151c0755-ebdb-4543-b130-909b4e7f85d6" providerId="ADAL" clId="{942DC373-8B79-474E-9EF6-682153E52446}" dt="2024-04-09T09:18:47.730" v="159467"/>
          <ac:spMkLst>
            <pc:docMk/>
            <pc:sldMk cId="0" sldId="258"/>
            <ac:spMk id="366" creationId="{B9442939-833E-7188-7D77-355891DEB4CE}"/>
          </ac:spMkLst>
        </pc:spChg>
        <pc:spChg chg="add del mod replST">
          <ac:chgData name="Holly Jalota" userId="151c0755-ebdb-4543-b130-909b4e7f85d6" providerId="ADAL" clId="{942DC373-8B79-474E-9EF6-682153E52446}" dt="2024-04-09T09:18:57.224" v="159692"/>
          <ac:spMkLst>
            <pc:docMk/>
            <pc:sldMk cId="0" sldId="258"/>
            <ac:spMk id="367" creationId="{F9D9F022-BDF3-5BCA-1959-57C31FCB5A4F}"/>
          </ac:spMkLst>
        </pc:spChg>
        <pc:spChg chg="add del mod replST">
          <ac:chgData name="Holly Jalota" userId="151c0755-ebdb-4543-b130-909b4e7f85d6" providerId="ADAL" clId="{942DC373-8B79-474E-9EF6-682153E52446}" dt="2024-04-09T09:19:06.843" v="159917"/>
          <ac:spMkLst>
            <pc:docMk/>
            <pc:sldMk cId="0" sldId="258"/>
            <ac:spMk id="368" creationId="{56F63981-E365-94A8-BA14-E95DCF3C1F4E}"/>
          </ac:spMkLst>
        </pc:spChg>
        <pc:spChg chg="add del mod replST">
          <ac:chgData name="Holly Jalota" userId="151c0755-ebdb-4543-b130-909b4e7f85d6" providerId="ADAL" clId="{942DC373-8B79-474E-9EF6-682153E52446}" dt="2024-04-09T09:19:16.106" v="160143"/>
          <ac:spMkLst>
            <pc:docMk/>
            <pc:sldMk cId="0" sldId="258"/>
            <ac:spMk id="369" creationId="{7FE0D72A-A04E-0356-1DB5-8ECE2510A9E9}"/>
          </ac:spMkLst>
        </pc:spChg>
        <pc:spChg chg="add del mod replST">
          <ac:chgData name="Holly Jalota" userId="151c0755-ebdb-4543-b130-909b4e7f85d6" providerId="ADAL" clId="{942DC373-8B79-474E-9EF6-682153E52446}" dt="2024-04-09T09:30:54.175" v="161042"/>
          <ac:spMkLst>
            <pc:docMk/>
            <pc:sldMk cId="0" sldId="258"/>
            <ac:spMk id="370" creationId="{D81B7884-03C4-DC1B-E86E-50DFFDFCACFA}"/>
          </ac:spMkLst>
        </pc:spChg>
        <pc:spChg chg="add del mod replST">
          <ac:chgData name="Holly Jalota" userId="151c0755-ebdb-4543-b130-909b4e7f85d6" providerId="ADAL" clId="{942DC373-8B79-474E-9EF6-682153E52446}" dt="2024-04-09T09:19:36.552" v="160595"/>
          <ac:spMkLst>
            <pc:docMk/>
            <pc:sldMk cId="0" sldId="258"/>
            <ac:spMk id="371" creationId="{28501338-9109-03CB-DDE3-097E98F508A3}"/>
          </ac:spMkLst>
        </pc:spChg>
        <pc:spChg chg="add del mod replST">
          <ac:chgData name="Holly Jalota" userId="151c0755-ebdb-4543-b130-909b4e7f85d6" providerId="ADAL" clId="{942DC373-8B79-474E-9EF6-682153E52446}" dt="2024-04-09T09:19:47.714" v="160819"/>
          <ac:spMkLst>
            <pc:docMk/>
            <pc:sldMk cId="0" sldId="258"/>
            <ac:spMk id="372" creationId="{D23D98FB-7215-9926-8418-3A3958C34F6F}"/>
          </ac:spMkLst>
        </pc:spChg>
        <pc:spChg chg="add del mod replST">
          <ac:chgData name="Holly Jalota" userId="151c0755-ebdb-4543-b130-909b4e7f85d6" providerId="ADAL" clId="{942DC373-8B79-474E-9EF6-682153E52446}" dt="2024-04-09T09:30:54.177" v="161044"/>
          <ac:spMkLst>
            <pc:docMk/>
            <pc:sldMk cId="0" sldId="258"/>
            <ac:spMk id="373" creationId="{9EE8CC13-30E6-BF6A-0470-07C9B0777850}"/>
          </ac:spMkLst>
        </pc:spChg>
        <pc:spChg chg="add del mod replST">
          <ac:chgData name="Holly Jalota" userId="151c0755-ebdb-4543-b130-909b4e7f85d6" providerId="ADAL" clId="{942DC373-8B79-474E-9EF6-682153E52446}" dt="2024-04-09T09:31:06.721" v="161282"/>
          <ac:spMkLst>
            <pc:docMk/>
            <pc:sldMk cId="0" sldId="258"/>
            <ac:spMk id="374" creationId="{AD1F079F-FD4D-477E-AC96-4C567B8FDD1B}"/>
          </ac:spMkLst>
        </pc:spChg>
        <pc:spChg chg="add del mod replST">
          <ac:chgData name="Holly Jalota" userId="151c0755-ebdb-4543-b130-909b4e7f85d6" providerId="ADAL" clId="{942DC373-8B79-474E-9EF6-682153E52446}" dt="2024-04-09T10:03:35.404" v="161505"/>
          <ac:spMkLst>
            <pc:docMk/>
            <pc:sldMk cId="0" sldId="258"/>
            <ac:spMk id="375" creationId="{DD1CB7E9-4488-4336-FDDF-0250C312388C}"/>
          </ac:spMkLst>
        </pc:spChg>
        <pc:spChg chg="add del mod replST">
          <ac:chgData name="Holly Jalota" userId="151c0755-ebdb-4543-b130-909b4e7f85d6" providerId="ADAL" clId="{942DC373-8B79-474E-9EF6-682153E52446}" dt="2024-04-09T10:27:39.615" v="161729"/>
          <ac:spMkLst>
            <pc:docMk/>
            <pc:sldMk cId="0" sldId="258"/>
            <ac:spMk id="376" creationId="{95871A78-FF7C-563E-6D6E-AF6E0AE640E7}"/>
          </ac:spMkLst>
        </pc:spChg>
        <pc:spChg chg="add del mod replST">
          <ac:chgData name="Holly Jalota" userId="151c0755-ebdb-4543-b130-909b4e7f85d6" providerId="ADAL" clId="{942DC373-8B79-474E-9EF6-682153E52446}" dt="2024-04-09T10:27:48.576" v="161953"/>
          <ac:spMkLst>
            <pc:docMk/>
            <pc:sldMk cId="0" sldId="258"/>
            <ac:spMk id="377" creationId="{A7C41465-A56E-425C-0FBD-F4065D31A352}"/>
          </ac:spMkLst>
        </pc:spChg>
        <pc:spChg chg="add del mod replST">
          <ac:chgData name="Holly Jalota" userId="151c0755-ebdb-4543-b130-909b4e7f85d6" providerId="ADAL" clId="{942DC373-8B79-474E-9EF6-682153E52446}" dt="2024-04-09T10:31:54.594" v="162177"/>
          <ac:spMkLst>
            <pc:docMk/>
            <pc:sldMk cId="0" sldId="258"/>
            <ac:spMk id="378" creationId="{B86832AD-2A65-DAB0-9040-A2399AF36484}"/>
          </ac:spMkLst>
        </pc:spChg>
        <pc:spChg chg="add del mod replST">
          <ac:chgData name="Holly Jalota" userId="151c0755-ebdb-4543-b130-909b4e7f85d6" providerId="ADAL" clId="{942DC373-8B79-474E-9EF6-682153E52446}" dt="2024-04-09T10:31:56.382" v="162401"/>
          <ac:spMkLst>
            <pc:docMk/>
            <pc:sldMk cId="0" sldId="258"/>
            <ac:spMk id="379" creationId="{0A790AE7-BB72-A78C-21E8-FFE233EA27FA}"/>
          </ac:spMkLst>
        </pc:spChg>
        <pc:spChg chg="add del mod replST">
          <ac:chgData name="Holly Jalota" userId="151c0755-ebdb-4543-b130-909b4e7f85d6" providerId="ADAL" clId="{942DC373-8B79-474E-9EF6-682153E52446}" dt="2024-04-09T10:32:01.469" v="162625"/>
          <ac:spMkLst>
            <pc:docMk/>
            <pc:sldMk cId="0" sldId="258"/>
            <ac:spMk id="380" creationId="{E5280BB5-51DE-5276-F91E-B0700594E55B}"/>
          </ac:spMkLst>
        </pc:spChg>
        <pc:spChg chg="add del mod replST">
          <ac:chgData name="Holly Jalota" userId="151c0755-ebdb-4543-b130-909b4e7f85d6" providerId="ADAL" clId="{942DC373-8B79-474E-9EF6-682153E52446}" dt="2024-04-09T10:32:04.144" v="162861"/>
          <ac:spMkLst>
            <pc:docMk/>
            <pc:sldMk cId="0" sldId="258"/>
            <ac:spMk id="381" creationId="{216C6656-8046-B4C3-58CA-EB8BB56FA8BF}"/>
          </ac:spMkLst>
        </pc:spChg>
        <pc:spChg chg="add del mod replST">
          <ac:chgData name="Holly Jalota" userId="151c0755-ebdb-4543-b130-909b4e7f85d6" providerId="ADAL" clId="{942DC373-8B79-474E-9EF6-682153E52446}" dt="2024-04-09T10:32:14.290" v="163130"/>
          <ac:spMkLst>
            <pc:docMk/>
            <pc:sldMk cId="0" sldId="258"/>
            <ac:spMk id="382" creationId="{1A9E36DD-5B52-A0B7-193B-5F80B955E7F1}"/>
          </ac:spMkLst>
        </pc:spChg>
        <pc:spChg chg="add del mod replST">
          <ac:chgData name="Holly Jalota" userId="151c0755-ebdb-4543-b130-909b4e7f85d6" providerId="ADAL" clId="{942DC373-8B79-474E-9EF6-682153E52446}" dt="2024-04-09T10:32:15.873" v="163358"/>
          <ac:spMkLst>
            <pc:docMk/>
            <pc:sldMk cId="0" sldId="258"/>
            <ac:spMk id="383" creationId="{E71AC53A-EF77-93EF-8F3E-F63D1602644F}"/>
          </ac:spMkLst>
        </pc:spChg>
        <pc:spChg chg="add del mod replST">
          <ac:chgData name="Holly Jalota" userId="151c0755-ebdb-4543-b130-909b4e7f85d6" providerId="ADAL" clId="{942DC373-8B79-474E-9EF6-682153E52446}" dt="2024-04-09T10:32:18.900" v="163594"/>
          <ac:spMkLst>
            <pc:docMk/>
            <pc:sldMk cId="0" sldId="258"/>
            <ac:spMk id="384" creationId="{01455D87-D55F-3E25-E1B1-34D3B12A5F6B}"/>
          </ac:spMkLst>
        </pc:spChg>
        <pc:spChg chg="add del mod replST">
          <ac:chgData name="Holly Jalota" userId="151c0755-ebdb-4543-b130-909b4e7f85d6" providerId="ADAL" clId="{942DC373-8B79-474E-9EF6-682153E52446}" dt="2024-04-09T10:32:20.273" v="163818"/>
          <ac:spMkLst>
            <pc:docMk/>
            <pc:sldMk cId="0" sldId="258"/>
            <ac:spMk id="385" creationId="{EF36DC7F-B041-B08C-27A6-7050CE15C123}"/>
          </ac:spMkLst>
        </pc:spChg>
        <pc:spChg chg="add del mod replST">
          <ac:chgData name="Holly Jalota" userId="151c0755-ebdb-4543-b130-909b4e7f85d6" providerId="ADAL" clId="{942DC373-8B79-474E-9EF6-682153E52446}" dt="2024-04-09T10:32:38.015" v="164046"/>
          <ac:spMkLst>
            <pc:docMk/>
            <pc:sldMk cId="0" sldId="258"/>
            <ac:spMk id="386" creationId="{ECC0DD03-C477-C1E3-5BA5-F3F9F8ECE6FA}"/>
          </ac:spMkLst>
        </pc:spChg>
        <pc:spChg chg="add del mod replST">
          <ac:chgData name="Holly Jalota" userId="151c0755-ebdb-4543-b130-909b4e7f85d6" providerId="ADAL" clId="{942DC373-8B79-474E-9EF6-682153E52446}" dt="2024-04-09T10:32:41.328" v="164295"/>
          <ac:spMkLst>
            <pc:docMk/>
            <pc:sldMk cId="0" sldId="258"/>
            <ac:spMk id="387" creationId="{8F9507E9-177F-2D30-BC4F-D85A4A5397A0}"/>
          </ac:spMkLst>
        </pc:spChg>
        <pc:spChg chg="add del mod replST">
          <ac:chgData name="Holly Jalota" userId="151c0755-ebdb-4543-b130-909b4e7f85d6" providerId="ADAL" clId="{942DC373-8B79-474E-9EF6-682153E52446}" dt="2024-04-09T10:32:43.713" v="164518"/>
          <ac:spMkLst>
            <pc:docMk/>
            <pc:sldMk cId="0" sldId="258"/>
            <ac:spMk id="388" creationId="{1F83D0A9-53E3-1724-249C-E6BAD5ED41CD}"/>
          </ac:spMkLst>
        </pc:spChg>
        <pc:spChg chg="add del mod replST">
          <ac:chgData name="Holly Jalota" userId="151c0755-ebdb-4543-b130-909b4e7f85d6" providerId="ADAL" clId="{942DC373-8B79-474E-9EF6-682153E52446}" dt="2024-04-09T10:32:45.292" v="164742"/>
          <ac:spMkLst>
            <pc:docMk/>
            <pc:sldMk cId="0" sldId="258"/>
            <ac:spMk id="389" creationId="{538C475F-4617-318D-4B29-D51E1E111082}"/>
          </ac:spMkLst>
        </pc:spChg>
        <pc:spChg chg="add del mod replST">
          <ac:chgData name="Holly Jalota" userId="151c0755-ebdb-4543-b130-909b4e7f85d6" providerId="ADAL" clId="{942DC373-8B79-474E-9EF6-682153E52446}" dt="2024-04-09T10:32:48.238" v="164966"/>
          <ac:spMkLst>
            <pc:docMk/>
            <pc:sldMk cId="0" sldId="258"/>
            <ac:spMk id="390" creationId="{BAEE51C3-6985-5AFD-0033-9A4B0E719868}"/>
          </ac:spMkLst>
        </pc:spChg>
        <pc:spChg chg="add del mod replST">
          <ac:chgData name="Holly Jalota" userId="151c0755-ebdb-4543-b130-909b4e7f85d6" providerId="ADAL" clId="{942DC373-8B79-474E-9EF6-682153E52446}" dt="2024-04-09T10:32:49.969" v="165190"/>
          <ac:spMkLst>
            <pc:docMk/>
            <pc:sldMk cId="0" sldId="258"/>
            <ac:spMk id="391" creationId="{BFA1D484-AE55-D180-6A20-D5457396C580}"/>
          </ac:spMkLst>
        </pc:spChg>
        <pc:spChg chg="add del mod replST">
          <ac:chgData name="Holly Jalota" userId="151c0755-ebdb-4543-b130-909b4e7f85d6" providerId="ADAL" clId="{942DC373-8B79-474E-9EF6-682153E52446}" dt="2024-04-09T10:32:53.102" v="165414"/>
          <ac:spMkLst>
            <pc:docMk/>
            <pc:sldMk cId="0" sldId="258"/>
            <ac:spMk id="392" creationId="{06603AA4-C469-6DA2-CB91-589CFB2A4F1F}"/>
          </ac:spMkLst>
        </pc:spChg>
        <pc:spChg chg="add del mod replST">
          <ac:chgData name="Holly Jalota" userId="151c0755-ebdb-4543-b130-909b4e7f85d6" providerId="ADAL" clId="{942DC373-8B79-474E-9EF6-682153E52446}" dt="2024-04-09T10:32:55.585" v="165638"/>
          <ac:spMkLst>
            <pc:docMk/>
            <pc:sldMk cId="0" sldId="258"/>
            <ac:spMk id="393" creationId="{2592F0EA-4364-89DF-1E48-B63193D23772}"/>
          </ac:spMkLst>
        </pc:spChg>
        <pc:spChg chg="add del mod replST">
          <ac:chgData name="Holly Jalota" userId="151c0755-ebdb-4543-b130-909b4e7f85d6" providerId="ADAL" clId="{942DC373-8B79-474E-9EF6-682153E52446}" dt="2024-04-09T10:32:57.769" v="165862"/>
          <ac:spMkLst>
            <pc:docMk/>
            <pc:sldMk cId="0" sldId="258"/>
            <ac:spMk id="394" creationId="{D781BE73-ECFE-9978-6E23-A9F640861D35}"/>
          </ac:spMkLst>
        </pc:spChg>
        <pc:spChg chg="add del mod replST">
          <ac:chgData name="Holly Jalota" userId="151c0755-ebdb-4543-b130-909b4e7f85d6" providerId="ADAL" clId="{942DC373-8B79-474E-9EF6-682153E52446}" dt="2024-04-09T10:35:09.873" v="169209"/>
          <ac:spMkLst>
            <pc:docMk/>
            <pc:sldMk cId="0" sldId="258"/>
            <ac:spMk id="395" creationId="{01D6330A-6E7A-3474-ED06-7DD6C600A102}"/>
          </ac:spMkLst>
        </pc:spChg>
        <pc:spChg chg="add del mod replST delST">
          <ac:chgData name="Holly Jalota" userId="151c0755-ebdb-4543-b130-909b4e7f85d6" providerId="ADAL" clId="{942DC373-8B79-474E-9EF6-682153E52446}" dt="2024-04-09T10:35:07.995" v="168801" actId="20577"/>
          <ac:spMkLst>
            <pc:docMk/>
            <pc:sldMk cId="0" sldId="258"/>
            <ac:spMk id="396" creationId="{74A86842-A63E-A2B8-B3CF-D660CB5D0E61}"/>
          </ac:spMkLst>
        </pc:spChg>
        <pc:spChg chg="add mod replST delST">
          <ac:chgData name="Holly Jalota" userId="151c0755-ebdb-4543-b130-909b4e7f85d6" providerId="ADAL" clId="{942DC373-8B79-474E-9EF6-682153E52446}" dt="2024-04-09T10:34:59.803" v="166683" actId="20577"/>
          <ac:spMkLst>
            <pc:docMk/>
            <pc:sldMk cId="0" sldId="258"/>
            <ac:spMk id="397" creationId="{612516DB-8570-3BFE-C121-C2ED11C3BC8A}"/>
          </ac:spMkLst>
        </pc:spChg>
        <pc:spChg chg="add mod replST delST">
          <ac:chgData name="Holly Jalota" userId="151c0755-ebdb-4543-b130-909b4e7f85d6" providerId="ADAL" clId="{942DC373-8B79-474E-9EF6-682153E52446}" dt="2024-04-09T10:35:00.852" v="167073" actId="20577"/>
          <ac:spMkLst>
            <pc:docMk/>
            <pc:sldMk cId="0" sldId="258"/>
            <ac:spMk id="398" creationId="{C11EA545-BCAE-F29F-D1CA-F480327249CF}"/>
          </ac:spMkLst>
        </pc:spChg>
        <pc:spChg chg="add mod replST delST">
          <ac:chgData name="Holly Jalota" userId="151c0755-ebdb-4543-b130-909b4e7f85d6" providerId="ADAL" clId="{942DC373-8B79-474E-9EF6-682153E52446}" dt="2024-04-09T10:35:01.581" v="167463" actId="20577"/>
          <ac:spMkLst>
            <pc:docMk/>
            <pc:sldMk cId="0" sldId="258"/>
            <ac:spMk id="399" creationId="{1E6EC262-2230-81C5-0144-D2EFFEC6666D}"/>
          </ac:spMkLst>
        </pc:spChg>
        <pc:spChg chg="add mod replST delST">
          <ac:chgData name="Holly Jalota" userId="151c0755-ebdb-4543-b130-909b4e7f85d6" providerId="ADAL" clId="{942DC373-8B79-474E-9EF6-682153E52446}" dt="2024-04-09T10:35:02.490" v="167853" actId="20577"/>
          <ac:spMkLst>
            <pc:docMk/>
            <pc:sldMk cId="0" sldId="258"/>
            <ac:spMk id="400" creationId="{FA6D7F91-6267-62C7-F8C2-7E42E2999B09}"/>
          </ac:spMkLst>
        </pc:spChg>
        <pc:spChg chg="add mod replST delST">
          <ac:chgData name="Holly Jalota" userId="151c0755-ebdb-4543-b130-909b4e7f85d6" providerId="ADAL" clId="{942DC373-8B79-474E-9EF6-682153E52446}" dt="2024-04-09T10:35:06.686" v="168244" actId="20577"/>
          <ac:spMkLst>
            <pc:docMk/>
            <pc:sldMk cId="0" sldId="258"/>
            <ac:spMk id="401" creationId="{7F78FF49-7CAD-C4D8-120E-55D4A1B65BF8}"/>
          </ac:spMkLst>
        </pc:spChg>
        <pc:spChg chg="add mod replST delST">
          <ac:chgData name="Holly Jalota" userId="151c0755-ebdb-4543-b130-909b4e7f85d6" providerId="ADAL" clId="{942DC373-8B79-474E-9EF6-682153E52446}" dt="2024-04-09T10:35:07.465" v="168634" actId="20577"/>
          <ac:spMkLst>
            <pc:docMk/>
            <pc:sldMk cId="0" sldId="258"/>
            <ac:spMk id="402" creationId="{E8FCC8FC-835F-4B4B-EB66-2391DE13B6A8}"/>
          </ac:spMkLst>
        </pc:spChg>
        <pc:spChg chg="add mod replST delST">
          <ac:chgData name="Holly Jalota" userId="151c0755-ebdb-4543-b130-909b4e7f85d6" providerId="ADAL" clId="{942DC373-8B79-474E-9EF6-682153E52446}" dt="2024-04-09T10:35:08.792" v="169191" actId="20577"/>
          <ac:spMkLst>
            <pc:docMk/>
            <pc:sldMk cId="0" sldId="258"/>
            <ac:spMk id="403" creationId="{423576EC-C959-A09B-53FA-DC4F2ECEFC9C}"/>
          </ac:spMkLst>
        </pc:spChg>
        <pc:spChg chg="add del mod replST">
          <ac:chgData name="Holly Jalota" userId="151c0755-ebdb-4543-b130-909b4e7f85d6" providerId="ADAL" clId="{942DC373-8B79-474E-9EF6-682153E52446}" dt="2024-04-09T10:35:48.132" v="169468"/>
          <ac:spMkLst>
            <pc:docMk/>
            <pc:sldMk cId="0" sldId="258"/>
            <ac:spMk id="404" creationId="{FF5DF3F0-4C64-6871-74D8-CE200C53F4AB}"/>
          </ac:spMkLst>
        </pc:spChg>
        <pc:spChg chg="add del mod replST">
          <ac:chgData name="Holly Jalota" userId="151c0755-ebdb-4543-b130-909b4e7f85d6" providerId="ADAL" clId="{942DC373-8B79-474E-9EF6-682153E52446}" dt="2024-04-09T10:35:50.220" v="169692"/>
          <ac:spMkLst>
            <pc:docMk/>
            <pc:sldMk cId="0" sldId="258"/>
            <ac:spMk id="405" creationId="{9CDEF1E4-D066-D68A-849C-DAC61584D9FA}"/>
          </ac:spMkLst>
        </pc:spChg>
        <pc:spChg chg="add del mod replST">
          <ac:chgData name="Holly Jalota" userId="151c0755-ebdb-4543-b130-909b4e7f85d6" providerId="ADAL" clId="{942DC373-8B79-474E-9EF6-682153E52446}" dt="2024-04-09T10:35:52.758" v="169916"/>
          <ac:spMkLst>
            <pc:docMk/>
            <pc:sldMk cId="0" sldId="258"/>
            <ac:spMk id="406" creationId="{2A2B3DA2-49C7-6678-E244-8ED5EA8DB768}"/>
          </ac:spMkLst>
        </pc:spChg>
        <pc:spChg chg="add del mod replST">
          <ac:chgData name="Holly Jalota" userId="151c0755-ebdb-4543-b130-909b4e7f85d6" providerId="ADAL" clId="{942DC373-8B79-474E-9EF6-682153E52446}" dt="2024-04-09T10:37:12.515" v="170139"/>
          <ac:spMkLst>
            <pc:docMk/>
            <pc:sldMk cId="0" sldId="258"/>
            <ac:spMk id="407" creationId="{CFBB5F0C-1316-B0A0-D595-C41A8E81F1DD}"/>
          </ac:spMkLst>
        </pc:spChg>
        <pc:spChg chg="add del mod replST">
          <ac:chgData name="Holly Jalota" userId="151c0755-ebdb-4543-b130-909b4e7f85d6" providerId="ADAL" clId="{942DC373-8B79-474E-9EF6-682153E52446}" dt="2024-04-09T10:37:25.522" v="170362"/>
          <ac:spMkLst>
            <pc:docMk/>
            <pc:sldMk cId="0" sldId="258"/>
            <ac:spMk id="408" creationId="{0F080C22-2ABC-2581-29B6-5D1D2913E603}"/>
          </ac:spMkLst>
        </pc:spChg>
        <pc:spChg chg="add del mod replST">
          <ac:chgData name="Holly Jalota" userId="151c0755-ebdb-4543-b130-909b4e7f85d6" providerId="ADAL" clId="{942DC373-8B79-474E-9EF6-682153E52446}" dt="2024-04-09T10:38:21.186" v="171366"/>
          <ac:spMkLst>
            <pc:docMk/>
            <pc:sldMk cId="0" sldId="258"/>
            <ac:spMk id="409" creationId="{B7046879-CC3F-C713-3776-31DEDAAC8D6C}"/>
          </ac:spMkLst>
        </pc:spChg>
        <pc:spChg chg="add mod replST delST">
          <ac:chgData name="Holly Jalota" userId="151c0755-ebdb-4543-b130-909b4e7f85d6" providerId="ADAL" clId="{942DC373-8B79-474E-9EF6-682153E52446}" dt="2024-04-09T10:38:19.146" v="170959" actId="20577"/>
          <ac:spMkLst>
            <pc:docMk/>
            <pc:sldMk cId="0" sldId="258"/>
            <ac:spMk id="410" creationId="{374414AE-C892-AEF9-E485-AD486FEB8B79}"/>
          </ac:spMkLst>
        </pc:spChg>
        <pc:spChg chg="add mod replST delST">
          <ac:chgData name="Holly Jalota" userId="151c0755-ebdb-4543-b130-909b4e7f85d6" providerId="ADAL" clId="{942DC373-8B79-474E-9EF6-682153E52446}" dt="2024-04-09T10:38:20.207" v="171349" actId="20577"/>
          <ac:spMkLst>
            <pc:docMk/>
            <pc:sldMk cId="0" sldId="258"/>
            <ac:spMk id="411" creationId="{9452D3E2-5312-D888-6159-40B3C2F7C26D}"/>
          </ac:spMkLst>
        </pc:spChg>
        <pc:spChg chg="add del mod replST">
          <ac:chgData name="Holly Jalota" userId="151c0755-ebdb-4543-b130-909b4e7f85d6" providerId="ADAL" clId="{942DC373-8B79-474E-9EF6-682153E52446}" dt="2024-04-09T10:38:24.989" v="171589"/>
          <ac:spMkLst>
            <pc:docMk/>
            <pc:sldMk cId="0" sldId="258"/>
            <ac:spMk id="412" creationId="{F543FE1E-AC68-B520-B98E-0C13E980E35E}"/>
          </ac:spMkLst>
        </pc:spChg>
        <pc:spChg chg="add del mod replST">
          <ac:chgData name="Holly Jalota" userId="151c0755-ebdb-4543-b130-909b4e7f85d6" providerId="ADAL" clId="{942DC373-8B79-474E-9EF6-682153E52446}" dt="2024-04-09T10:39:33.044" v="171812"/>
          <ac:spMkLst>
            <pc:docMk/>
            <pc:sldMk cId="0" sldId="258"/>
            <ac:spMk id="413" creationId="{6A6F72BD-B328-505A-2EB5-B35C4E995A39}"/>
          </ac:spMkLst>
        </pc:spChg>
        <pc:spChg chg="add del mod replST">
          <ac:chgData name="Holly Jalota" userId="151c0755-ebdb-4543-b130-909b4e7f85d6" providerId="ADAL" clId="{942DC373-8B79-474E-9EF6-682153E52446}" dt="2024-04-09T10:47:45.584" v="172039"/>
          <ac:spMkLst>
            <pc:docMk/>
            <pc:sldMk cId="0" sldId="258"/>
            <ac:spMk id="414" creationId="{5FF5E777-86BD-96E9-E1A3-0CEA523386FC}"/>
          </ac:spMkLst>
        </pc:spChg>
        <pc:spChg chg="add del mod replST">
          <ac:chgData name="Holly Jalota" userId="151c0755-ebdb-4543-b130-909b4e7f85d6" providerId="ADAL" clId="{942DC373-8B79-474E-9EF6-682153E52446}" dt="2024-04-09T10:50:54.172" v="172346"/>
          <ac:spMkLst>
            <pc:docMk/>
            <pc:sldMk cId="0" sldId="258"/>
            <ac:spMk id="415" creationId="{F29614DD-58BB-8998-3EDE-E0E0CEEEE48E}"/>
          </ac:spMkLst>
        </pc:spChg>
        <pc:spChg chg="add del mod replST">
          <ac:chgData name="Holly Jalota" userId="151c0755-ebdb-4543-b130-909b4e7f85d6" providerId="ADAL" clId="{942DC373-8B79-474E-9EF6-682153E52446}" dt="2024-04-09T10:51:03.418" v="172628"/>
          <ac:spMkLst>
            <pc:docMk/>
            <pc:sldMk cId="0" sldId="258"/>
            <ac:spMk id="416" creationId="{7702D212-81F0-D621-DAAF-441B9A22487E}"/>
          </ac:spMkLst>
        </pc:spChg>
        <pc:spChg chg="add del mod replST">
          <ac:chgData name="Holly Jalota" userId="151c0755-ebdb-4543-b130-909b4e7f85d6" providerId="ADAL" clId="{942DC373-8B79-474E-9EF6-682153E52446}" dt="2024-04-09T10:51:12.838" v="172907"/>
          <ac:spMkLst>
            <pc:docMk/>
            <pc:sldMk cId="0" sldId="258"/>
            <ac:spMk id="417" creationId="{95853D81-B910-35B3-1FCB-E6C5F797FEDA}"/>
          </ac:spMkLst>
        </pc:spChg>
        <pc:spChg chg="add del mod replST">
          <ac:chgData name="Holly Jalota" userId="151c0755-ebdb-4543-b130-909b4e7f85d6" providerId="ADAL" clId="{942DC373-8B79-474E-9EF6-682153E52446}" dt="2024-04-09T10:51:34.662" v="173184"/>
          <ac:spMkLst>
            <pc:docMk/>
            <pc:sldMk cId="0" sldId="258"/>
            <ac:spMk id="418" creationId="{C28DC0D3-F68D-335F-F7FC-7A629B61C4EF}"/>
          </ac:spMkLst>
        </pc:spChg>
        <pc:spChg chg="add del mod replST">
          <ac:chgData name="Holly Jalota" userId="151c0755-ebdb-4543-b130-909b4e7f85d6" providerId="ADAL" clId="{942DC373-8B79-474E-9EF6-682153E52446}" dt="2024-04-09T10:51:43.851" v="173485"/>
          <ac:spMkLst>
            <pc:docMk/>
            <pc:sldMk cId="0" sldId="258"/>
            <ac:spMk id="419" creationId="{D7C402B4-3722-3FEE-3619-6CEB46ED9648}"/>
          </ac:spMkLst>
        </pc:spChg>
        <pc:spChg chg="add del mod replST">
          <ac:chgData name="Holly Jalota" userId="151c0755-ebdb-4543-b130-909b4e7f85d6" providerId="ADAL" clId="{942DC373-8B79-474E-9EF6-682153E52446}" dt="2024-04-09T10:51:53" v="173762"/>
          <ac:spMkLst>
            <pc:docMk/>
            <pc:sldMk cId="0" sldId="258"/>
            <ac:spMk id="420" creationId="{DBB4A796-5E41-8448-E612-79A0821C1568}"/>
          </ac:spMkLst>
        </pc:spChg>
        <pc:spChg chg="add del mod replST">
          <ac:chgData name="Holly Jalota" userId="151c0755-ebdb-4543-b130-909b4e7f85d6" providerId="ADAL" clId="{942DC373-8B79-474E-9EF6-682153E52446}" dt="2024-04-09T10:52:02.320" v="174060"/>
          <ac:spMkLst>
            <pc:docMk/>
            <pc:sldMk cId="0" sldId="258"/>
            <ac:spMk id="421" creationId="{B9595B18-933C-9FA9-33B7-D12BE9EFA9ED}"/>
          </ac:spMkLst>
        </pc:spChg>
        <pc:spChg chg="add del mod replST">
          <ac:chgData name="Holly Jalota" userId="151c0755-ebdb-4543-b130-909b4e7f85d6" providerId="ADAL" clId="{942DC373-8B79-474E-9EF6-682153E52446}" dt="2024-04-09T10:52:11.632" v="174331"/>
          <ac:spMkLst>
            <pc:docMk/>
            <pc:sldMk cId="0" sldId="258"/>
            <ac:spMk id="422" creationId="{6D16BC19-3A10-5265-163F-3ADE77BD379B}"/>
          </ac:spMkLst>
        </pc:spChg>
        <pc:spChg chg="add del mod replST">
          <ac:chgData name="Holly Jalota" userId="151c0755-ebdb-4543-b130-909b4e7f85d6" providerId="ADAL" clId="{942DC373-8B79-474E-9EF6-682153E52446}" dt="2024-04-09T10:52:21.270" v="174626"/>
          <ac:spMkLst>
            <pc:docMk/>
            <pc:sldMk cId="0" sldId="258"/>
            <ac:spMk id="423" creationId="{CB8DC9A6-563D-6245-F74F-7E3982851FC9}"/>
          </ac:spMkLst>
        </pc:spChg>
        <pc:spChg chg="add del mod replST">
          <ac:chgData name="Holly Jalota" userId="151c0755-ebdb-4543-b130-909b4e7f85d6" providerId="ADAL" clId="{942DC373-8B79-474E-9EF6-682153E52446}" dt="2024-04-09T10:52:31.131" v="174881"/>
          <ac:spMkLst>
            <pc:docMk/>
            <pc:sldMk cId="0" sldId="258"/>
            <ac:spMk id="424" creationId="{6C4E22C7-78AF-FAA3-D072-972C4FAB0AD5}"/>
          </ac:spMkLst>
        </pc:spChg>
        <pc:spChg chg="add del mod replST">
          <ac:chgData name="Holly Jalota" userId="151c0755-ebdb-4543-b130-909b4e7f85d6" providerId="ADAL" clId="{942DC373-8B79-474E-9EF6-682153E52446}" dt="2024-04-09T10:52:40.313" v="175134"/>
          <ac:spMkLst>
            <pc:docMk/>
            <pc:sldMk cId="0" sldId="258"/>
            <ac:spMk id="425" creationId="{13DA14E9-BAB6-E3C3-8F45-D52A57D2C6E3}"/>
          </ac:spMkLst>
        </pc:spChg>
        <pc:spChg chg="add del mod replST">
          <ac:chgData name="Holly Jalota" userId="151c0755-ebdb-4543-b130-909b4e7f85d6" providerId="ADAL" clId="{942DC373-8B79-474E-9EF6-682153E52446}" dt="2024-04-09T10:52:49.524" v="175390"/>
          <ac:spMkLst>
            <pc:docMk/>
            <pc:sldMk cId="0" sldId="258"/>
            <ac:spMk id="426" creationId="{EA02CD1D-35B5-1F2C-3FB4-ED04CCE1636C}"/>
          </ac:spMkLst>
        </pc:spChg>
        <pc:spChg chg="add del mod replST">
          <ac:chgData name="Holly Jalota" userId="151c0755-ebdb-4543-b130-909b4e7f85d6" providerId="ADAL" clId="{942DC373-8B79-474E-9EF6-682153E52446}" dt="2024-04-09T10:52:58.726" v="175658"/>
          <ac:spMkLst>
            <pc:docMk/>
            <pc:sldMk cId="0" sldId="258"/>
            <ac:spMk id="427" creationId="{F391F9E6-498E-9B60-C269-07ADA81F9725}"/>
          </ac:spMkLst>
        </pc:spChg>
        <pc:spChg chg="add del mod replST">
          <ac:chgData name="Holly Jalota" userId="151c0755-ebdb-4543-b130-909b4e7f85d6" providerId="ADAL" clId="{942DC373-8B79-474E-9EF6-682153E52446}" dt="2024-04-09T10:53:26.015" v="175910"/>
          <ac:spMkLst>
            <pc:docMk/>
            <pc:sldMk cId="0" sldId="258"/>
            <ac:spMk id="428" creationId="{89A30D67-EF03-8407-03B8-4958599D2FAF}"/>
          </ac:spMkLst>
        </pc:spChg>
        <pc:spChg chg="add del mod replST">
          <ac:chgData name="Holly Jalota" userId="151c0755-ebdb-4543-b130-909b4e7f85d6" providerId="ADAL" clId="{942DC373-8B79-474E-9EF6-682153E52446}" dt="2024-04-09T10:56:00.786" v="176161"/>
          <ac:spMkLst>
            <pc:docMk/>
            <pc:sldMk cId="0" sldId="258"/>
            <ac:spMk id="429" creationId="{4B7069A8-99F4-D107-16A6-0E6F422F1E53}"/>
          </ac:spMkLst>
        </pc:spChg>
        <pc:spChg chg="add del mod replST">
          <ac:chgData name="Holly Jalota" userId="151c0755-ebdb-4543-b130-909b4e7f85d6" providerId="ADAL" clId="{942DC373-8B79-474E-9EF6-682153E52446}" dt="2024-04-09T11:16:49.605" v="176419"/>
          <ac:spMkLst>
            <pc:docMk/>
            <pc:sldMk cId="0" sldId="258"/>
            <ac:spMk id="430" creationId="{18A29F1C-ABDB-C4F3-4F26-A4496608C09D}"/>
          </ac:spMkLst>
        </pc:spChg>
        <pc:spChg chg="add del mod replST">
          <ac:chgData name="Holly Jalota" userId="151c0755-ebdb-4543-b130-909b4e7f85d6" providerId="ADAL" clId="{942DC373-8B79-474E-9EF6-682153E52446}" dt="2024-04-09T11:17:08.329" v="177109"/>
          <ac:spMkLst>
            <pc:docMk/>
            <pc:sldMk cId="0" sldId="258"/>
            <ac:spMk id="431" creationId="{B81BCF50-1F5E-4505-CBBB-D482CC02ACA3}"/>
          </ac:spMkLst>
        </pc:spChg>
        <pc:spChg chg="add mod replST delST">
          <ac:chgData name="Holly Jalota" userId="151c0755-ebdb-4543-b130-909b4e7f85d6" providerId="ADAL" clId="{942DC373-8B79-474E-9EF6-682153E52446}" dt="2024-04-09T11:17:00.795" v="177090" actId="20577"/>
          <ac:spMkLst>
            <pc:docMk/>
            <pc:sldMk cId="0" sldId="258"/>
            <ac:spMk id="432" creationId="{0FB85D49-DE5E-22B9-7A53-62130A73EE1D}"/>
          </ac:spMkLst>
        </pc:spChg>
        <pc:spChg chg="add del mod replST">
          <ac:chgData name="Holly Jalota" userId="151c0755-ebdb-4543-b130-909b4e7f85d6" providerId="ADAL" clId="{942DC373-8B79-474E-9EF6-682153E52446}" dt="2024-04-09T11:51:55.942" v="177400"/>
          <ac:spMkLst>
            <pc:docMk/>
            <pc:sldMk cId="0" sldId="258"/>
            <ac:spMk id="433" creationId="{15EC3CDD-4A49-4738-08D6-FA5A7544D6D7}"/>
          </ac:spMkLst>
        </pc:spChg>
        <pc:spChg chg="add del mod replST">
          <ac:chgData name="Holly Jalota" userId="151c0755-ebdb-4543-b130-909b4e7f85d6" providerId="ADAL" clId="{942DC373-8B79-474E-9EF6-682153E52446}" dt="2024-04-09T11:58:59.501" v="177650"/>
          <ac:spMkLst>
            <pc:docMk/>
            <pc:sldMk cId="0" sldId="258"/>
            <ac:spMk id="434" creationId="{15302AFE-E8A4-900E-AF54-DBBCC4BD6E62}"/>
          </ac:spMkLst>
        </pc:spChg>
        <pc:spChg chg="add del mod replST">
          <ac:chgData name="Holly Jalota" userId="151c0755-ebdb-4543-b130-909b4e7f85d6" providerId="ADAL" clId="{942DC373-8B79-474E-9EF6-682153E52446}" dt="2024-04-10T12:33:22.529" v="177918"/>
          <ac:spMkLst>
            <pc:docMk/>
            <pc:sldMk cId="0" sldId="258"/>
            <ac:spMk id="435" creationId="{386635B5-5AEA-A17D-365B-BE4D59A0BBC2}"/>
          </ac:spMkLst>
        </pc:spChg>
      </pc:sldChg>
      <pc:sldChg chg="addSp delSp modSp mod">
        <pc:chgData name="Holly Jalota" userId="151c0755-ebdb-4543-b130-909b4e7f85d6" providerId="ADAL" clId="{942DC373-8B79-474E-9EF6-682153E52446}" dt="2024-04-10T12:33:40.421" v="178664" actId="948"/>
        <pc:sldMkLst>
          <pc:docMk/>
          <pc:sldMk cId="0" sldId="259"/>
        </pc:sldMkLst>
        <pc:spChg chg="add del mod replST">
          <ac:chgData name="Holly Jalota" userId="151c0755-ebdb-4543-b130-909b4e7f85d6" providerId="ADAL" clId="{942DC373-8B79-474E-9EF6-682153E52446}" dt="2024-04-09T07:45:33.406" v="120990"/>
          <ac:spMkLst>
            <pc:docMk/>
            <pc:sldMk cId="0" sldId="259"/>
            <ac:spMk id="2" creationId="{0E56CB6B-D06E-4CE6-1D0E-D17FCA7B9505}"/>
          </ac:spMkLst>
        </pc:spChg>
        <pc:spChg chg="add del mod replST">
          <ac:chgData name="Holly Jalota" userId="151c0755-ebdb-4543-b130-909b4e7f85d6" providerId="ADAL" clId="{942DC373-8B79-474E-9EF6-682153E52446}" dt="2024-04-03T08:39:28.803" v="67664"/>
          <ac:spMkLst>
            <pc:docMk/>
            <pc:sldMk cId="0" sldId="259"/>
            <ac:spMk id="2" creationId="{49A57643-5927-CBD0-3715-DA16CB247A26}"/>
          </ac:spMkLst>
        </pc:spChg>
        <pc:spChg chg="add del mod replST">
          <ac:chgData name="Holly Jalota" userId="151c0755-ebdb-4543-b130-909b4e7f85d6" providerId="ADAL" clId="{942DC373-8B79-474E-9EF6-682153E52446}" dt="2024-04-10T12:33:32.282" v="178387"/>
          <ac:spMkLst>
            <pc:docMk/>
            <pc:sldMk cId="0" sldId="259"/>
            <ac:spMk id="2" creationId="{6BDEECF3-85D8-C7FB-9763-282F221EC2B6}"/>
          </ac:spMkLst>
        </pc:spChg>
        <pc:spChg chg="add del mod replST">
          <ac:chgData name="Holly Jalota" userId="151c0755-ebdb-4543-b130-909b4e7f85d6" providerId="ADAL" clId="{942DC373-8B79-474E-9EF6-682153E52446}" dt="2024-03-25T16:23:45.944" v="459"/>
          <ac:spMkLst>
            <pc:docMk/>
            <pc:sldMk cId="0" sldId="259"/>
            <ac:spMk id="2" creationId="{849C99C5-9012-4AC1-3FB3-6FEED083AECF}"/>
          </ac:spMkLst>
        </pc:spChg>
        <pc:spChg chg="add del mod replST">
          <ac:chgData name="Holly Jalota" userId="151c0755-ebdb-4543-b130-909b4e7f85d6" providerId="ADAL" clId="{942DC373-8B79-474E-9EF6-682153E52446}" dt="2024-04-02T13:31:07.093" v="4531"/>
          <ac:spMkLst>
            <pc:docMk/>
            <pc:sldMk cId="0" sldId="259"/>
            <ac:spMk id="2" creationId="{BF74CDA3-2ADA-3CAA-C063-6E895DDBF25F}"/>
          </ac:spMkLst>
        </pc:spChg>
        <pc:spChg chg="add del mod replST">
          <ac:chgData name="Holly Jalota" userId="151c0755-ebdb-4543-b130-909b4e7f85d6" providerId="ADAL" clId="{942DC373-8B79-474E-9EF6-682153E52446}" dt="2024-03-28T09:48:38.980" v="1174"/>
          <ac:spMkLst>
            <pc:docMk/>
            <pc:sldMk cId="0" sldId="259"/>
            <ac:spMk id="2" creationId="{F6F4D80C-D58B-7E09-099D-715B9CE54D71}"/>
          </ac:spMkLst>
        </pc:spChg>
        <pc:spChg chg="add del mod replST">
          <ac:chgData name="Holly Jalota" userId="151c0755-ebdb-4543-b130-909b4e7f85d6" providerId="ADAL" clId="{942DC373-8B79-474E-9EF6-682153E52446}" dt="2024-04-10T12:33:40.401" v="178639"/>
          <ac:spMkLst>
            <pc:docMk/>
            <pc:sldMk cId="0" sldId="259"/>
            <ac:spMk id="3" creationId="{119F121D-4EBB-97C1-77CD-8BDCBF0E99F7}"/>
          </ac:spMkLst>
        </pc:spChg>
        <pc:spChg chg="add del mod replST">
          <ac:chgData name="Holly Jalota" userId="151c0755-ebdb-4543-b130-909b4e7f85d6" providerId="ADAL" clId="{942DC373-8B79-474E-9EF6-682153E52446}" dt="2024-04-02T13:31:56.230" v="5444"/>
          <ac:spMkLst>
            <pc:docMk/>
            <pc:sldMk cId="0" sldId="259"/>
            <ac:spMk id="3" creationId="{58986810-FF92-BFE6-AFE0-CA0386CC0DE1}"/>
          </ac:spMkLst>
        </pc:spChg>
        <pc:spChg chg="add del mod replST">
          <ac:chgData name="Holly Jalota" userId="151c0755-ebdb-4543-b130-909b4e7f85d6" providerId="ADAL" clId="{942DC373-8B79-474E-9EF6-682153E52446}" dt="2024-04-03T08:39:38.138" v="68000"/>
          <ac:spMkLst>
            <pc:docMk/>
            <pc:sldMk cId="0" sldId="259"/>
            <ac:spMk id="3" creationId="{6A4C3856-A8B4-D3BE-98B7-106C90181A77}"/>
          </ac:spMkLst>
        </pc:spChg>
        <pc:spChg chg="add mod replST">
          <ac:chgData name="Holly Jalota" userId="151c0755-ebdb-4543-b130-909b4e7f85d6" providerId="ADAL" clId="{942DC373-8B79-474E-9EF6-682153E52446}" dt="2024-03-25T16:23:45.961" v="484" actId="948"/>
          <ac:spMkLst>
            <pc:docMk/>
            <pc:sldMk cId="0" sldId="259"/>
            <ac:spMk id="3" creationId="{7A2BE37D-5A3A-B310-D2FD-C7AAD97F4F50}"/>
          </ac:spMkLst>
        </pc:spChg>
        <pc:spChg chg="add del mod replST">
          <ac:chgData name="Holly Jalota" userId="151c0755-ebdb-4543-b130-909b4e7f85d6" providerId="ADAL" clId="{942DC373-8B79-474E-9EF6-682153E52446}" dt="2024-04-09T07:45:52.694" v="121187"/>
          <ac:spMkLst>
            <pc:docMk/>
            <pc:sldMk cId="0" sldId="259"/>
            <ac:spMk id="3" creationId="{93EB2081-5394-484C-AC91-9F43F2E44CD1}"/>
          </ac:spMkLst>
        </pc:spChg>
        <pc:spChg chg="add del mod replST">
          <ac:chgData name="Holly Jalota" userId="151c0755-ebdb-4543-b130-909b4e7f85d6" providerId="ADAL" clId="{942DC373-8B79-474E-9EF6-682153E52446}" dt="2024-04-03T08:40:16.566" v="68333"/>
          <ac:spMkLst>
            <pc:docMk/>
            <pc:sldMk cId="0" sldId="259"/>
            <ac:spMk id="4" creationId="{0A50BC91-4687-B9D9-4F7A-A24609EB4FA9}"/>
          </ac:spMkLst>
        </pc:spChg>
        <pc:spChg chg="add del mod replST">
          <ac:chgData name="Holly Jalota" userId="151c0755-ebdb-4543-b130-909b4e7f85d6" providerId="ADAL" clId="{942DC373-8B79-474E-9EF6-682153E52446}" dt="2024-04-09T07:46:44.023" v="121391"/>
          <ac:spMkLst>
            <pc:docMk/>
            <pc:sldMk cId="0" sldId="259"/>
            <ac:spMk id="4" creationId="{2C1659CE-BD6C-5CB6-67CB-A88A0FBD4659}"/>
          </ac:spMkLst>
        </pc:spChg>
        <pc:spChg chg="add del mod replST">
          <ac:chgData name="Holly Jalota" userId="151c0755-ebdb-4543-b130-909b4e7f85d6" providerId="ADAL" clId="{942DC373-8B79-474E-9EF6-682153E52446}" dt="2024-03-28T09:49:47.320" v="1508"/>
          <ac:spMkLst>
            <pc:docMk/>
            <pc:sldMk cId="0" sldId="259"/>
            <ac:spMk id="4" creationId="{7E1FF16D-85CA-1CC4-2662-632E6C29E688}"/>
          </ac:spMkLst>
        </pc:spChg>
        <pc:spChg chg="add mod replST">
          <ac:chgData name="Holly Jalota" userId="151c0755-ebdb-4543-b130-909b4e7f85d6" providerId="ADAL" clId="{942DC373-8B79-474E-9EF6-682153E52446}" dt="2024-04-10T12:33:40.421" v="178664" actId="948"/>
          <ac:spMkLst>
            <pc:docMk/>
            <pc:sldMk cId="0" sldId="259"/>
            <ac:spMk id="4" creationId="{DB1D0733-FE64-6D14-B887-41BA131975D5}"/>
          </ac:spMkLst>
        </pc:spChg>
        <pc:spChg chg="add mod replST delST">
          <ac:chgData name="Holly Jalota" userId="151c0755-ebdb-4543-b130-909b4e7f85d6" providerId="ADAL" clId="{942DC373-8B79-474E-9EF6-682153E52446}" dt="2024-04-02T13:31:51.134" v="5144" actId="20577"/>
          <ac:spMkLst>
            <pc:docMk/>
            <pc:sldMk cId="0" sldId="259"/>
            <ac:spMk id="4" creationId="{F88C721A-9CFA-D69F-D651-4F2496319FE4}"/>
          </ac:spMkLst>
        </pc:spChg>
        <pc:spChg chg="add del mod replST">
          <ac:chgData name="Holly Jalota" userId="151c0755-ebdb-4543-b130-909b4e7f85d6" providerId="ADAL" clId="{942DC373-8B79-474E-9EF6-682153E52446}" dt="2024-04-09T07:46:53.255" v="121606"/>
          <ac:spMkLst>
            <pc:docMk/>
            <pc:sldMk cId="0" sldId="259"/>
            <ac:spMk id="5" creationId="{59C9B0D1-12E4-1DFC-175A-D4A09B841741}"/>
          </ac:spMkLst>
        </pc:spChg>
        <pc:spChg chg="add del mod replST">
          <ac:chgData name="Holly Jalota" userId="151c0755-ebdb-4543-b130-909b4e7f85d6" providerId="ADAL" clId="{942DC373-8B79-474E-9EF6-682153E52446}" dt="2024-03-28T09:49:56.961" v="1842"/>
          <ac:spMkLst>
            <pc:docMk/>
            <pc:sldMk cId="0" sldId="259"/>
            <ac:spMk id="5" creationId="{A1279807-608E-8CDC-52CA-B52739117BAF}"/>
          </ac:spMkLst>
        </pc:spChg>
        <pc:spChg chg="add del mod replST">
          <ac:chgData name="Holly Jalota" userId="151c0755-ebdb-4543-b130-909b4e7f85d6" providerId="ADAL" clId="{942DC373-8B79-474E-9EF6-682153E52446}" dt="2024-04-02T13:32:05.495" v="5733" actId="478"/>
          <ac:spMkLst>
            <pc:docMk/>
            <pc:sldMk cId="0" sldId="259"/>
            <ac:spMk id="5" creationId="{C082F202-66A1-6585-D61F-1A88B5F572F9}"/>
          </ac:spMkLst>
        </pc:spChg>
        <pc:spChg chg="add del mod replST">
          <ac:chgData name="Holly Jalota" userId="151c0755-ebdb-4543-b130-909b4e7f85d6" providerId="ADAL" clId="{942DC373-8B79-474E-9EF6-682153E52446}" dt="2024-04-03T08:40:26.002" v="68663"/>
          <ac:spMkLst>
            <pc:docMk/>
            <pc:sldMk cId="0" sldId="259"/>
            <ac:spMk id="5" creationId="{D2637F1A-102B-0D8A-E3FB-2EB63A3F9961}"/>
          </ac:spMkLst>
        </pc:spChg>
        <pc:spChg chg="add del mod replST">
          <ac:chgData name="Holly Jalota" userId="151c0755-ebdb-4543-b130-909b4e7f85d6" providerId="ADAL" clId="{942DC373-8B79-474E-9EF6-682153E52446}" dt="2024-04-03T08:40:56.672" v="69035"/>
          <ac:spMkLst>
            <pc:docMk/>
            <pc:sldMk cId="0" sldId="259"/>
            <ac:spMk id="10" creationId="{094C08A4-495C-FB6E-1580-010B44E69A4F}"/>
          </ac:spMkLst>
        </pc:spChg>
        <pc:spChg chg="del mod replST">
          <ac:chgData name="Holly Jalota" userId="151c0755-ebdb-4543-b130-909b4e7f85d6" providerId="ADAL" clId="{942DC373-8B79-474E-9EF6-682153E52446}" dt="2024-04-02T13:32:15.309" v="6025"/>
          <ac:spMkLst>
            <pc:docMk/>
            <pc:sldMk cId="0" sldId="259"/>
            <ac:spMk id="10" creationId="{2A3C5110-3DD8-901B-0D19-871D27F2F5D6}"/>
          </ac:spMkLst>
        </pc:spChg>
        <pc:spChg chg="add del mod replST">
          <ac:chgData name="Holly Jalota" userId="151c0755-ebdb-4543-b130-909b4e7f85d6" providerId="ADAL" clId="{942DC373-8B79-474E-9EF6-682153E52446}" dt="2024-04-09T07:47:02.484" v="121803"/>
          <ac:spMkLst>
            <pc:docMk/>
            <pc:sldMk cId="0" sldId="259"/>
            <ac:spMk id="10" creationId="{341F86D7-5787-5234-94A7-BC7EF12F372D}"/>
          </ac:spMkLst>
        </pc:spChg>
        <pc:spChg chg="add del mod replST">
          <ac:chgData name="Holly Jalota" userId="151c0755-ebdb-4543-b130-909b4e7f85d6" providerId="ADAL" clId="{942DC373-8B79-474E-9EF6-682153E52446}" dt="2024-03-28T09:50:24.875" v="2174"/>
          <ac:spMkLst>
            <pc:docMk/>
            <pc:sldMk cId="0" sldId="259"/>
            <ac:spMk id="10" creationId="{DE3ABAC9-6C05-2C8E-D89A-6AF6A7D8649A}"/>
          </ac:spMkLst>
        </pc:spChg>
        <pc:spChg chg="add del mod replST">
          <ac:chgData name="Holly Jalota" userId="151c0755-ebdb-4543-b130-909b4e7f85d6" providerId="ADAL" clId="{942DC373-8B79-474E-9EF6-682153E52446}" dt="2024-04-09T07:47:11.841" v="122002"/>
          <ac:spMkLst>
            <pc:docMk/>
            <pc:sldMk cId="0" sldId="259"/>
            <ac:spMk id="11" creationId="{371BB1F0-E1E6-3074-68E6-FADBE4091609}"/>
          </ac:spMkLst>
        </pc:spChg>
        <pc:spChg chg="add del mod replST">
          <ac:chgData name="Holly Jalota" userId="151c0755-ebdb-4543-b130-909b4e7f85d6" providerId="ADAL" clId="{942DC373-8B79-474E-9EF6-682153E52446}" dt="2024-04-02T13:32:26.928" v="6357"/>
          <ac:spMkLst>
            <pc:docMk/>
            <pc:sldMk cId="0" sldId="259"/>
            <ac:spMk id="11" creationId="{AE9970A7-7B06-02D9-5D0B-590A553D9388}"/>
          </ac:spMkLst>
        </pc:spChg>
        <pc:spChg chg="add del mod replST">
          <ac:chgData name="Holly Jalota" userId="151c0755-ebdb-4543-b130-909b4e7f85d6" providerId="ADAL" clId="{942DC373-8B79-474E-9EF6-682153E52446}" dt="2024-03-28T09:50:36.255" v="2508"/>
          <ac:spMkLst>
            <pc:docMk/>
            <pc:sldMk cId="0" sldId="259"/>
            <ac:spMk id="11" creationId="{CBCBB2D3-466C-6E41-A636-F3277FE33B6C}"/>
          </ac:spMkLst>
        </pc:spChg>
        <pc:spChg chg="add del mod replST">
          <ac:chgData name="Holly Jalota" userId="151c0755-ebdb-4543-b130-909b4e7f85d6" providerId="ADAL" clId="{942DC373-8B79-474E-9EF6-682153E52446}" dt="2024-04-03T08:41:06.128" v="69340"/>
          <ac:spMkLst>
            <pc:docMk/>
            <pc:sldMk cId="0" sldId="259"/>
            <ac:spMk id="11" creationId="{EA6C7046-9BE5-65A7-DCEB-B9018307C7E1}"/>
          </ac:spMkLst>
        </pc:spChg>
        <pc:spChg chg="add del mod replST">
          <ac:chgData name="Holly Jalota" userId="151c0755-ebdb-4543-b130-909b4e7f85d6" providerId="ADAL" clId="{942DC373-8B79-474E-9EF6-682153E52446}" dt="2024-04-09T07:47:21.202" v="122199"/>
          <ac:spMkLst>
            <pc:docMk/>
            <pc:sldMk cId="0" sldId="259"/>
            <ac:spMk id="12" creationId="{25DA8221-2EA4-5183-D521-95DB76308901}"/>
          </ac:spMkLst>
        </pc:spChg>
        <pc:spChg chg="add del mod replST">
          <ac:chgData name="Holly Jalota" userId="151c0755-ebdb-4543-b130-909b4e7f85d6" providerId="ADAL" clId="{942DC373-8B79-474E-9EF6-682153E52446}" dt="2024-03-28T11:14:22.536" v="2839"/>
          <ac:spMkLst>
            <pc:docMk/>
            <pc:sldMk cId="0" sldId="259"/>
            <ac:spMk id="12" creationId="{47008A2C-F9E6-0262-0C30-1A429E2D5D78}"/>
          </ac:spMkLst>
        </pc:spChg>
        <pc:spChg chg="add del mod replST">
          <ac:chgData name="Holly Jalota" userId="151c0755-ebdb-4543-b130-909b4e7f85d6" providerId="ADAL" clId="{942DC373-8B79-474E-9EF6-682153E52446}" dt="2024-04-03T08:41:17.352" v="69648"/>
          <ac:spMkLst>
            <pc:docMk/>
            <pc:sldMk cId="0" sldId="259"/>
            <ac:spMk id="12" creationId="{CFC74F4E-B294-B8B6-5A0E-428C51E2C071}"/>
          </ac:spMkLst>
        </pc:spChg>
        <pc:spChg chg="add del mod replST">
          <ac:chgData name="Holly Jalota" userId="151c0755-ebdb-4543-b130-909b4e7f85d6" providerId="ADAL" clId="{942DC373-8B79-474E-9EF6-682153E52446}" dt="2024-04-02T13:32:36.335" v="6690"/>
          <ac:spMkLst>
            <pc:docMk/>
            <pc:sldMk cId="0" sldId="259"/>
            <ac:spMk id="12" creationId="{D67556DF-41C9-9F6F-66D2-C239B27C2613}"/>
          </ac:spMkLst>
        </pc:spChg>
        <pc:spChg chg="add del mod replST">
          <ac:chgData name="Holly Jalota" userId="151c0755-ebdb-4543-b130-909b4e7f85d6" providerId="ADAL" clId="{942DC373-8B79-474E-9EF6-682153E52446}" dt="2024-04-09T07:47:32.992" v="122396"/>
          <ac:spMkLst>
            <pc:docMk/>
            <pc:sldMk cId="0" sldId="259"/>
            <ac:spMk id="13" creationId="{10002078-829B-7900-CD9B-42F7EA3170BE}"/>
          </ac:spMkLst>
        </pc:spChg>
        <pc:spChg chg="add del mod replST">
          <ac:chgData name="Holly Jalota" userId="151c0755-ebdb-4543-b130-909b4e7f85d6" providerId="ADAL" clId="{942DC373-8B79-474E-9EF6-682153E52446}" dt="2024-04-02T13:35:23.144" v="11087"/>
          <ac:spMkLst>
            <pc:docMk/>
            <pc:sldMk cId="0" sldId="259"/>
            <ac:spMk id="13" creationId="{27E2B4FA-2F22-F10C-B61E-16E1B843BF73}"/>
          </ac:spMkLst>
        </pc:spChg>
        <pc:spChg chg="add del mod replST">
          <ac:chgData name="Holly Jalota" userId="151c0755-ebdb-4543-b130-909b4e7f85d6" providerId="ADAL" clId="{942DC373-8B79-474E-9EF6-682153E52446}" dt="2024-03-28T11:46:02.765" v="3170"/>
          <ac:spMkLst>
            <pc:docMk/>
            <pc:sldMk cId="0" sldId="259"/>
            <ac:spMk id="13" creationId="{4C2856EC-2983-0732-9215-D2BB81E534B1}"/>
          </ac:spMkLst>
        </pc:spChg>
        <pc:spChg chg="add del mod replST">
          <ac:chgData name="Holly Jalota" userId="151c0755-ebdb-4543-b130-909b4e7f85d6" providerId="ADAL" clId="{942DC373-8B79-474E-9EF6-682153E52446}" dt="2024-04-03T08:41:26.731" v="69991"/>
          <ac:spMkLst>
            <pc:docMk/>
            <pc:sldMk cId="0" sldId="259"/>
            <ac:spMk id="13" creationId="{ABEFC146-065D-A56E-CF77-1F29AAB8E656}"/>
          </ac:spMkLst>
        </pc:spChg>
        <pc:spChg chg="add del mod replST">
          <ac:chgData name="Holly Jalota" userId="151c0755-ebdb-4543-b130-909b4e7f85d6" providerId="ADAL" clId="{942DC373-8B79-474E-9EF6-682153E52446}" dt="2024-03-28T15:08:56.210" v="3527"/>
          <ac:spMkLst>
            <pc:docMk/>
            <pc:sldMk cId="0" sldId="259"/>
            <ac:spMk id="14" creationId="{0496BB89-E19C-8C31-6684-8049B6399F7A}"/>
          </ac:spMkLst>
        </pc:spChg>
        <pc:spChg chg="add del mod replST">
          <ac:chgData name="Holly Jalota" userId="151c0755-ebdb-4543-b130-909b4e7f85d6" providerId="ADAL" clId="{942DC373-8B79-474E-9EF6-682153E52446}" dt="2024-04-03T08:41:36.045" v="70332"/>
          <ac:spMkLst>
            <pc:docMk/>
            <pc:sldMk cId="0" sldId="259"/>
            <ac:spMk id="14" creationId="{7EFFF76E-8F38-E13C-5BBE-A0B40445EF04}"/>
          </ac:spMkLst>
        </pc:spChg>
        <pc:spChg chg="add del mod replST delST">
          <ac:chgData name="Holly Jalota" userId="151c0755-ebdb-4543-b130-909b4e7f85d6" providerId="ADAL" clId="{942DC373-8B79-474E-9EF6-682153E52446}" dt="2024-04-02T13:35:08.629" v="10208" actId="20577"/>
          <ac:spMkLst>
            <pc:docMk/>
            <pc:sldMk cId="0" sldId="259"/>
            <ac:spMk id="14" creationId="{EAFBE55B-F4DE-E45F-470D-17251DBEAA12}"/>
          </ac:spMkLst>
        </pc:spChg>
        <pc:spChg chg="add del mod replST">
          <ac:chgData name="Holly Jalota" userId="151c0755-ebdb-4543-b130-909b4e7f85d6" providerId="ADAL" clId="{942DC373-8B79-474E-9EF6-682153E52446}" dt="2024-04-09T07:48:30.444" v="122595"/>
          <ac:spMkLst>
            <pc:docMk/>
            <pc:sldMk cId="0" sldId="259"/>
            <ac:spMk id="14" creationId="{EE443405-7A91-AA68-1CD1-FBF0B79F583F}"/>
          </ac:spMkLst>
        </pc:spChg>
        <pc:spChg chg="add del mod replST delST">
          <ac:chgData name="Holly Jalota" userId="151c0755-ebdb-4543-b130-909b4e7f85d6" providerId="ADAL" clId="{942DC373-8B79-474E-9EF6-682153E52446}" dt="2024-04-02T13:35:08.474" v="9957" actId="20577"/>
          <ac:spMkLst>
            <pc:docMk/>
            <pc:sldMk cId="0" sldId="259"/>
            <ac:spMk id="15" creationId="{0042A09C-2D85-A054-F28B-412071769B81}"/>
          </ac:spMkLst>
        </pc:spChg>
        <pc:spChg chg="add del mod replST">
          <ac:chgData name="Holly Jalota" userId="151c0755-ebdb-4543-b130-909b4e7f85d6" providerId="ADAL" clId="{942DC373-8B79-474E-9EF6-682153E52446}" dt="2024-04-09T07:48:59.174" v="122796"/>
          <ac:spMkLst>
            <pc:docMk/>
            <pc:sldMk cId="0" sldId="259"/>
            <ac:spMk id="15" creationId="{7CF4C717-A5D2-4CA6-8A94-51E0191DCC0B}"/>
          </ac:spMkLst>
        </pc:spChg>
        <pc:spChg chg="add del mod replST">
          <ac:chgData name="Holly Jalota" userId="151c0755-ebdb-4543-b130-909b4e7f85d6" providerId="ADAL" clId="{942DC373-8B79-474E-9EF6-682153E52446}" dt="2024-04-03T08:43:05.744" v="70637"/>
          <ac:spMkLst>
            <pc:docMk/>
            <pc:sldMk cId="0" sldId="259"/>
            <ac:spMk id="15" creationId="{89BD3487-5247-74F1-3849-69365F0E9FF6}"/>
          </ac:spMkLst>
        </pc:spChg>
        <pc:spChg chg="add del mod replST">
          <ac:chgData name="Holly Jalota" userId="151c0755-ebdb-4543-b130-909b4e7f85d6" providerId="ADAL" clId="{942DC373-8B79-474E-9EF6-682153E52446}" dt="2024-03-28T15:09:05.930" v="3860"/>
          <ac:spMkLst>
            <pc:docMk/>
            <pc:sldMk cId="0" sldId="259"/>
            <ac:spMk id="15" creationId="{B88B8E7C-3A9C-D69A-BDE0-7475C6530898}"/>
          </ac:spMkLst>
        </pc:spChg>
        <pc:spChg chg="add del mod replST">
          <ac:chgData name="Holly Jalota" userId="151c0755-ebdb-4543-b130-909b4e7f85d6" providerId="ADAL" clId="{942DC373-8B79-474E-9EF6-682153E52446}" dt="2024-04-02T13:30:57.700" v="4198"/>
          <ac:spMkLst>
            <pc:docMk/>
            <pc:sldMk cId="0" sldId="259"/>
            <ac:spMk id="16" creationId="{474992FF-DC40-070F-D1B8-B2EF118DA79C}"/>
          </ac:spMkLst>
        </pc:spChg>
        <pc:spChg chg="del">
          <ac:chgData name="Holly Jalota" userId="151c0755-ebdb-4543-b130-909b4e7f85d6" providerId="ADAL" clId="{942DC373-8B79-474E-9EF6-682153E52446}" dt="2024-04-09T07:45:22.828" v="120789"/>
          <ac:spMkLst>
            <pc:docMk/>
            <pc:sldMk cId="0" sldId="259"/>
            <ac:spMk id="16" creationId="{6101FAD3-31F5-3915-4560-1B707F7878C2}"/>
          </ac:spMkLst>
        </pc:spChg>
        <pc:spChg chg="add del mod replST">
          <ac:chgData name="Holly Jalota" userId="151c0755-ebdb-4543-b130-909b4e7f85d6" providerId="ADAL" clId="{942DC373-8B79-474E-9EF6-682153E52446}" dt="2024-04-03T08:45:18.551" v="70943"/>
          <ac:spMkLst>
            <pc:docMk/>
            <pc:sldMk cId="0" sldId="259"/>
            <ac:spMk id="16" creationId="{D971E6AB-4CF2-5359-5310-1E5CC2F2B819}"/>
          </ac:spMkLst>
        </pc:spChg>
        <pc:spChg chg="add del mod replST">
          <ac:chgData name="Holly Jalota" userId="151c0755-ebdb-4543-b130-909b4e7f85d6" providerId="ADAL" clId="{942DC373-8B79-474E-9EF6-682153E52446}" dt="2024-04-09T07:50:21.692" v="122995"/>
          <ac:spMkLst>
            <pc:docMk/>
            <pc:sldMk cId="0" sldId="259"/>
            <ac:spMk id="17" creationId="{3852670F-C7E4-D824-4D58-36BACB6902A6}"/>
          </ac:spMkLst>
        </pc:spChg>
        <pc:spChg chg="add del mod replST delST">
          <ac:chgData name="Holly Jalota" userId="151c0755-ebdb-4543-b130-909b4e7f85d6" providerId="ADAL" clId="{942DC373-8B79-474E-9EF6-682153E52446}" dt="2024-04-02T13:35:08.304" v="9710" actId="20577"/>
          <ac:spMkLst>
            <pc:docMk/>
            <pc:sldMk cId="0" sldId="259"/>
            <ac:spMk id="17" creationId="{92A5C700-C3F6-88DF-3A36-4ACF7E34050B}"/>
          </ac:spMkLst>
        </pc:spChg>
        <pc:spChg chg="add del mod replST">
          <ac:chgData name="Holly Jalota" userId="151c0755-ebdb-4543-b130-909b4e7f85d6" providerId="ADAL" clId="{942DC373-8B79-474E-9EF6-682153E52446}" dt="2024-04-03T08:45:46.648" v="71251"/>
          <ac:spMkLst>
            <pc:docMk/>
            <pc:sldMk cId="0" sldId="259"/>
            <ac:spMk id="17" creationId="{DD78EB85-6910-FA1F-E717-31DD0808B361}"/>
          </ac:spMkLst>
        </pc:spChg>
        <pc:spChg chg="add del mod replST">
          <ac:chgData name="Holly Jalota" userId="151c0755-ebdb-4543-b130-909b4e7f85d6" providerId="ADAL" clId="{942DC373-8B79-474E-9EF6-682153E52446}" dt="2024-04-09T07:50:58.712" v="123194"/>
          <ac:spMkLst>
            <pc:docMk/>
            <pc:sldMk cId="0" sldId="259"/>
            <ac:spMk id="18" creationId="{3E8DEB71-542E-65F7-3A50-742BBD4FC53D}"/>
          </ac:spMkLst>
        </pc:spChg>
        <pc:spChg chg="add del mod replST delST">
          <ac:chgData name="Holly Jalota" userId="151c0755-ebdb-4543-b130-909b4e7f85d6" providerId="ADAL" clId="{942DC373-8B79-474E-9EF6-682153E52446}" dt="2024-04-02T13:35:08.149" v="9459" actId="20577"/>
          <ac:spMkLst>
            <pc:docMk/>
            <pc:sldMk cId="0" sldId="259"/>
            <ac:spMk id="18" creationId="{49160C4A-BB5E-8607-196F-2E1E81453CC3}"/>
          </ac:spMkLst>
        </pc:spChg>
        <pc:spChg chg="add del mod replST">
          <ac:chgData name="Holly Jalota" userId="151c0755-ebdb-4543-b130-909b4e7f85d6" providerId="ADAL" clId="{942DC373-8B79-474E-9EF6-682153E52446}" dt="2024-04-03T08:45:58.098" v="71556"/>
          <ac:spMkLst>
            <pc:docMk/>
            <pc:sldMk cId="0" sldId="259"/>
            <ac:spMk id="18" creationId="{BA5D8143-18C3-9D98-12A6-304F143127EB}"/>
          </ac:spMkLst>
        </pc:spChg>
        <pc:spChg chg="add del mod replST">
          <ac:chgData name="Holly Jalota" userId="151c0755-ebdb-4543-b130-909b4e7f85d6" providerId="ADAL" clId="{942DC373-8B79-474E-9EF6-682153E52446}" dt="2024-04-09T07:51:29.195" v="123410"/>
          <ac:spMkLst>
            <pc:docMk/>
            <pc:sldMk cId="0" sldId="259"/>
            <ac:spMk id="19" creationId="{3EC40AC5-5570-CC52-BAA1-9497F9DA0D2C}"/>
          </ac:spMkLst>
        </pc:spChg>
        <pc:spChg chg="add del mod replST">
          <ac:chgData name="Holly Jalota" userId="151c0755-ebdb-4543-b130-909b4e7f85d6" providerId="ADAL" clId="{942DC373-8B79-474E-9EF6-682153E52446}" dt="2024-04-03T08:46:27.803" v="71861"/>
          <ac:spMkLst>
            <pc:docMk/>
            <pc:sldMk cId="0" sldId="259"/>
            <ac:spMk id="19" creationId="{69C1CAA2-2B60-801E-432B-1E0EF93C2BBE}"/>
          </ac:spMkLst>
        </pc:spChg>
        <pc:spChg chg="add mod replST delST">
          <ac:chgData name="Holly Jalota" userId="151c0755-ebdb-4543-b130-909b4e7f85d6" providerId="ADAL" clId="{942DC373-8B79-474E-9EF6-682153E52446}" dt="2024-04-02T13:35:01.516" v="8634" actId="20577"/>
          <ac:spMkLst>
            <pc:docMk/>
            <pc:sldMk cId="0" sldId="259"/>
            <ac:spMk id="19" creationId="{FD361809-8B96-6B25-641F-6B140C126A16}"/>
          </ac:spMkLst>
        </pc:spChg>
        <pc:spChg chg="add mod replST delST">
          <ac:chgData name="Holly Jalota" userId="151c0755-ebdb-4543-b130-909b4e7f85d6" providerId="ADAL" clId="{942DC373-8B79-474E-9EF6-682153E52446}" dt="2024-04-02T13:35:05.010" v="9212" actId="20577"/>
          <ac:spMkLst>
            <pc:docMk/>
            <pc:sldMk cId="0" sldId="259"/>
            <ac:spMk id="20" creationId="{391DB988-A396-90A8-81FD-F348FEB66987}"/>
          </ac:spMkLst>
        </pc:spChg>
        <pc:spChg chg="add del mod replST">
          <ac:chgData name="Holly Jalota" userId="151c0755-ebdb-4543-b130-909b4e7f85d6" providerId="ADAL" clId="{942DC373-8B79-474E-9EF6-682153E52446}" dt="2024-04-09T07:51:50.885" v="123610"/>
          <ac:spMkLst>
            <pc:docMk/>
            <pc:sldMk cId="0" sldId="259"/>
            <ac:spMk id="20" creationId="{8B83A827-8AF4-B7B7-DEDF-30BDC574C052}"/>
          </ac:spMkLst>
        </pc:spChg>
        <pc:spChg chg="add del mod replST">
          <ac:chgData name="Holly Jalota" userId="151c0755-ebdb-4543-b130-909b4e7f85d6" providerId="ADAL" clId="{942DC373-8B79-474E-9EF6-682153E52446}" dt="2024-04-03T08:47:31.034" v="72168"/>
          <ac:spMkLst>
            <pc:docMk/>
            <pc:sldMk cId="0" sldId="259"/>
            <ac:spMk id="20" creationId="{C82963B9-5B26-3B95-75EA-1373970735B1}"/>
          </ac:spMkLst>
        </pc:spChg>
        <pc:spChg chg="add del mod replST">
          <ac:chgData name="Holly Jalota" userId="151c0755-ebdb-4543-b130-909b4e7f85d6" providerId="ADAL" clId="{942DC373-8B79-474E-9EF6-682153E52446}" dt="2024-04-09T07:52:12.503" v="123810"/>
          <ac:spMkLst>
            <pc:docMk/>
            <pc:sldMk cId="0" sldId="259"/>
            <ac:spMk id="21" creationId="{4152910F-3ECA-70F8-4F11-3DECD1BC8B0D}"/>
          </ac:spMkLst>
        </pc:spChg>
        <pc:spChg chg="add del mod replST">
          <ac:chgData name="Holly Jalota" userId="151c0755-ebdb-4543-b130-909b4e7f85d6" providerId="ADAL" clId="{942DC373-8B79-474E-9EF6-682153E52446}" dt="2024-04-03T08:47:42.961" v="72473"/>
          <ac:spMkLst>
            <pc:docMk/>
            <pc:sldMk cId="0" sldId="259"/>
            <ac:spMk id="21" creationId="{6A7DA960-0E86-64AB-C182-1C434D21E89C}"/>
          </ac:spMkLst>
        </pc:spChg>
        <pc:spChg chg="add mod replST delST">
          <ac:chgData name="Holly Jalota" userId="151c0755-ebdb-4543-b130-909b4e7f85d6" providerId="ADAL" clId="{942DC373-8B79-474E-9EF6-682153E52446}" dt="2024-04-02T13:35:16.331" v="10786" actId="20577"/>
          <ac:spMkLst>
            <pc:docMk/>
            <pc:sldMk cId="0" sldId="259"/>
            <ac:spMk id="21" creationId="{A186D76B-0566-EA42-4A54-D91112407EAF}"/>
          </ac:spMkLst>
        </pc:spChg>
        <pc:spChg chg="add del mod replST">
          <ac:chgData name="Holly Jalota" userId="151c0755-ebdb-4543-b130-909b4e7f85d6" providerId="ADAL" clId="{942DC373-8B79-474E-9EF6-682153E52446}" dt="2024-04-09T07:52:39.138" v="124023"/>
          <ac:spMkLst>
            <pc:docMk/>
            <pc:sldMk cId="0" sldId="259"/>
            <ac:spMk id="22" creationId="{1A456784-47EF-92EA-3212-18737298F2CE}"/>
          </ac:spMkLst>
        </pc:spChg>
        <pc:spChg chg="add del mod replST">
          <ac:chgData name="Holly Jalota" userId="151c0755-ebdb-4543-b130-909b4e7f85d6" providerId="ADAL" clId="{942DC373-8B79-474E-9EF6-682153E52446}" dt="2024-04-03T08:47:53.580" v="72779"/>
          <ac:spMkLst>
            <pc:docMk/>
            <pc:sldMk cId="0" sldId="259"/>
            <ac:spMk id="22" creationId="{4D747077-B07C-9044-4012-C8890EDF7034}"/>
          </ac:spMkLst>
        </pc:spChg>
        <pc:spChg chg="add del mod replST">
          <ac:chgData name="Holly Jalota" userId="151c0755-ebdb-4543-b130-909b4e7f85d6" providerId="ADAL" clId="{942DC373-8B79-474E-9EF6-682153E52446}" dt="2024-04-02T13:36:27.026" v="12000"/>
          <ac:spMkLst>
            <pc:docMk/>
            <pc:sldMk cId="0" sldId="259"/>
            <ac:spMk id="22" creationId="{AB3CD5D0-FF1A-B855-03B3-BDB7985EF7B3}"/>
          </ac:spMkLst>
        </pc:spChg>
        <pc:spChg chg="add del mod replST">
          <ac:chgData name="Holly Jalota" userId="151c0755-ebdb-4543-b130-909b4e7f85d6" providerId="ADAL" clId="{942DC373-8B79-474E-9EF6-682153E52446}" dt="2024-04-03T08:48:03.622" v="73084"/>
          <ac:spMkLst>
            <pc:docMk/>
            <pc:sldMk cId="0" sldId="259"/>
            <ac:spMk id="23" creationId="{3E9B0555-989C-BE24-FA91-B2810C49EE03}"/>
          </ac:spMkLst>
        </pc:spChg>
        <pc:spChg chg="add del mod replST">
          <ac:chgData name="Holly Jalota" userId="151c0755-ebdb-4543-b130-909b4e7f85d6" providerId="ADAL" clId="{942DC373-8B79-474E-9EF6-682153E52446}" dt="2024-04-09T07:53:08.798" v="124227"/>
          <ac:spMkLst>
            <pc:docMk/>
            <pc:sldMk cId="0" sldId="259"/>
            <ac:spMk id="23" creationId="{B6013D6C-4A76-6CF8-1C89-BA2B77FE8BD3}"/>
          </ac:spMkLst>
        </pc:spChg>
        <pc:spChg chg="add mod replST delST">
          <ac:chgData name="Holly Jalota" userId="151c0755-ebdb-4543-b130-909b4e7f85d6" providerId="ADAL" clId="{942DC373-8B79-474E-9EF6-682153E52446}" dt="2024-04-02T13:36:23.122" v="11699" actId="20577"/>
          <ac:spMkLst>
            <pc:docMk/>
            <pc:sldMk cId="0" sldId="259"/>
            <ac:spMk id="23" creationId="{F7664DEA-8913-71C5-61E3-121C98720EE0}"/>
          </ac:spMkLst>
        </pc:spChg>
        <pc:spChg chg="add del mod replST">
          <ac:chgData name="Holly Jalota" userId="151c0755-ebdb-4543-b130-909b4e7f85d6" providerId="ADAL" clId="{942DC373-8B79-474E-9EF6-682153E52446}" dt="2024-04-03T08:48:47.444" v="73392"/>
          <ac:spMkLst>
            <pc:docMk/>
            <pc:sldMk cId="0" sldId="259"/>
            <ac:spMk id="24" creationId="{7741E1D6-E3FC-A183-023E-87347C806ED0}"/>
          </ac:spMkLst>
        </pc:spChg>
        <pc:spChg chg="add del mod replST">
          <ac:chgData name="Holly Jalota" userId="151c0755-ebdb-4543-b130-909b4e7f85d6" providerId="ADAL" clId="{942DC373-8B79-474E-9EF6-682153E52446}" dt="2024-04-02T13:36:36.902" v="12337"/>
          <ac:spMkLst>
            <pc:docMk/>
            <pc:sldMk cId="0" sldId="259"/>
            <ac:spMk id="24" creationId="{B6E0E0B4-34EB-F3A3-CA84-C2AA1B2A76DE}"/>
          </ac:spMkLst>
        </pc:spChg>
        <pc:spChg chg="add del mod replST">
          <ac:chgData name="Holly Jalota" userId="151c0755-ebdb-4543-b130-909b4e7f85d6" providerId="ADAL" clId="{942DC373-8B79-474E-9EF6-682153E52446}" dt="2024-04-09T07:53:18.009" v="124442"/>
          <ac:spMkLst>
            <pc:docMk/>
            <pc:sldMk cId="0" sldId="259"/>
            <ac:spMk id="24" creationId="{BFF3D17E-10E0-F713-72F8-5F26032E9839}"/>
          </ac:spMkLst>
        </pc:spChg>
        <pc:spChg chg="add del mod replST">
          <ac:chgData name="Holly Jalota" userId="151c0755-ebdb-4543-b130-909b4e7f85d6" providerId="ADAL" clId="{942DC373-8B79-474E-9EF6-682153E52446}" dt="2024-04-09T07:53:27.194" v="124648"/>
          <ac:spMkLst>
            <pc:docMk/>
            <pc:sldMk cId="0" sldId="259"/>
            <ac:spMk id="25" creationId="{65D4833D-AB83-02DA-31B1-80FF6FD521CC}"/>
          </ac:spMkLst>
        </pc:spChg>
        <pc:spChg chg="add del mod replST">
          <ac:chgData name="Holly Jalota" userId="151c0755-ebdb-4543-b130-909b4e7f85d6" providerId="ADAL" clId="{942DC373-8B79-474E-9EF6-682153E52446}" dt="2024-04-03T08:48:57.501" v="73697"/>
          <ac:spMkLst>
            <pc:docMk/>
            <pc:sldMk cId="0" sldId="259"/>
            <ac:spMk id="25" creationId="{9617D805-2560-CF8F-EFD7-0E0B56129E05}"/>
          </ac:spMkLst>
        </pc:spChg>
        <pc:spChg chg="add del mod replST">
          <ac:chgData name="Holly Jalota" userId="151c0755-ebdb-4543-b130-909b4e7f85d6" providerId="ADAL" clId="{942DC373-8B79-474E-9EF6-682153E52446}" dt="2024-04-02T13:36:46.568" v="12673"/>
          <ac:spMkLst>
            <pc:docMk/>
            <pc:sldMk cId="0" sldId="259"/>
            <ac:spMk id="25" creationId="{E9DD432E-C167-D897-5E79-AFA009B48D3D}"/>
          </ac:spMkLst>
        </pc:spChg>
        <pc:spChg chg="add del mod replST">
          <ac:chgData name="Holly Jalota" userId="151c0755-ebdb-4543-b130-909b4e7f85d6" providerId="ADAL" clId="{942DC373-8B79-474E-9EF6-682153E52446}" dt="2024-04-02T13:36:55.941" v="13008"/>
          <ac:spMkLst>
            <pc:docMk/>
            <pc:sldMk cId="0" sldId="259"/>
            <ac:spMk id="26" creationId="{121D33B8-FE76-8B73-BCC0-7D104C796280}"/>
          </ac:spMkLst>
        </pc:spChg>
        <pc:spChg chg="add del mod replST">
          <ac:chgData name="Holly Jalota" userId="151c0755-ebdb-4543-b130-909b4e7f85d6" providerId="ADAL" clId="{942DC373-8B79-474E-9EF6-682153E52446}" dt="2024-04-09T07:53:53.384" v="124910"/>
          <ac:spMkLst>
            <pc:docMk/>
            <pc:sldMk cId="0" sldId="259"/>
            <ac:spMk id="26" creationId="{89FAFE6D-B53F-D042-85A0-6DC15278EDF8}"/>
          </ac:spMkLst>
        </pc:spChg>
        <pc:spChg chg="add del mod replST">
          <ac:chgData name="Holly Jalota" userId="151c0755-ebdb-4543-b130-909b4e7f85d6" providerId="ADAL" clId="{942DC373-8B79-474E-9EF6-682153E52446}" dt="2024-04-03T08:49:06.932" v="74018"/>
          <ac:spMkLst>
            <pc:docMk/>
            <pc:sldMk cId="0" sldId="259"/>
            <ac:spMk id="26" creationId="{C565155A-C87D-9A69-BF78-EE1CC181C1B1}"/>
          </ac:spMkLst>
        </pc:spChg>
        <pc:spChg chg="add del mod replST">
          <ac:chgData name="Holly Jalota" userId="151c0755-ebdb-4543-b130-909b4e7f85d6" providerId="ADAL" clId="{942DC373-8B79-474E-9EF6-682153E52446}" dt="2024-04-03T08:49:16.582" v="74336"/>
          <ac:spMkLst>
            <pc:docMk/>
            <pc:sldMk cId="0" sldId="259"/>
            <ac:spMk id="27" creationId="{18D84267-1CE9-5049-7C39-526AAF18B5DD}"/>
          </ac:spMkLst>
        </pc:spChg>
        <pc:spChg chg="add del mod replST">
          <ac:chgData name="Holly Jalota" userId="151c0755-ebdb-4543-b130-909b4e7f85d6" providerId="ADAL" clId="{942DC373-8B79-474E-9EF6-682153E52446}" dt="2024-04-09T07:54:02.614" v="125148"/>
          <ac:spMkLst>
            <pc:docMk/>
            <pc:sldMk cId="0" sldId="259"/>
            <ac:spMk id="27" creationId="{64543250-4588-770C-CCB9-30B4487E5A18}"/>
          </ac:spMkLst>
        </pc:spChg>
        <pc:spChg chg="add del mod replST">
          <ac:chgData name="Holly Jalota" userId="151c0755-ebdb-4543-b130-909b4e7f85d6" providerId="ADAL" clId="{942DC373-8B79-474E-9EF6-682153E52446}" dt="2024-04-02T13:37:16.661" v="13346"/>
          <ac:spMkLst>
            <pc:docMk/>
            <pc:sldMk cId="0" sldId="259"/>
            <ac:spMk id="27" creationId="{990FFDE3-D921-A3CA-1A4F-E6F2DBF20766}"/>
          </ac:spMkLst>
        </pc:spChg>
        <pc:spChg chg="add del mod replST">
          <ac:chgData name="Holly Jalota" userId="151c0755-ebdb-4543-b130-909b4e7f85d6" providerId="ADAL" clId="{942DC373-8B79-474E-9EF6-682153E52446}" dt="2024-04-02T13:37:48.325" v="13694"/>
          <ac:spMkLst>
            <pc:docMk/>
            <pc:sldMk cId="0" sldId="259"/>
            <ac:spMk id="28" creationId="{478F1A7F-18FF-9E6E-070E-EBDA4A4CBBFC}"/>
          </ac:spMkLst>
        </pc:spChg>
        <pc:spChg chg="add del mod replST">
          <ac:chgData name="Holly Jalota" userId="151c0755-ebdb-4543-b130-909b4e7f85d6" providerId="ADAL" clId="{942DC373-8B79-474E-9EF6-682153E52446}" dt="2024-04-09T07:54:28.655" v="125350"/>
          <ac:spMkLst>
            <pc:docMk/>
            <pc:sldMk cId="0" sldId="259"/>
            <ac:spMk id="28" creationId="{9B98A375-792C-E8FE-8BAB-066CCFEDBCD2}"/>
          </ac:spMkLst>
        </pc:spChg>
        <pc:spChg chg="add del mod replST">
          <ac:chgData name="Holly Jalota" userId="151c0755-ebdb-4543-b130-909b4e7f85d6" providerId="ADAL" clId="{942DC373-8B79-474E-9EF6-682153E52446}" dt="2024-04-03T08:49:26.232" v="74679"/>
          <ac:spMkLst>
            <pc:docMk/>
            <pc:sldMk cId="0" sldId="259"/>
            <ac:spMk id="28" creationId="{D8D1FC28-5F6E-8599-0A13-058BA3A596A5}"/>
          </ac:spMkLst>
        </pc:spChg>
        <pc:spChg chg="add del mod replST">
          <ac:chgData name="Holly Jalota" userId="151c0755-ebdb-4543-b130-909b4e7f85d6" providerId="ADAL" clId="{942DC373-8B79-474E-9EF6-682153E52446}" dt="2024-04-03T08:49:35.617" v="75027"/>
          <ac:spMkLst>
            <pc:docMk/>
            <pc:sldMk cId="0" sldId="259"/>
            <ac:spMk id="29" creationId="{12769E3E-C7EE-3828-BE73-9120C2BB1976}"/>
          </ac:spMkLst>
        </pc:spChg>
        <pc:spChg chg="add del mod replST">
          <ac:chgData name="Holly Jalota" userId="151c0755-ebdb-4543-b130-909b4e7f85d6" providerId="ADAL" clId="{942DC373-8B79-474E-9EF6-682153E52446}" dt="2024-04-02T13:37:57.639" v="14026"/>
          <ac:spMkLst>
            <pc:docMk/>
            <pc:sldMk cId="0" sldId="259"/>
            <ac:spMk id="29" creationId="{91070A41-1D1C-93DA-8E45-61B19178FE24}"/>
          </ac:spMkLst>
        </pc:spChg>
        <pc:spChg chg="add del mod replST">
          <ac:chgData name="Holly Jalota" userId="151c0755-ebdb-4543-b130-909b4e7f85d6" providerId="ADAL" clId="{942DC373-8B79-474E-9EF6-682153E52446}" dt="2024-04-09T07:54:38.038" v="125561"/>
          <ac:spMkLst>
            <pc:docMk/>
            <pc:sldMk cId="0" sldId="259"/>
            <ac:spMk id="29" creationId="{9520005F-344C-C89D-9423-51FADCE9F9FF}"/>
          </ac:spMkLst>
        </pc:spChg>
        <pc:spChg chg="add del mod replST">
          <ac:chgData name="Holly Jalota" userId="151c0755-ebdb-4543-b130-909b4e7f85d6" providerId="ADAL" clId="{942DC373-8B79-474E-9EF6-682153E52446}" dt="2024-04-02T13:38:06.943" v="14389"/>
          <ac:spMkLst>
            <pc:docMk/>
            <pc:sldMk cId="0" sldId="259"/>
            <ac:spMk id="30" creationId="{331BB27F-E977-CF2B-CF02-64D5D8957119}"/>
          </ac:spMkLst>
        </pc:spChg>
        <pc:spChg chg="add del mod replST">
          <ac:chgData name="Holly Jalota" userId="151c0755-ebdb-4543-b130-909b4e7f85d6" providerId="ADAL" clId="{942DC373-8B79-474E-9EF6-682153E52446}" dt="2024-04-09T07:54:47.436" v="125769"/>
          <ac:spMkLst>
            <pc:docMk/>
            <pc:sldMk cId="0" sldId="259"/>
            <ac:spMk id="30" creationId="{43A21AD5-0448-D972-E856-11A6473F2C18}"/>
          </ac:spMkLst>
        </pc:spChg>
        <pc:spChg chg="add del mod replST">
          <ac:chgData name="Holly Jalota" userId="151c0755-ebdb-4543-b130-909b4e7f85d6" providerId="ADAL" clId="{942DC373-8B79-474E-9EF6-682153E52446}" dt="2024-04-03T08:49:46.354" v="75333"/>
          <ac:spMkLst>
            <pc:docMk/>
            <pc:sldMk cId="0" sldId="259"/>
            <ac:spMk id="30" creationId="{D0CF263C-9579-1F8E-2C86-B4370D9FD4E7}"/>
          </ac:spMkLst>
        </pc:spChg>
        <pc:spChg chg="add del mod replST">
          <ac:chgData name="Holly Jalota" userId="151c0755-ebdb-4543-b130-909b4e7f85d6" providerId="ADAL" clId="{942DC373-8B79-474E-9EF6-682153E52446}" dt="2024-04-09T07:54:56.750" v="126008"/>
          <ac:spMkLst>
            <pc:docMk/>
            <pc:sldMk cId="0" sldId="259"/>
            <ac:spMk id="31" creationId="{3CFDF1E3-FF72-B9C7-FF60-17B8322C3E32}"/>
          </ac:spMkLst>
        </pc:spChg>
        <pc:spChg chg="add del mod replST">
          <ac:chgData name="Holly Jalota" userId="151c0755-ebdb-4543-b130-909b4e7f85d6" providerId="ADAL" clId="{942DC373-8B79-474E-9EF6-682153E52446}" dt="2024-04-02T13:38:16.893" v="14731"/>
          <ac:spMkLst>
            <pc:docMk/>
            <pc:sldMk cId="0" sldId="259"/>
            <ac:spMk id="31" creationId="{EEFA4C5D-0CA6-3CF6-D827-08809E574BA9}"/>
          </ac:spMkLst>
        </pc:spChg>
        <pc:spChg chg="add del mod replST">
          <ac:chgData name="Holly Jalota" userId="151c0755-ebdb-4543-b130-909b4e7f85d6" providerId="ADAL" clId="{942DC373-8B79-474E-9EF6-682153E52446}" dt="2024-04-03T08:50:32.068" v="75647"/>
          <ac:spMkLst>
            <pc:docMk/>
            <pc:sldMk cId="0" sldId="259"/>
            <ac:spMk id="31" creationId="{F6573A1C-D707-2927-04D2-F99D87D625CE}"/>
          </ac:spMkLst>
        </pc:spChg>
        <pc:spChg chg="add del mod replST">
          <ac:chgData name="Holly Jalota" userId="151c0755-ebdb-4543-b130-909b4e7f85d6" providerId="ADAL" clId="{942DC373-8B79-474E-9EF6-682153E52446}" dt="2024-04-03T08:50:41.613" v="75961"/>
          <ac:spMkLst>
            <pc:docMk/>
            <pc:sldMk cId="0" sldId="259"/>
            <ac:spMk id="32" creationId="{0EBC1832-0116-5959-EF22-ECC34DAC8A3E}"/>
          </ac:spMkLst>
        </pc:spChg>
        <pc:spChg chg="add del mod replST">
          <ac:chgData name="Holly Jalota" userId="151c0755-ebdb-4543-b130-909b4e7f85d6" providerId="ADAL" clId="{942DC373-8B79-474E-9EF6-682153E52446}" dt="2024-04-02T13:38:26.490" v="15095"/>
          <ac:spMkLst>
            <pc:docMk/>
            <pc:sldMk cId="0" sldId="259"/>
            <ac:spMk id="32" creationId="{7BAEA39C-4087-9632-8A67-75F850AE17D9}"/>
          </ac:spMkLst>
        </pc:spChg>
        <pc:spChg chg="add del mod replST">
          <ac:chgData name="Holly Jalota" userId="151c0755-ebdb-4543-b130-909b4e7f85d6" providerId="ADAL" clId="{942DC373-8B79-474E-9EF6-682153E52446}" dt="2024-04-09T07:55:05.978" v="126237"/>
          <ac:spMkLst>
            <pc:docMk/>
            <pc:sldMk cId="0" sldId="259"/>
            <ac:spMk id="32" creationId="{ED82BA57-21FE-4E9B-D2E1-59C4A51AEABE}"/>
          </ac:spMkLst>
        </pc:spChg>
        <pc:spChg chg="add del mod replST">
          <ac:chgData name="Holly Jalota" userId="151c0755-ebdb-4543-b130-909b4e7f85d6" providerId="ADAL" clId="{942DC373-8B79-474E-9EF6-682153E52446}" dt="2024-04-03T08:50:50.987" v="76280"/>
          <ac:spMkLst>
            <pc:docMk/>
            <pc:sldMk cId="0" sldId="259"/>
            <ac:spMk id="33" creationId="{1D193D5A-ACB9-A390-02F5-3F25BF827093}"/>
          </ac:spMkLst>
        </pc:spChg>
        <pc:spChg chg="add del mod replST">
          <ac:chgData name="Holly Jalota" userId="151c0755-ebdb-4543-b130-909b4e7f85d6" providerId="ADAL" clId="{942DC373-8B79-474E-9EF6-682153E52446}" dt="2024-04-09T07:55:15.186" v="126444"/>
          <ac:spMkLst>
            <pc:docMk/>
            <pc:sldMk cId="0" sldId="259"/>
            <ac:spMk id="33" creationId="{2D73DD01-2F61-F7EF-D836-D721631605D6}"/>
          </ac:spMkLst>
        </pc:spChg>
        <pc:spChg chg="add del mod replST">
          <ac:chgData name="Holly Jalota" userId="151c0755-ebdb-4543-b130-909b4e7f85d6" providerId="ADAL" clId="{942DC373-8B79-474E-9EF6-682153E52446}" dt="2024-04-02T13:38:36.203" v="15439"/>
          <ac:spMkLst>
            <pc:docMk/>
            <pc:sldMk cId="0" sldId="259"/>
            <ac:spMk id="33" creationId="{6C8FB2F9-B45D-A8F8-F5E3-09C061D77786}"/>
          </ac:spMkLst>
        </pc:spChg>
        <pc:spChg chg="add del mod replST">
          <ac:chgData name="Holly Jalota" userId="151c0755-ebdb-4543-b130-909b4e7f85d6" providerId="ADAL" clId="{942DC373-8B79-474E-9EF6-682153E52446}" dt="2024-04-03T08:51:00.260" v="76594"/>
          <ac:spMkLst>
            <pc:docMk/>
            <pc:sldMk cId="0" sldId="259"/>
            <ac:spMk id="34" creationId="{0EB35A3A-BF69-4D39-21AF-1A9BD732B01E}"/>
          </ac:spMkLst>
        </pc:spChg>
        <pc:spChg chg="add del mod replST">
          <ac:chgData name="Holly Jalota" userId="151c0755-ebdb-4543-b130-909b4e7f85d6" providerId="ADAL" clId="{942DC373-8B79-474E-9EF6-682153E52446}" dt="2024-04-02T13:38:45.691" v="15815"/>
          <ac:spMkLst>
            <pc:docMk/>
            <pc:sldMk cId="0" sldId="259"/>
            <ac:spMk id="34" creationId="{A9B1AA4F-9412-E559-1E8F-529F1EF79A29}"/>
          </ac:spMkLst>
        </pc:spChg>
        <pc:spChg chg="del">
          <ac:chgData name="Holly Jalota" userId="151c0755-ebdb-4543-b130-909b4e7f85d6" providerId="ADAL" clId="{942DC373-8B79-474E-9EF6-682153E52446}" dt="2024-03-25T16:23:36.397" v="176"/>
          <ac:spMkLst>
            <pc:docMk/>
            <pc:sldMk cId="0" sldId="259"/>
            <ac:spMk id="34" creationId="{EB786C37-387A-3950-BE75-416235A470B9}"/>
          </ac:spMkLst>
        </pc:spChg>
        <pc:spChg chg="add del mod replST">
          <ac:chgData name="Holly Jalota" userId="151c0755-ebdb-4543-b130-909b4e7f85d6" providerId="ADAL" clId="{942DC373-8B79-474E-9EF6-682153E52446}" dt="2024-04-09T07:55:57.494" v="126660"/>
          <ac:spMkLst>
            <pc:docMk/>
            <pc:sldMk cId="0" sldId="259"/>
            <ac:spMk id="34" creationId="{F753A7B4-C566-0793-6FDE-12658CE95679}"/>
          </ac:spMkLst>
        </pc:spChg>
        <pc:spChg chg="add del mod replST">
          <ac:chgData name="Holly Jalota" userId="151c0755-ebdb-4543-b130-909b4e7f85d6" providerId="ADAL" clId="{942DC373-8B79-474E-9EF6-682153E52446}" dt="2024-04-09T07:56:18.453" v="126858"/>
          <ac:spMkLst>
            <pc:docMk/>
            <pc:sldMk cId="0" sldId="259"/>
            <ac:spMk id="35" creationId="{71453590-9FA5-D0BD-B3F4-26B6FD57F0F6}"/>
          </ac:spMkLst>
        </pc:spChg>
        <pc:spChg chg="add del mod replST">
          <ac:chgData name="Holly Jalota" userId="151c0755-ebdb-4543-b130-909b4e7f85d6" providerId="ADAL" clId="{942DC373-8B79-474E-9EF6-682153E52446}" dt="2024-04-03T08:51:09.542" v="76899"/>
          <ac:spMkLst>
            <pc:docMk/>
            <pc:sldMk cId="0" sldId="259"/>
            <ac:spMk id="35" creationId="{EB557165-2B6E-E7F8-9A71-E51D17626880}"/>
          </ac:spMkLst>
        </pc:spChg>
        <pc:spChg chg="add del mod replST">
          <ac:chgData name="Holly Jalota" userId="151c0755-ebdb-4543-b130-909b4e7f85d6" providerId="ADAL" clId="{942DC373-8B79-474E-9EF6-682153E52446}" dt="2024-04-02T13:38:54.958" v="16166"/>
          <ac:spMkLst>
            <pc:docMk/>
            <pc:sldMk cId="0" sldId="259"/>
            <ac:spMk id="35" creationId="{FBB788DC-1C15-4FBF-0AAE-AC913C01C31F}"/>
          </ac:spMkLst>
        </pc:spChg>
        <pc:spChg chg="add del mod replST">
          <ac:chgData name="Holly Jalota" userId="151c0755-ebdb-4543-b130-909b4e7f85d6" providerId="ADAL" clId="{942DC373-8B79-474E-9EF6-682153E52446}" dt="2024-04-02T13:39:04.382" v="16520"/>
          <ac:spMkLst>
            <pc:docMk/>
            <pc:sldMk cId="0" sldId="259"/>
            <ac:spMk id="36" creationId="{1FEC79CA-16D6-1704-A3E7-F848BF0DCFA8}"/>
          </ac:spMkLst>
        </pc:spChg>
        <pc:spChg chg="add del mod replST">
          <ac:chgData name="Holly Jalota" userId="151c0755-ebdb-4543-b130-909b4e7f85d6" providerId="ADAL" clId="{942DC373-8B79-474E-9EF6-682153E52446}" dt="2024-04-03T08:51:20.928" v="77205"/>
          <ac:spMkLst>
            <pc:docMk/>
            <pc:sldMk cId="0" sldId="259"/>
            <ac:spMk id="36" creationId="{9C5B3DD5-8291-37A0-D9E7-560E6684873D}"/>
          </ac:spMkLst>
        </pc:spChg>
        <pc:spChg chg="add del mod replST">
          <ac:chgData name="Holly Jalota" userId="151c0755-ebdb-4543-b130-909b4e7f85d6" providerId="ADAL" clId="{942DC373-8B79-474E-9EF6-682153E52446}" dt="2024-04-09T07:56:49.890" v="127084"/>
          <ac:spMkLst>
            <pc:docMk/>
            <pc:sldMk cId="0" sldId="259"/>
            <ac:spMk id="36" creationId="{A28AA66C-0A4F-91E1-7CE1-9B6F256D78EA}"/>
          </ac:spMkLst>
        </pc:spChg>
        <pc:spChg chg="add del mod replST">
          <ac:chgData name="Holly Jalota" userId="151c0755-ebdb-4543-b130-909b4e7f85d6" providerId="ADAL" clId="{942DC373-8B79-474E-9EF6-682153E52446}" dt="2024-04-03T09:04:09.195" v="77511"/>
          <ac:spMkLst>
            <pc:docMk/>
            <pc:sldMk cId="0" sldId="259"/>
            <ac:spMk id="37" creationId="{61263600-F6D1-DBDB-55D2-F61E28F65ADA}"/>
          </ac:spMkLst>
        </pc:spChg>
        <pc:spChg chg="add del mod replST">
          <ac:chgData name="Holly Jalota" userId="151c0755-ebdb-4543-b130-909b4e7f85d6" providerId="ADAL" clId="{942DC373-8B79-474E-9EF6-682153E52446}" dt="2024-04-02T13:39:24.624" v="16852"/>
          <ac:spMkLst>
            <pc:docMk/>
            <pc:sldMk cId="0" sldId="259"/>
            <ac:spMk id="37" creationId="{6609B22A-1EC9-566B-DDC3-F8A704173A1C}"/>
          </ac:spMkLst>
        </pc:spChg>
        <pc:spChg chg="add del mod replST">
          <ac:chgData name="Holly Jalota" userId="151c0755-ebdb-4543-b130-909b4e7f85d6" providerId="ADAL" clId="{942DC373-8B79-474E-9EF6-682153E52446}" dt="2024-04-09T07:57:12.742" v="127329"/>
          <ac:spMkLst>
            <pc:docMk/>
            <pc:sldMk cId="0" sldId="259"/>
            <ac:spMk id="37" creationId="{DF695E00-6C1B-8F49-CC63-A22A8CFEC0AF}"/>
          </ac:spMkLst>
        </pc:spChg>
        <pc:spChg chg="add del mod replST">
          <ac:chgData name="Holly Jalota" userId="151c0755-ebdb-4543-b130-909b4e7f85d6" providerId="ADAL" clId="{942DC373-8B79-474E-9EF6-682153E52446}" dt="2024-04-09T07:57:21.928" v="127550"/>
          <ac:spMkLst>
            <pc:docMk/>
            <pc:sldMk cId="0" sldId="259"/>
            <ac:spMk id="38" creationId="{0E406352-617C-64D5-806A-F4E1D62FC0E0}"/>
          </ac:spMkLst>
        </pc:spChg>
        <pc:spChg chg="add del mod replST">
          <ac:chgData name="Holly Jalota" userId="151c0755-ebdb-4543-b130-909b4e7f85d6" providerId="ADAL" clId="{942DC373-8B79-474E-9EF6-682153E52446}" dt="2024-04-03T09:04:18.820" v="77825"/>
          <ac:spMkLst>
            <pc:docMk/>
            <pc:sldMk cId="0" sldId="259"/>
            <ac:spMk id="38" creationId="{0FCF5E4A-0622-CC7B-F1AB-2273D90DC4D9}"/>
          </ac:spMkLst>
        </pc:spChg>
        <pc:spChg chg="add del mod replST">
          <ac:chgData name="Holly Jalota" userId="151c0755-ebdb-4543-b130-909b4e7f85d6" providerId="ADAL" clId="{942DC373-8B79-474E-9EF6-682153E52446}" dt="2024-04-02T13:39:35.743" v="17194"/>
          <ac:spMkLst>
            <pc:docMk/>
            <pc:sldMk cId="0" sldId="259"/>
            <ac:spMk id="38" creationId="{5904F2D7-D10D-AF43-7056-2998E3A8D1E2}"/>
          </ac:spMkLst>
        </pc:spChg>
        <pc:spChg chg="add del mod replST">
          <ac:chgData name="Holly Jalota" userId="151c0755-ebdb-4543-b130-909b4e7f85d6" providerId="ADAL" clId="{942DC373-8B79-474E-9EF6-682153E52446}" dt="2024-04-02T13:39:45.099" v="17526"/>
          <ac:spMkLst>
            <pc:docMk/>
            <pc:sldMk cId="0" sldId="259"/>
            <ac:spMk id="39" creationId="{3E55DF34-2AC9-7996-CA46-A75B20C03D4B}"/>
          </ac:spMkLst>
        </pc:spChg>
        <pc:spChg chg="add del mod replST">
          <ac:chgData name="Holly Jalota" userId="151c0755-ebdb-4543-b130-909b4e7f85d6" providerId="ADAL" clId="{942DC373-8B79-474E-9EF6-682153E52446}" dt="2024-04-03T09:04:28.403" v="78150"/>
          <ac:spMkLst>
            <pc:docMk/>
            <pc:sldMk cId="0" sldId="259"/>
            <ac:spMk id="39" creationId="{C22A08DC-D086-AD18-1001-1455754D941C}"/>
          </ac:spMkLst>
        </pc:spChg>
        <pc:spChg chg="add del mod replST">
          <ac:chgData name="Holly Jalota" userId="151c0755-ebdb-4543-b130-909b4e7f85d6" providerId="ADAL" clId="{942DC373-8B79-474E-9EF6-682153E52446}" dt="2024-04-09T07:57:31.091" v="127750"/>
          <ac:spMkLst>
            <pc:docMk/>
            <pc:sldMk cId="0" sldId="259"/>
            <ac:spMk id="39" creationId="{FC398DAE-CA8C-50D2-615B-F57013C5FBE8}"/>
          </ac:spMkLst>
        </pc:spChg>
        <pc:spChg chg="add del mod replST">
          <ac:chgData name="Holly Jalota" userId="151c0755-ebdb-4543-b130-909b4e7f85d6" providerId="ADAL" clId="{942DC373-8B79-474E-9EF6-682153E52446}" dt="2024-04-09T07:57:40.525" v="127949"/>
          <ac:spMkLst>
            <pc:docMk/>
            <pc:sldMk cId="0" sldId="259"/>
            <ac:spMk id="40" creationId="{7AAA9AFD-99DE-86F6-744F-4D4348E1729E}"/>
          </ac:spMkLst>
        </pc:spChg>
        <pc:spChg chg="add del mod replST">
          <ac:chgData name="Holly Jalota" userId="151c0755-ebdb-4543-b130-909b4e7f85d6" providerId="ADAL" clId="{942DC373-8B79-474E-9EF6-682153E52446}" dt="2024-04-02T13:40:09.280" v="17858"/>
          <ac:spMkLst>
            <pc:docMk/>
            <pc:sldMk cId="0" sldId="259"/>
            <ac:spMk id="40" creationId="{C2DE3021-A548-DCE3-CF8F-037EB9FEEA18}"/>
          </ac:spMkLst>
        </pc:spChg>
        <pc:spChg chg="add del mod replST">
          <ac:chgData name="Holly Jalota" userId="151c0755-ebdb-4543-b130-909b4e7f85d6" providerId="ADAL" clId="{942DC373-8B79-474E-9EF6-682153E52446}" dt="2024-04-03T09:04:37.680" v="78478"/>
          <ac:spMkLst>
            <pc:docMk/>
            <pc:sldMk cId="0" sldId="259"/>
            <ac:spMk id="40" creationId="{D3BB8087-43ED-32EE-91DE-416024A3170C}"/>
          </ac:spMkLst>
        </pc:spChg>
        <pc:spChg chg="add del mod replST">
          <ac:chgData name="Holly Jalota" userId="151c0755-ebdb-4543-b130-909b4e7f85d6" providerId="ADAL" clId="{942DC373-8B79-474E-9EF6-682153E52446}" dt="2024-04-02T16:13:21.183" v="18190"/>
          <ac:spMkLst>
            <pc:docMk/>
            <pc:sldMk cId="0" sldId="259"/>
            <ac:spMk id="41" creationId="{49D6562C-43AB-430D-A8F0-43CB45670058}"/>
          </ac:spMkLst>
        </pc:spChg>
        <pc:spChg chg="add del mod replST">
          <ac:chgData name="Holly Jalota" userId="151c0755-ebdb-4543-b130-909b4e7f85d6" providerId="ADAL" clId="{942DC373-8B79-474E-9EF6-682153E52446}" dt="2024-04-09T07:57:49.674" v="128196"/>
          <ac:spMkLst>
            <pc:docMk/>
            <pc:sldMk cId="0" sldId="259"/>
            <ac:spMk id="41" creationId="{8CBFD7E2-CB17-38CA-C0C5-FB4C9944217A}"/>
          </ac:spMkLst>
        </pc:spChg>
        <pc:spChg chg="add del mod replST">
          <ac:chgData name="Holly Jalota" userId="151c0755-ebdb-4543-b130-909b4e7f85d6" providerId="ADAL" clId="{942DC373-8B79-474E-9EF6-682153E52446}" dt="2024-04-03T09:04:46.974" v="78798"/>
          <ac:spMkLst>
            <pc:docMk/>
            <pc:sldMk cId="0" sldId="259"/>
            <ac:spMk id="41" creationId="{FC580D86-562A-F2D5-B7D1-D73E6185C170}"/>
          </ac:spMkLst>
        </pc:spChg>
        <pc:spChg chg="add del mod replST">
          <ac:chgData name="Holly Jalota" userId="151c0755-ebdb-4543-b130-909b4e7f85d6" providerId="ADAL" clId="{942DC373-8B79-474E-9EF6-682153E52446}" dt="2024-04-03T09:04:56.266" v="79103"/>
          <ac:spMkLst>
            <pc:docMk/>
            <pc:sldMk cId="0" sldId="259"/>
            <ac:spMk id="42" creationId="{122D0623-3EB0-464A-1803-7D231C38394D}"/>
          </ac:spMkLst>
        </pc:spChg>
        <pc:spChg chg="add del mod replST">
          <ac:chgData name="Holly Jalota" userId="151c0755-ebdb-4543-b130-909b4e7f85d6" providerId="ADAL" clId="{942DC373-8B79-474E-9EF6-682153E52446}" dt="2024-04-02T16:13:32.350" v="18496"/>
          <ac:spMkLst>
            <pc:docMk/>
            <pc:sldMk cId="0" sldId="259"/>
            <ac:spMk id="42" creationId="{3838CB1F-0C17-AE8F-AF87-250C590B249F}"/>
          </ac:spMkLst>
        </pc:spChg>
        <pc:spChg chg="add del mod replST">
          <ac:chgData name="Holly Jalota" userId="151c0755-ebdb-4543-b130-909b4e7f85d6" providerId="ADAL" clId="{942DC373-8B79-474E-9EF6-682153E52446}" dt="2024-04-09T07:57:59.017" v="128406"/>
          <ac:spMkLst>
            <pc:docMk/>
            <pc:sldMk cId="0" sldId="259"/>
            <ac:spMk id="42" creationId="{9E5C5FB8-93CF-9D5B-3D36-6680E043C107}"/>
          </ac:spMkLst>
        </pc:spChg>
        <pc:spChg chg="add del mod replST">
          <ac:chgData name="Holly Jalota" userId="151c0755-ebdb-4543-b130-909b4e7f85d6" providerId="ADAL" clId="{942DC373-8B79-474E-9EF6-682153E52446}" dt="2024-04-02T16:13:42.068" v="18803"/>
          <ac:spMkLst>
            <pc:docMk/>
            <pc:sldMk cId="0" sldId="259"/>
            <ac:spMk id="43" creationId="{82628A82-6467-AF00-8193-71FD58052172}"/>
          </ac:spMkLst>
        </pc:spChg>
        <pc:spChg chg="add del mod replST">
          <ac:chgData name="Holly Jalota" userId="151c0755-ebdb-4543-b130-909b4e7f85d6" providerId="ADAL" clId="{942DC373-8B79-474E-9EF6-682153E52446}" dt="2024-04-03T09:05:05.593" v="79474"/>
          <ac:spMkLst>
            <pc:docMk/>
            <pc:sldMk cId="0" sldId="259"/>
            <ac:spMk id="43" creationId="{CBA5C639-3331-E30C-0C4B-A4BD5D1ADFF6}"/>
          </ac:spMkLst>
        </pc:spChg>
        <pc:spChg chg="add del mod replST">
          <ac:chgData name="Holly Jalota" userId="151c0755-ebdb-4543-b130-909b4e7f85d6" providerId="ADAL" clId="{942DC373-8B79-474E-9EF6-682153E52446}" dt="2024-04-09T07:58:08.213" v="128646"/>
          <ac:spMkLst>
            <pc:docMk/>
            <pc:sldMk cId="0" sldId="259"/>
            <ac:spMk id="43" creationId="{FCD3F392-3246-AF2A-84A0-8F36157F199E}"/>
          </ac:spMkLst>
        </pc:spChg>
        <pc:spChg chg="add del mod replST">
          <ac:chgData name="Holly Jalota" userId="151c0755-ebdb-4543-b130-909b4e7f85d6" providerId="ADAL" clId="{942DC373-8B79-474E-9EF6-682153E52446}" dt="2024-04-03T09:05:14.840" v="79779"/>
          <ac:spMkLst>
            <pc:docMk/>
            <pc:sldMk cId="0" sldId="259"/>
            <ac:spMk id="44" creationId="{14C0F65B-010C-64B9-331B-F3A1E34672C6}"/>
          </ac:spMkLst>
        </pc:spChg>
        <pc:spChg chg="add del mod replST">
          <ac:chgData name="Holly Jalota" userId="151c0755-ebdb-4543-b130-909b4e7f85d6" providerId="ADAL" clId="{942DC373-8B79-474E-9EF6-682153E52446}" dt="2024-04-09T07:58:17.406" v="128878"/>
          <ac:spMkLst>
            <pc:docMk/>
            <pc:sldMk cId="0" sldId="259"/>
            <ac:spMk id="44" creationId="{3C650AB8-8CDF-9796-2F96-1727E780C827}"/>
          </ac:spMkLst>
        </pc:spChg>
        <pc:spChg chg="add del mod replST">
          <ac:chgData name="Holly Jalota" userId="151c0755-ebdb-4543-b130-909b4e7f85d6" providerId="ADAL" clId="{942DC373-8B79-474E-9EF6-682153E52446}" dt="2024-04-02T16:13:51.455" v="19108"/>
          <ac:spMkLst>
            <pc:docMk/>
            <pc:sldMk cId="0" sldId="259"/>
            <ac:spMk id="44" creationId="{9FF2B605-C14E-7925-D23E-67DBBF910467}"/>
          </ac:spMkLst>
        </pc:spChg>
        <pc:spChg chg="add del mod replST">
          <ac:chgData name="Holly Jalota" userId="151c0755-ebdb-4543-b130-909b4e7f85d6" providerId="ADAL" clId="{942DC373-8B79-474E-9EF6-682153E52446}" dt="2024-04-09T07:58:26.572" v="129075"/>
          <ac:spMkLst>
            <pc:docMk/>
            <pc:sldMk cId="0" sldId="259"/>
            <ac:spMk id="45" creationId="{46101AC8-870E-647B-6E28-0576D58259BE}"/>
          </ac:spMkLst>
        </pc:spChg>
        <pc:spChg chg="add del mod replST">
          <ac:chgData name="Holly Jalota" userId="151c0755-ebdb-4543-b130-909b4e7f85d6" providerId="ADAL" clId="{942DC373-8B79-474E-9EF6-682153E52446}" dt="2024-04-03T09:05:48.463" v="80127"/>
          <ac:spMkLst>
            <pc:docMk/>
            <pc:sldMk cId="0" sldId="259"/>
            <ac:spMk id="45" creationId="{9223A453-182A-80C3-3E52-9B4C6CCAB426}"/>
          </ac:spMkLst>
        </pc:spChg>
        <pc:spChg chg="add del mod replST">
          <ac:chgData name="Holly Jalota" userId="151c0755-ebdb-4543-b130-909b4e7f85d6" providerId="ADAL" clId="{942DC373-8B79-474E-9EF6-682153E52446}" dt="2024-04-02T16:14:00.742" v="19413"/>
          <ac:spMkLst>
            <pc:docMk/>
            <pc:sldMk cId="0" sldId="259"/>
            <ac:spMk id="45" creationId="{F06BA016-C00B-25F3-3C7E-7B2AF97DF58D}"/>
          </ac:spMkLst>
        </pc:spChg>
        <pc:spChg chg="add del mod replST">
          <ac:chgData name="Holly Jalota" userId="151c0755-ebdb-4543-b130-909b4e7f85d6" providerId="ADAL" clId="{942DC373-8B79-474E-9EF6-682153E52446}" dt="2024-04-09T07:59:08.150" v="129301"/>
          <ac:spMkLst>
            <pc:docMk/>
            <pc:sldMk cId="0" sldId="259"/>
            <ac:spMk id="46" creationId="{2447D880-EF77-CED8-98B7-A1486BCCE84F}"/>
          </ac:spMkLst>
        </pc:spChg>
        <pc:spChg chg="add del mod replST">
          <ac:chgData name="Holly Jalota" userId="151c0755-ebdb-4543-b130-909b4e7f85d6" providerId="ADAL" clId="{942DC373-8B79-474E-9EF6-682153E52446}" dt="2024-04-03T09:05:57.904" v="80496"/>
          <ac:spMkLst>
            <pc:docMk/>
            <pc:sldMk cId="0" sldId="259"/>
            <ac:spMk id="46" creationId="{55D052CB-ADAE-3862-076B-FAC50BCD0064}"/>
          </ac:spMkLst>
        </pc:spChg>
        <pc:spChg chg="add del mod replST">
          <ac:chgData name="Holly Jalota" userId="151c0755-ebdb-4543-b130-909b4e7f85d6" providerId="ADAL" clId="{942DC373-8B79-474E-9EF6-682153E52446}" dt="2024-04-02T16:14:11.563" v="19726"/>
          <ac:spMkLst>
            <pc:docMk/>
            <pc:sldMk cId="0" sldId="259"/>
            <ac:spMk id="46" creationId="{C56F62F3-B9B8-6AB6-E3C6-1EC06579C134}"/>
          </ac:spMkLst>
        </pc:spChg>
        <pc:spChg chg="add del mod replST">
          <ac:chgData name="Holly Jalota" userId="151c0755-ebdb-4543-b130-909b4e7f85d6" providerId="ADAL" clId="{942DC373-8B79-474E-9EF6-682153E52446}" dt="2024-04-02T16:14:21.836" v="20056"/>
          <ac:spMkLst>
            <pc:docMk/>
            <pc:sldMk cId="0" sldId="259"/>
            <ac:spMk id="47" creationId="{09112B17-9BB1-C69B-32EE-9BB9C1738288}"/>
          </ac:spMkLst>
        </pc:spChg>
        <pc:spChg chg="add del mod replST">
          <ac:chgData name="Holly Jalota" userId="151c0755-ebdb-4543-b130-909b4e7f85d6" providerId="ADAL" clId="{942DC373-8B79-474E-9EF6-682153E52446}" dt="2024-04-09T08:01:26.324" v="129499"/>
          <ac:spMkLst>
            <pc:docMk/>
            <pc:sldMk cId="0" sldId="259"/>
            <ac:spMk id="47" creationId="{5F948FE5-FA44-75C8-51C4-971BB430679D}"/>
          </ac:spMkLst>
        </pc:spChg>
        <pc:spChg chg="add del mod replST">
          <ac:chgData name="Holly Jalota" userId="151c0755-ebdb-4543-b130-909b4e7f85d6" providerId="ADAL" clId="{942DC373-8B79-474E-9EF6-682153E52446}" dt="2024-04-03T09:06:07.198" v="80822"/>
          <ac:spMkLst>
            <pc:docMk/>
            <pc:sldMk cId="0" sldId="259"/>
            <ac:spMk id="47" creationId="{683019DB-F18A-7027-54BB-2F8EA1803E59}"/>
          </ac:spMkLst>
        </pc:spChg>
        <pc:spChg chg="add del mod replST">
          <ac:chgData name="Holly Jalota" userId="151c0755-ebdb-4543-b130-909b4e7f85d6" providerId="ADAL" clId="{942DC373-8B79-474E-9EF6-682153E52446}" dt="2024-04-02T16:14:31.639" v="20373"/>
          <ac:spMkLst>
            <pc:docMk/>
            <pc:sldMk cId="0" sldId="259"/>
            <ac:spMk id="48" creationId="{7EBC414F-0E69-6CB6-4AB8-1B2F2A2F667F}"/>
          </ac:spMkLst>
        </pc:spChg>
        <pc:spChg chg="add del mod replST">
          <ac:chgData name="Holly Jalota" userId="151c0755-ebdb-4543-b130-909b4e7f85d6" providerId="ADAL" clId="{942DC373-8B79-474E-9EF6-682153E52446}" dt="2024-04-03T09:06:34.408" v="81128"/>
          <ac:spMkLst>
            <pc:docMk/>
            <pc:sldMk cId="0" sldId="259"/>
            <ac:spMk id="48" creationId="{DFDCE9CC-B6C4-381F-792D-C73455E20C9C}"/>
          </ac:spMkLst>
        </pc:spChg>
        <pc:spChg chg="add del mod replST">
          <ac:chgData name="Holly Jalota" userId="151c0755-ebdb-4543-b130-909b4e7f85d6" providerId="ADAL" clId="{942DC373-8B79-474E-9EF6-682153E52446}" dt="2024-04-09T08:02:04.382" v="129698"/>
          <ac:spMkLst>
            <pc:docMk/>
            <pc:sldMk cId="0" sldId="259"/>
            <ac:spMk id="48" creationId="{F4A7D271-4F69-AFFD-58BA-28DFC0781202}"/>
          </ac:spMkLst>
        </pc:spChg>
        <pc:spChg chg="add del mod replST">
          <ac:chgData name="Holly Jalota" userId="151c0755-ebdb-4543-b130-909b4e7f85d6" providerId="ADAL" clId="{942DC373-8B79-474E-9EF6-682153E52446}" dt="2024-04-03T09:07:01.851" v="81434"/>
          <ac:spMkLst>
            <pc:docMk/>
            <pc:sldMk cId="0" sldId="259"/>
            <ac:spMk id="49" creationId="{3C31E10B-AB54-C7E2-63A3-38526170D0D2}"/>
          </ac:spMkLst>
        </pc:spChg>
        <pc:spChg chg="add del mod replST">
          <ac:chgData name="Holly Jalota" userId="151c0755-ebdb-4543-b130-909b4e7f85d6" providerId="ADAL" clId="{942DC373-8B79-474E-9EF6-682153E52446}" dt="2024-04-02T16:14:41.283" v="20681"/>
          <ac:spMkLst>
            <pc:docMk/>
            <pc:sldMk cId="0" sldId="259"/>
            <ac:spMk id="49" creationId="{C0E148C2-522A-7FC6-242E-E7969FD920E8}"/>
          </ac:spMkLst>
        </pc:spChg>
        <pc:spChg chg="add del mod replST">
          <ac:chgData name="Holly Jalota" userId="151c0755-ebdb-4543-b130-909b4e7f85d6" providerId="ADAL" clId="{942DC373-8B79-474E-9EF6-682153E52446}" dt="2024-04-09T08:02:30.961" v="129970"/>
          <ac:spMkLst>
            <pc:docMk/>
            <pc:sldMk cId="0" sldId="259"/>
            <ac:spMk id="49" creationId="{FB8F5A9A-4F30-D9D5-80B2-DF330D7AE5D4}"/>
          </ac:spMkLst>
        </pc:spChg>
        <pc:spChg chg="add del mod replST">
          <ac:chgData name="Holly Jalota" userId="151c0755-ebdb-4543-b130-909b4e7f85d6" providerId="ADAL" clId="{942DC373-8B79-474E-9EF6-682153E52446}" dt="2024-04-09T08:02:40.175" v="130194"/>
          <ac:spMkLst>
            <pc:docMk/>
            <pc:sldMk cId="0" sldId="259"/>
            <ac:spMk id="50" creationId="{1D2A7FB8-D388-3397-5C76-2E217146530A}"/>
          </ac:spMkLst>
        </pc:spChg>
        <pc:spChg chg="add del mod replST">
          <ac:chgData name="Holly Jalota" userId="151c0755-ebdb-4543-b130-909b4e7f85d6" providerId="ADAL" clId="{942DC373-8B79-474E-9EF6-682153E52446}" dt="2024-04-03T09:07:51.148" v="81758"/>
          <ac:spMkLst>
            <pc:docMk/>
            <pc:sldMk cId="0" sldId="259"/>
            <ac:spMk id="50" creationId="{22340D79-C707-3F45-9D9F-32F48510CC87}"/>
          </ac:spMkLst>
        </pc:spChg>
        <pc:spChg chg="add del mod replST">
          <ac:chgData name="Holly Jalota" userId="151c0755-ebdb-4543-b130-909b4e7f85d6" providerId="ADAL" clId="{942DC373-8B79-474E-9EF6-682153E52446}" dt="2024-04-02T16:14:50.573" v="20987"/>
          <ac:spMkLst>
            <pc:docMk/>
            <pc:sldMk cId="0" sldId="259"/>
            <ac:spMk id="50" creationId="{9BDD8261-7DED-FB9E-26C8-548AA0B8E28D}"/>
          </ac:spMkLst>
        </pc:spChg>
        <pc:spChg chg="add del mod replST">
          <ac:chgData name="Holly Jalota" userId="151c0755-ebdb-4543-b130-909b4e7f85d6" providerId="ADAL" clId="{942DC373-8B79-474E-9EF6-682153E52446}" dt="2024-04-03T09:08:02.297" v="82063"/>
          <ac:spMkLst>
            <pc:docMk/>
            <pc:sldMk cId="0" sldId="259"/>
            <ac:spMk id="51" creationId="{9B9C9A22-FDCB-89BD-A4C9-F0B9769BDCA6}"/>
          </ac:spMkLst>
        </pc:spChg>
        <pc:spChg chg="add del mod replST">
          <ac:chgData name="Holly Jalota" userId="151c0755-ebdb-4543-b130-909b4e7f85d6" providerId="ADAL" clId="{942DC373-8B79-474E-9EF6-682153E52446}" dt="2024-04-02T16:14:59.949" v="21294"/>
          <ac:spMkLst>
            <pc:docMk/>
            <pc:sldMk cId="0" sldId="259"/>
            <ac:spMk id="51" creationId="{B8D8A79E-1592-C8B3-7FEB-5B86411F1D38}"/>
          </ac:spMkLst>
        </pc:spChg>
        <pc:spChg chg="add del mod replST">
          <ac:chgData name="Holly Jalota" userId="151c0755-ebdb-4543-b130-909b4e7f85d6" providerId="ADAL" clId="{942DC373-8B79-474E-9EF6-682153E52446}" dt="2024-04-09T08:02:49.365" v="130443"/>
          <ac:spMkLst>
            <pc:docMk/>
            <pc:sldMk cId="0" sldId="259"/>
            <ac:spMk id="51" creationId="{BB34F373-B0E9-82AC-6509-E5399F077467}"/>
          </ac:spMkLst>
        </pc:spChg>
        <pc:spChg chg="add del mod replST">
          <ac:chgData name="Holly Jalota" userId="151c0755-ebdb-4543-b130-909b4e7f85d6" providerId="ADAL" clId="{942DC373-8B79-474E-9EF6-682153E52446}" dt="2024-04-03T09:08:31.522" v="82422"/>
          <ac:spMkLst>
            <pc:docMk/>
            <pc:sldMk cId="0" sldId="259"/>
            <ac:spMk id="52" creationId="{06F50013-6CAB-C74F-ED96-FDA37AD7093E}"/>
          </ac:spMkLst>
        </pc:spChg>
        <pc:spChg chg="add del mod replST">
          <ac:chgData name="Holly Jalota" userId="151c0755-ebdb-4543-b130-909b4e7f85d6" providerId="ADAL" clId="{942DC373-8B79-474E-9EF6-682153E52446}" dt="2024-04-09T08:02:58.582" v="130672"/>
          <ac:spMkLst>
            <pc:docMk/>
            <pc:sldMk cId="0" sldId="259"/>
            <ac:spMk id="52" creationId="{32898C4D-7CE5-5539-D0B4-633D4BDA623E}"/>
          </ac:spMkLst>
        </pc:spChg>
        <pc:spChg chg="add del mod replST">
          <ac:chgData name="Holly Jalota" userId="151c0755-ebdb-4543-b130-909b4e7f85d6" providerId="ADAL" clId="{942DC373-8B79-474E-9EF6-682153E52446}" dt="2024-04-02T16:15:09.472" v="21639"/>
          <ac:spMkLst>
            <pc:docMk/>
            <pc:sldMk cId="0" sldId="259"/>
            <ac:spMk id="52" creationId="{BE9DF2A6-7A5B-1FC0-A61D-AC035C33D51D}"/>
          </ac:spMkLst>
        </pc:spChg>
        <pc:spChg chg="add del mod replST">
          <ac:chgData name="Holly Jalota" userId="151c0755-ebdb-4543-b130-909b4e7f85d6" providerId="ADAL" clId="{942DC373-8B79-474E-9EF6-682153E52446}" dt="2024-04-03T10:32:09.132" v="82758"/>
          <ac:spMkLst>
            <pc:docMk/>
            <pc:sldMk cId="0" sldId="259"/>
            <ac:spMk id="53" creationId="{04659529-A2AC-F87A-A493-8A019B0B644D}"/>
          </ac:spMkLst>
        </pc:spChg>
        <pc:spChg chg="add del mod replST">
          <ac:chgData name="Holly Jalota" userId="151c0755-ebdb-4543-b130-909b4e7f85d6" providerId="ADAL" clId="{942DC373-8B79-474E-9EF6-682153E52446}" dt="2024-04-09T08:03:29.082" v="131582"/>
          <ac:spMkLst>
            <pc:docMk/>
            <pc:sldMk cId="0" sldId="259"/>
            <ac:spMk id="53" creationId="{18B1FF9B-A892-9A3C-9E27-72AFE1340193}"/>
          </ac:spMkLst>
        </pc:spChg>
        <pc:spChg chg="add del mod replST">
          <ac:chgData name="Holly Jalota" userId="151c0755-ebdb-4543-b130-909b4e7f85d6" providerId="ADAL" clId="{942DC373-8B79-474E-9EF6-682153E52446}" dt="2024-04-02T16:15:18.699" v="21984"/>
          <ac:spMkLst>
            <pc:docMk/>
            <pc:sldMk cId="0" sldId="259"/>
            <ac:spMk id="53" creationId="{2D1F2897-E4A7-DD09-2AAC-9E501DC5A137}"/>
          </ac:spMkLst>
        </pc:spChg>
        <pc:spChg chg="add del mod replST delST">
          <ac:chgData name="Holly Jalota" userId="151c0755-ebdb-4543-b130-909b4e7f85d6" providerId="ADAL" clId="{942DC373-8B79-474E-9EF6-682153E52446}" dt="2024-04-09T08:03:20.031" v="131282" actId="20577"/>
          <ac:spMkLst>
            <pc:docMk/>
            <pc:sldMk cId="0" sldId="259"/>
            <ac:spMk id="54" creationId="{41B231A0-8C44-DE25-7E77-355C4EE376E4}"/>
          </ac:spMkLst>
        </pc:spChg>
        <pc:spChg chg="add del mod replST">
          <ac:chgData name="Holly Jalota" userId="151c0755-ebdb-4543-b130-909b4e7f85d6" providerId="ADAL" clId="{942DC373-8B79-474E-9EF6-682153E52446}" dt="2024-04-03T10:32:18.765" v="83116"/>
          <ac:spMkLst>
            <pc:docMk/>
            <pc:sldMk cId="0" sldId="259"/>
            <ac:spMk id="54" creationId="{9A45A52A-26FB-B431-E5AB-B9954E7A1454}"/>
          </ac:spMkLst>
        </pc:spChg>
        <pc:spChg chg="add del mod replST">
          <ac:chgData name="Holly Jalota" userId="151c0755-ebdb-4543-b130-909b4e7f85d6" providerId="ADAL" clId="{942DC373-8B79-474E-9EF6-682153E52446}" dt="2024-04-02T16:15:27.932" v="22290"/>
          <ac:spMkLst>
            <pc:docMk/>
            <pc:sldMk cId="0" sldId="259"/>
            <ac:spMk id="54" creationId="{A461A72E-D95F-CF5A-84D1-FCEEA64E9E06}"/>
          </ac:spMkLst>
        </pc:spChg>
        <pc:spChg chg="add del mod replST">
          <ac:chgData name="Holly Jalota" userId="151c0755-ebdb-4543-b130-909b4e7f85d6" providerId="ADAL" clId="{942DC373-8B79-474E-9EF6-682153E52446}" dt="2024-04-03T10:32:28.132" v="83489"/>
          <ac:spMkLst>
            <pc:docMk/>
            <pc:sldMk cId="0" sldId="259"/>
            <ac:spMk id="55" creationId="{2AC744A9-C31B-6DFF-A889-1236CC5282F5}"/>
          </ac:spMkLst>
        </pc:spChg>
        <pc:spChg chg="add del mod replST">
          <ac:chgData name="Holly Jalota" userId="151c0755-ebdb-4543-b130-909b4e7f85d6" providerId="ADAL" clId="{942DC373-8B79-474E-9EF6-682153E52446}" dt="2024-04-02T16:15:37.455" v="22607"/>
          <ac:spMkLst>
            <pc:docMk/>
            <pc:sldMk cId="0" sldId="259"/>
            <ac:spMk id="55" creationId="{3D468782-144E-DDBA-3A6A-FA69C17E5971}"/>
          </ac:spMkLst>
        </pc:spChg>
        <pc:spChg chg="add mod replST delST">
          <ac:chgData name="Holly Jalota" userId="151c0755-ebdb-4543-b130-909b4e7f85d6" providerId="ADAL" clId="{942DC373-8B79-474E-9EF6-682153E52446}" dt="2024-04-09T08:03:18.043" v="131133" actId="20577"/>
          <ac:spMkLst>
            <pc:docMk/>
            <pc:sldMk cId="0" sldId="259"/>
            <ac:spMk id="55" creationId="{E02994A4-302C-7532-0C39-7C18D895070F}"/>
          </ac:spMkLst>
        </pc:spChg>
        <pc:spChg chg="add del mod replST">
          <ac:chgData name="Holly Jalota" userId="151c0755-ebdb-4543-b130-909b4e7f85d6" providerId="ADAL" clId="{942DC373-8B79-474E-9EF6-682153E52446}" dt="2024-04-02T16:15:46.820" v="22942"/>
          <ac:spMkLst>
            <pc:docMk/>
            <pc:sldMk cId="0" sldId="259"/>
            <ac:spMk id="56" creationId="{82C4A260-DAC1-687B-D3C8-486EBE3D8097}"/>
          </ac:spMkLst>
        </pc:spChg>
        <pc:spChg chg="add del mod replST">
          <ac:chgData name="Holly Jalota" userId="151c0755-ebdb-4543-b130-909b4e7f85d6" providerId="ADAL" clId="{942DC373-8B79-474E-9EF6-682153E52446}" dt="2024-04-09T08:03:38.356" v="131782"/>
          <ac:spMkLst>
            <pc:docMk/>
            <pc:sldMk cId="0" sldId="259"/>
            <ac:spMk id="56" creationId="{A9660C9F-7CE1-EFD4-98C6-BB4461E214A8}"/>
          </ac:spMkLst>
        </pc:spChg>
        <pc:spChg chg="add del mod replST">
          <ac:chgData name="Holly Jalota" userId="151c0755-ebdb-4543-b130-909b4e7f85d6" providerId="ADAL" clId="{942DC373-8B79-474E-9EF6-682153E52446}" dt="2024-04-03T10:32:37.400" v="83872"/>
          <ac:spMkLst>
            <pc:docMk/>
            <pc:sldMk cId="0" sldId="259"/>
            <ac:spMk id="56" creationId="{DC0C2344-8AAC-886D-38AF-D30814C962CA}"/>
          </ac:spMkLst>
        </pc:spChg>
        <pc:spChg chg="add del mod replST">
          <ac:chgData name="Holly Jalota" userId="151c0755-ebdb-4543-b130-909b4e7f85d6" providerId="ADAL" clId="{942DC373-8B79-474E-9EF6-682153E52446}" dt="2024-04-02T16:15:57.645" v="23251"/>
          <ac:spMkLst>
            <pc:docMk/>
            <pc:sldMk cId="0" sldId="259"/>
            <ac:spMk id="57" creationId="{0D3B8F5B-62A1-2282-875F-889F11D86F9C}"/>
          </ac:spMkLst>
        </pc:spChg>
        <pc:spChg chg="add del mod replST">
          <ac:chgData name="Holly Jalota" userId="151c0755-ebdb-4543-b130-909b4e7f85d6" providerId="ADAL" clId="{942DC373-8B79-474E-9EF6-682153E52446}" dt="2024-04-03T10:32:46.653" v="84234"/>
          <ac:spMkLst>
            <pc:docMk/>
            <pc:sldMk cId="0" sldId="259"/>
            <ac:spMk id="57" creationId="{8E642893-5E9B-0FD7-9470-3166B6A8B7F6}"/>
          </ac:spMkLst>
        </pc:spChg>
        <pc:spChg chg="add del mod replST">
          <ac:chgData name="Holly Jalota" userId="151c0755-ebdb-4543-b130-909b4e7f85d6" providerId="ADAL" clId="{942DC373-8B79-474E-9EF6-682153E52446}" dt="2024-04-09T08:03:47.717" v="132031"/>
          <ac:spMkLst>
            <pc:docMk/>
            <pc:sldMk cId="0" sldId="259"/>
            <ac:spMk id="57" creationId="{9FDA9691-8DAF-87D8-41C6-ACF8453ACBF6}"/>
          </ac:spMkLst>
        </pc:spChg>
        <pc:spChg chg="add del mod replST">
          <ac:chgData name="Holly Jalota" userId="151c0755-ebdb-4543-b130-909b4e7f85d6" providerId="ADAL" clId="{942DC373-8B79-474E-9EF6-682153E52446}" dt="2024-04-02T16:16:06.841" v="23561"/>
          <ac:spMkLst>
            <pc:docMk/>
            <pc:sldMk cId="0" sldId="259"/>
            <ac:spMk id="58" creationId="{001B0FDE-A228-4284-F9AC-CD13A01DADE2}"/>
          </ac:spMkLst>
        </pc:spChg>
        <pc:spChg chg="add del mod replST">
          <ac:chgData name="Holly Jalota" userId="151c0755-ebdb-4543-b130-909b4e7f85d6" providerId="ADAL" clId="{942DC373-8B79-474E-9EF6-682153E52446}" dt="2024-04-03T10:32:56.117" v="84592"/>
          <ac:spMkLst>
            <pc:docMk/>
            <pc:sldMk cId="0" sldId="259"/>
            <ac:spMk id="58" creationId="{83E28D1C-1BE2-5CC2-823E-29861EA2476D}"/>
          </ac:spMkLst>
        </pc:spChg>
        <pc:spChg chg="add del mod replST">
          <ac:chgData name="Holly Jalota" userId="151c0755-ebdb-4543-b130-909b4e7f85d6" providerId="ADAL" clId="{942DC373-8B79-474E-9EF6-682153E52446}" dt="2024-04-09T08:03:56.910" v="132250"/>
          <ac:spMkLst>
            <pc:docMk/>
            <pc:sldMk cId="0" sldId="259"/>
            <ac:spMk id="58" creationId="{D47D7324-483A-4A7A-6F14-58D0009FC7EF}"/>
          </ac:spMkLst>
        </pc:spChg>
        <pc:spChg chg="add del mod replST">
          <ac:chgData name="Holly Jalota" userId="151c0755-ebdb-4543-b130-909b4e7f85d6" providerId="ADAL" clId="{942DC373-8B79-474E-9EF6-682153E52446}" dt="2024-04-03T10:33:17.128" v="84949"/>
          <ac:spMkLst>
            <pc:docMk/>
            <pc:sldMk cId="0" sldId="259"/>
            <ac:spMk id="59" creationId="{0F688F23-8BC1-CC74-3948-35C5BB91FC67}"/>
          </ac:spMkLst>
        </pc:spChg>
        <pc:spChg chg="add del mod replST">
          <ac:chgData name="Holly Jalota" userId="151c0755-ebdb-4543-b130-909b4e7f85d6" providerId="ADAL" clId="{942DC373-8B79-474E-9EF6-682153E52446}" dt="2024-04-09T08:04:06.101" v="132479"/>
          <ac:spMkLst>
            <pc:docMk/>
            <pc:sldMk cId="0" sldId="259"/>
            <ac:spMk id="59" creationId="{B3917FA8-DF5E-5BA5-C0BF-15AEDAC47B99}"/>
          </ac:spMkLst>
        </pc:spChg>
        <pc:spChg chg="add del mod replST">
          <ac:chgData name="Holly Jalota" userId="151c0755-ebdb-4543-b130-909b4e7f85d6" providerId="ADAL" clId="{942DC373-8B79-474E-9EF6-682153E52446}" dt="2024-04-02T16:16:16.883" v="23889"/>
          <ac:spMkLst>
            <pc:docMk/>
            <pc:sldMk cId="0" sldId="259"/>
            <ac:spMk id="59" creationId="{D6BC06CA-AFA7-7D39-97E4-EF9AC969452D}"/>
          </ac:spMkLst>
        </pc:spChg>
        <pc:spChg chg="add del mod replST">
          <ac:chgData name="Holly Jalota" userId="151c0755-ebdb-4543-b130-909b4e7f85d6" providerId="ADAL" clId="{942DC373-8B79-474E-9EF6-682153E52446}" dt="2024-04-02T16:16:26.214" v="24213"/>
          <ac:spMkLst>
            <pc:docMk/>
            <pc:sldMk cId="0" sldId="259"/>
            <ac:spMk id="60" creationId="{37DD18C4-FCEF-B996-71F9-08E848D990EB}"/>
          </ac:spMkLst>
        </pc:spChg>
        <pc:spChg chg="add del mod replST">
          <ac:chgData name="Holly Jalota" userId="151c0755-ebdb-4543-b130-909b4e7f85d6" providerId="ADAL" clId="{942DC373-8B79-474E-9EF6-682153E52446}" dt="2024-04-09T08:04:16.723" v="132676"/>
          <ac:spMkLst>
            <pc:docMk/>
            <pc:sldMk cId="0" sldId="259"/>
            <ac:spMk id="60" creationId="{50D11E81-F4AA-3EFD-36B9-04C65416DC65}"/>
          </ac:spMkLst>
        </pc:spChg>
        <pc:spChg chg="add del mod replST">
          <ac:chgData name="Holly Jalota" userId="151c0755-ebdb-4543-b130-909b4e7f85d6" providerId="ADAL" clId="{942DC373-8B79-474E-9EF6-682153E52446}" dt="2024-04-03T10:33:26.360" v="85347"/>
          <ac:spMkLst>
            <pc:docMk/>
            <pc:sldMk cId="0" sldId="259"/>
            <ac:spMk id="60" creationId="{544CD906-4820-CF57-8AD8-CE1C66D8B1E4}"/>
          </ac:spMkLst>
        </pc:spChg>
        <pc:spChg chg="add del mod replST">
          <ac:chgData name="Holly Jalota" userId="151c0755-ebdb-4543-b130-909b4e7f85d6" providerId="ADAL" clId="{942DC373-8B79-474E-9EF6-682153E52446}" dt="2024-04-09T08:05:11.563" v="132880"/>
          <ac:spMkLst>
            <pc:docMk/>
            <pc:sldMk cId="0" sldId="259"/>
            <ac:spMk id="61" creationId="{26E1CE7B-F95A-5E17-4418-E930F3B3333E}"/>
          </ac:spMkLst>
        </pc:spChg>
        <pc:spChg chg="del">
          <ac:chgData name="Holly Jalota" userId="151c0755-ebdb-4543-b130-909b4e7f85d6" providerId="ADAL" clId="{942DC373-8B79-474E-9EF6-682153E52446}" dt="2024-03-28T09:48:27.520" v="843"/>
          <ac:spMkLst>
            <pc:docMk/>
            <pc:sldMk cId="0" sldId="259"/>
            <ac:spMk id="61" creationId="{943A877A-0F88-B15C-B436-65C2F60D337B}"/>
          </ac:spMkLst>
        </pc:spChg>
        <pc:spChg chg="add del mod replST">
          <ac:chgData name="Holly Jalota" userId="151c0755-ebdb-4543-b130-909b4e7f85d6" providerId="ADAL" clId="{942DC373-8B79-474E-9EF6-682153E52446}" dt="2024-04-03T10:33:35.645" v="85693"/>
          <ac:spMkLst>
            <pc:docMk/>
            <pc:sldMk cId="0" sldId="259"/>
            <ac:spMk id="61" creationId="{B3E251A9-D3F7-88B7-3A81-089FD4DBEA49}"/>
          </ac:spMkLst>
        </pc:spChg>
        <pc:spChg chg="add del mod replST">
          <ac:chgData name="Holly Jalota" userId="151c0755-ebdb-4543-b130-909b4e7f85d6" providerId="ADAL" clId="{942DC373-8B79-474E-9EF6-682153E52446}" dt="2024-04-02T16:16:35.419" v="24557"/>
          <ac:spMkLst>
            <pc:docMk/>
            <pc:sldMk cId="0" sldId="259"/>
            <ac:spMk id="61" creationId="{E52F750C-CE73-8F4D-9983-C5C5F06D6D1D}"/>
          </ac:spMkLst>
        </pc:spChg>
        <pc:spChg chg="add del mod replST">
          <ac:chgData name="Holly Jalota" userId="151c0755-ebdb-4543-b130-909b4e7f85d6" providerId="ADAL" clId="{942DC373-8B79-474E-9EF6-682153E52446}" dt="2024-04-03T10:33:44.885" v="86052"/>
          <ac:spMkLst>
            <pc:docMk/>
            <pc:sldMk cId="0" sldId="259"/>
            <ac:spMk id="62" creationId="{158EA750-609C-C3D0-2122-EC0E9FBAF0B6}"/>
          </ac:spMkLst>
        </pc:spChg>
        <pc:spChg chg="add del mod replST">
          <ac:chgData name="Holly Jalota" userId="151c0755-ebdb-4543-b130-909b4e7f85d6" providerId="ADAL" clId="{942DC373-8B79-474E-9EF6-682153E52446}" dt="2024-04-02T16:16:44.748" v="24886"/>
          <ac:spMkLst>
            <pc:docMk/>
            <pc:sldMk cId="0" sldId="259"/>
            <ac:spMk id="62" creationId="{4AFD97E7-0CFC-66B1-1C56-8569D7B3D6EF}"/>
          </ac:spMkLst>
        </pc:spChg>
        <pc:spChg chg="add del mod replST">
          <ac:chgData name="Holly Jalota" userId="151c0755-ebdb-4543-b130-909b4e7f85d6" providerId="ADAL" clId="{942DC373-8B79-474E-9EF6-682153E52446}" dt="2024-04-09T08:05:48.310" v="133083"/>
          <ac:spMkLst>
            <pc:docMk/>
            <pc:sldMk cId="0" sldId="259"/>
            <ac:spMk id="62" creationId="{5F9CB0EE-71B1-44CF-064D-ACEFD21A8561}"/>
          </ac:spMkLst>
        </pc:spChg>
        <pc:spChg chg="add del mod replST">
          <ac:chgData name="Holly Jalota" userId="151c0755-ebdb-4543-b130-909b4e7f85d6" providerId="ADAL" clId="{942DC373-8B79-474E-9EF6-682153E52446}" dt="2024-04-09T08:05:59.635" v="133281"/>
          <ac:spMkLst>
            <pc:docMk/>
            <pc:sldMk cId="0" sldId="259"/>
            <ac:spMk id="63" creationId="{2F3D04F2-96A5-4DCE-E7B4-90EC4A4889D4}"/>
          </ac:spMkLst>
        </pc:spChg>
        <pc:spChg chg="add del mod replST">
          <ac:chgData name="Holly Jalota" userId="151c0755-ebdb-4543-b130-909b4e7f85d6" providerId="ADAL" clId="{942DC373-8B79-474E-9EF6-682153E52446}" dt="2024-04-03T10:33:54.244" v="86467"/>
          <ac:spMkLst>
            <pc:docMk/>
            <pc:sldMk cId="0" sldId="259"/>
            <ac:spMk id="63" creationId="{9F9ADF49-3224-7900-2ECD-1EE22059B70D}"/>
          </ac:spMkLst>
        </pc:spChg>
        <pc:spChg chg="add del mod replST">
          <ac:chgData name="Holly Jalota" userId="151c0755-ebdb-4543-b130-909b4e7f85d6" providerId="ADAL" clId="{942DC373-8B79-474E-9EF6-682153E52446}" dt="2024-04-02T16:16:55.515" v="25194"/>
          <ac:spMkLst>
            <pc:docMk/>
            <pc:sldMk cId="0" sldId="259"/>
            <ac:spMk id="63" creationId="{FB4EFD60-9F75-DE38-F66F-375773438648}"/>
          </ac:spMkLst>
        </pc:spChg>
        <pc:spChg chg="add del mod replST">
          <ac:chgData name="Holly Jalota" userId="151c0755-ebdb-4543-b130-909b4e7f85d6" providerId="ADAL" clId="{942DC373-8B79-474E-9EF6-682153E52446}" dt="2024-04-02T16:17:05.006" v="25520"/>
          <ac:spMkLst>
            <pc:docMk/>
            <pc:sldMk cId="0" sldId="259"/>
            <ac:spMk id="64" creationId="{68DC8F94-E41A-A651-C29D-07E26C8C1E01}"/>
          </ac:spMkLst>
        </pc:spChg>
        <pc:spChg chg="add del mod replST">
          <ac:chgData name="Holly Jalota" userId="151c0755-ebdb-4543-b130-909b4e7f85d6" providerId="ADAL" clId="{942DC373-8B79-474E-9EF6-682153E52446}" dt="2024-04-02T16:17:14.361" v="25859"/>
          <ac:spMkLst>
            <pc:docMk/>
            <pc:sldMk cId="0" sldId="259"/>
            <ac:spMk id="65" creationId="{B35B368A-3456-528C-A6F7-23498CA7D33B}"/>
          </ac:spMkLst>
        </pc:spChg>
        <pc:spChg chg="add del mod replST">
          <ac:chgData name="Holly Jalota" userId="151c0755-ebdb-4543-b130-909b4e7f85d6" providerId="ADAL" clId="{942DC373-8B79-474E-9EF6-682153E52446}" dt="2024-04-02T16:17:23.661" v="26187"/>
          <ac:spMkLst>
            <pc:docMk/>
            <pc:sldMk cId="0" sldId="259"/>
            <ac:spMk id="66" creationId="{BD6C8D18-ECC4-5A0E-EAB2-B32C2E8CBC21}"/>
          </ac:spMkLst>
        </pc:spChg>
        <pc:spChg chg="add del mod replST">
          <ac:chgData name="Holly Jalota" userId="151c0755-ebdb-4543-b130-909b4e7f85d6" providerId="ADAL" clId="{942DC373-8B79-474E-9EF6-682153E52446}" dt="2024-04-02T16:17:32.956" v="26519"/>
          <ac:spMkLst>
            <pc:docMk/>
            <pc:sldMk cId="0" sldId="259"/>
            <ac:spMk id="67" creationId="{58F47E07-4076-9D9C-7663-903E0F87F95C}"/>
          </ac:spMkLst>
        </pc:spChg>
        <pc:spChg chg="add del mod replST">
          <ac:chgData name="Holly Jalota" userId="151c0755-ebdb-4543-b130-909b4e7f85d6" providerId="ADAL" clId="{942DC373-8B79-474E-9EF6-682153E52446}" dt="2024-04-02T16:17:42.231" v="26828"/>
          <ac:spMkLst>
            <pc:docMk/>
            <pc:sldMk cId="0" sldId="259"/>
            <ac:spMk id="68" creationId="{E227D231-7F97-984D-D0AD-14D58F4324DB}"/>
          </ac:spMkLst>
        </pc:spChg>
        <pc:spChg chg="add del mod replST">
          <ac:chgData name="Holly Jalota" userId="151c0755-ebdb-4543-b130-909b4e7f85d6" providerId="ADAL" clId="{942DC373-8B79-474E-9EF6-682153E52446}" dt="2024-04-02T16:17:51.439" v="27135"/>
          <ac:spMkLst>
            <pc:docMk/>
            <pc:sldMk cId="0" sldId="259"/>
            <ac:spMk id="69" creationId="{81DCDE6E-4134-C0EA-F71F-E652C856F849}"/>
          </ac:spMkLst>
        </pc:spChg>
        <pc:spChg chg="add del mod replST">
          <ac:chgData name="Holly Jalota" userId="151c0755-ebdb-4543-b130-909b4e7f85d6" providerId="ADAL" clId="{942DC373-8B79-474E-9EF6-682153E52446}" dt="2024-04-02T16:18:02.129" v="27462"/>
          <ac:spMkLst>
            <pc:docMk/>
            <pc:sldMk cId="0" sldId="259"/>
            <ac:spMk id="70" creationId="{5492DA0E-D2DD-E207-8F9A-3D899C5CEEAC}"/>
          </ac:spMkLst>
        </pc:spChg>
        <pc:spChg chg="add del mod replST">
          <ac:chgData name="Holly Jalota" userId="151c0755-ebdb-4543-b130-909b4e7f85d6" providerId="ADAL" clId="{942DC373-8B79-474E-9EF6-682153E52446}" dt="2024-04-02T16:18:11.429" v="27820"/>
          <ac:spMkLst>
            <pc:docMk/>
            <pc:sldMk cId="0" sldId="259"/>
            <ac:spMk id="71" creationId="{92736D2B-138E-54E0-85C0-9038CFC26046}"/>
          </ac:spMkLst>
        </pc:spChg>
        <pc:spChg chg="add del mod replST">
          <ac:chgData name="Holly Jalota" userId="151c0755-ebdb-4543-b130-909b4e7f85d6" providerId="ADAL" clId="{942DC373-8B79-474E-9EF6-682153E52446}" dt="2024-04-02T16:18:20.720" v="28171"/>
          <ac:spMkLst>
            <pc:docMk/>
            <pc:sldMk cId="0" sldId="259"/>
            <ac:spMk id="72" creationId="{0B782AFF-9859-32DB-4B4A-C6AF9B0FD9E7}"/>
          </ac:spMkLst>
        </pc:spChg>
        <pc:spChg chg="add del mod replST">
          <ac:chgData name="Holly Jalota" userId="151c0755-ebdb-4543-b130-909b4e7f85d6" providerId="ADAL" clId="{942DC373-8B79-474E-9EF6-682153E52446}" dt="2024-04-02T16:18:30.042" v="28494"/>
          <ac:spMkLst>
            <pc:docMk/>
            <pc:sldMk cId="0" sldId="259"/>
            <ac:spMk id="73" creationId="{997EFDD2-E21C-8FEA-EE0C-243B6EDCA360}"/>
          </ac:spMkLst>
        </pc:spChg>
        <pc:spChg chg="add del mod replST">
          <ac:chgData name="Holly Jalota" userId="151c0755-ebdb-4543-b130-909b4e7f85d6" providerId="ADAL" clId="{942DC373-8B79-474E-9EF6-682153E52446}" dt="2024-04-02T16:18:39.290" v="28844"/>
          <ac:spMkLst>
            <pc:docMk/>
            <pc:sldMk cId="0" sldId="259"/>
            <ac:spMk id="74" creationId="{ADA73131-1084-1AE6-8E5F-79B8431D29F5}"/>
          </ac:spMkLst>
        </pc:spChg>
        <pc:spChg chg="add del mod replST">
          <ac:chgData name="Holly Jalota" userId="151c0755-ebdb-4543-b130-909b4e7f85d6" providerId="ADAL" clId="{942DC373-8B79-474E-9EF6-682153E52446}" dt="2024-04-02T16:18:48.546" v="29176"/>
          <ac:spMkLst>
            <pc:docMk/>
            <pc:sldMk cId="0" sldId="259"/>
            <ac:spMk id="75" creationId="{972DD16B-DB4D-AF93-E685-C04346B2C50C}"/>
          </ac:spMkLst>
        </pc:spChg>
        <pc:spChg chg="add del mod replST">
          <ac:chgData name="Holly Jalota" userId="151c0755-ebdb-4543-b130-909b4e7f85d6" providerId="ADAL" clId="{942DC373-8B79-474E-9EF6-682153E52446}" dt="2024-04-02T16:18:57.817" v="29509"/>
          <ac:spMkLst>
            <pc:docMk/>
            <pc:sldMk cId="0" sldId="259"/>
            <ac:spMk id="76" creationId="{61868536-898A-CC35-0909-2F73316EEE94}"/>
          </ac:spMkLst>
        </pc:spChg>
        <pc:spChg chg="add del mod replST">
          <ac:chgData name="Holly Jalota" userId="151c0755-ebdb-4543-b130-909b4e7f85d6" providerId="ADAL" clId="{942DC373-8B79-474E-9EF6-682153E52446}" dt="2024-04-02T16:19:08.646" v="29832"/>
          <ac:spMkLst>
            <pc:docMk/>
            <pc:sldMk cId="0" sldId="259"/>
            <ac:spMk id="77" creationId="{80D12F69-54E1-A1B5-CB03-D2BD0285F27A}"/>
          </ac:spMkLst>
        </pc:spChg>
        <pc:spChg chg="add del mod replST">
          <ac:chgData name="Holly Jalota" userId="151c0755-ebdb-4543-b130-909b4e7f85d6" providerId="ADAL" clId="{942DC373-8B79-474E-9EF6-682153E52446}" dt="2024-04-02T16:19:33.849" v="30138"/>
          <ac:spMkLst>
            <pc:docMk/>
            <pc:sldMk cId="0" sldId="259"/>
            <ac:spMk id="78" creationId="{24E0549D-3EF0-8F7B-1112-A466A9EC4085}"/>
          </ac:spMkLst>
        </pc:spChg>
        <pc:spChg chg="add del mod replST">
          <ac:chgData name="Holly Jalota" userId="151c0755-ebdb-4543-b130-909b4e7f85d6" providerId="ADAL" clId="{942DC373-8B79-474E-9EF6-682153E52446}" dt="2024-04-02T16:19:43.085" v="30444"/>
          <ac:spMkLst>
            <pc:docMk/>
            <pc:sldMk cId="0" sldId="259"/>
            <ac:spMk id="79" creationId="{62974F68-AB95-68A4-DA35-5025FF2A4AEE}"/>
          </ac:spMkLst>
        </pc:spChg>
        <pc:spChg chg="add del mod replST">
          <ac:chgData name="Holly Jalota" userId="151c0755-ebdb-4543-b130-909b4e7f85d6" providerId="ADAL" clId="{942DC373-8B79-474E-9EF6-682153E52446}" dt="2024-04-02T16:19:52.505" v="30766"/>
          <ac:spMkLst>
            <pc:docMk/>
            <pc:sldMk cId="0" sldId="259"/>
            <ac:spMk id="80" creationId="{DB1A30C5-2235-4978-DFF5-2427D1B69594}"/>
          </ac:spMkLst>
        </pc:spChg>
        <pc:spChg chg="add del mod replST">
          <ac:chgData name="Holly Jalota" userId="151c0755-ebdb-4543-b130-909b4e7f85d6" providerId="ADAL" clId="{942DC373-8B79-474E-9EF6-682153E52446}" dt="2024-04-02T16:20:21.148" v="31071"/>
          <ac:spMkLst>
            <pc:docMk/>
            <pc:sldMk cId="0" sldId="259"/>
            <ac:spMk id="81" creationId="{97E0791E-20CF-5474-FA77-A09D168737B7}"/>
          </ac:spMkLst>
        </pc:spChg>
        <pc:spChg chg="add del mod replST">
          <ac:chgData name="Holly Jalota" userId="151c0755-ebdb-4543-b130-909b4e7f85d6" providerId="ADAL" clId="{942DC373-8B79-474E-9EF6-682153E52446}" dt="2024-04-02T16:20:32.296" v="31378"/>
          <ac:spMkLst>
            <pc:docMk/>
            <pc:sldMk cId="0" sldId="259"/>
            <ac:spMk id="82" creationId="{E6F8CFD5-A1BE-74BA-F479-E09F3F04EC0B}"/>
          </ac:spMkLst>
        </pc:spChg>
        <pc:spChg chg="add del mod replST">
          <ac:chgData name="Holly Jalota" userId="151c0755-ebdb-4543-b130-909b4e7f85d6" providerId="ADAL" clId="{942DC373-8B79-474E-9EF6-682153E52446}" dt="2024-04-02T16:20:41.545" v="31683"/>
          <ac:spMkLst>
            <pc:docMk/>
            <pc:sldMk cId="0" sldId="259"/>
            <ac:spMk id="83" creationId="{2FCB23CA-B716-9B3E-36E5-3EC149A6104E}"/>
          </ac:spMkLst>
        </pc:spChg>
        <pc:spChg chg="add del mod replST">
          <ac:chgData name="Holly Jalota" userId="151c0755-ebdb-4543-b130-909b4e7f85d6" providerId="ADAL" clId="{942DC373-8B79-474E-9EF6-682153E52446}" dt="2024-04-02T16:20:52.681" v="31988"/>
          <ac:spMkLst>
            <pc:docMk/>
            <pc:sldMk cId="0" sldId="259"/>
            <ac:spMk id="84" creationId="{E2825A12-9824-3B10-A9B3-F5EDA8017D86}"/>
          </ac:spMkLst>
        </pc:spChg>
        <pc:spChg chg="add del mod replST">
          <ac:chgData name="Holly Jalota" userId="151c0755-ebdb-4543-b130-909b4e7f85d6" providerId="ADAL" clId="{942DC373-8B79-474E-9EF6-682153E52446}" dt="2024-04-02T16:21:02.474" v="32294"/>
          <ac:spMkLst>
            <pc:docMk/>
            <pc:sldMk cId="0" sldId="259"/>
            <ac:spMk id="85" creationId="{1D2BF281-DE90-B56F-20B7-14645D644FA4}"/>
          </ac:spMkLst>
        </pc:spChg>
        <pc:spChg chg="add del mod replST">
          <ac:chgData name="Holly Jalota" userId="151c0755-ebdb-4543-b130-909b4e7f85d6" providerId="ADAL" clId="{942DC373-8B79-474E-9EF6-682153E52446}" dt="2024-04-02T16:21:12.012" v="32599"/>
          <ac:spMkLst>
            <pc:docMk/>
            <pc:sldMk cId="0" sldId="259"/>
            <ac:spMk id="86" creationId="{57B67046-695B-AD01-E1D5-4DFA0385CCBB}"/>
          </ac:spMkLst>
        </pc:spChg>
        <pc:spChg chg="add del mod replST">
          <ac:chgData name="Holly Jalota" userId="151c0755-ebdb-4543-b130-909b4e7f85d6" providerId="ADAL" clId="{942DC373-8B79-474E-9EF6-682153E52446}" dt="2024-04-02T16:21:21.328" v="32904"/>
          <ac:spMkLst>
            <pc:docMk/>
            <pc:sldMk cId="0" sldId="259"/>
            <ac:spMk id="87" creationId="{00B868C5-5E7B-5FCD-967D-922949AED274}"/>
          </ac:spMkLst>
        </pc:spChg>
        <pc:spChg chg="add del mod replST">
          <ac:chgData name="Holly Jalota" userId="151c0755-ebdb-4543-b130-909b4e7f85d6" providerId="ADAL" clId="{942DC373-8B79-474E-9EF6-682153E52446}" dt="2024-04-02T16:21:33.634" v="33210"/>
          <ac:spMkLst>
            <pc:docMk/>
            <pc:sldMk cId="0" sldId="259"/>
            <ac:spMk id="88" creationId="{C1D95C74-4355-17A8-8A6D-A1B621184891}"/>
          </ac:spMkLst>
        </pc:spChg>
        <pc:spChg chg="add del mod replST">
          <ac:chgData name="Holly Jalota" userId="151c0755-ebdb-4543-b130-909b4e7f85d6" providerId="ADAL" clId="{942DC373-8B79-474E-9EF6-682153E52446}" dt="2024-04-02T16:21:44.453" v="33516"/>
          <ac:spMkLst>
            <pc:docMk/>
            <pc:sldMk cId="0" sldId="259"/>
            <ac:spMk id="89" creationId="{DE1A5547-52A8-B4BF-B131-EA057DBD6076}"/>
          </ac:spMkLst>
        </pc:spChg>
        <pc:spChg chg="add del mod replST">
          <ac:chgData name="Holly Jalota" userId="151c0755-ebdb-4543-b130-909b4e7f85d6" providerId="ADAL" clId="{942DC373-8B79-474E-9EF6-682153E52446}" dt="2024-04-02T16:21:56.029" v="33822"/>
          <ac:spMkLst>
            <pc:docMk/>
            <pc:sldMk cId="0" sldId="259"/>
            <ac:spMk id="90" creationId="{D0489D75-5546-B3A7-D61E-0A7E34AB65A0}"/>
          </ac:spMkLst>
        </pc:spChg>
        <pc:spChg chg="add del mod replST">
          <ac:chgData name="Holly Jalota" userId="151c0755-ebdb-4543-b130-909b4e7f85d6" providerId="ADAL" clId="{942DC373-8B79-474E-9EF6-682153E52446}" dt="2024-04-02T16:22:08.838" v="34129"/>
          <ac:spMkLst>
            <pc:docMk/>
            <pc:sldMk cId="0" sldId="259"/>
            <ac:spMk id="91" creationId="{7EF87224-3EF9-7B5C-78BD-A07795A22C7C}"/>
          </ac:spMkLst>
        </pc:spChg>
        <pc:spChg chg="add del mod replST">
          <ac:chgData name="Holly Jalota" userId="151c0755-ebdb-4543-b130-909b4e7f85d6" providerId="ADAL" clId="{942DC373-8B79-474E-9EF6-682153E52446}" dt="2024-04-02T16:22:45.363" v="34434"/>
          <ac:spMkLst>
            <pc:docMk/>
            <pc:sldMk cId="0" sldId="259"/>
            <ac:spMk id="92" creationId="{1479994A-5B2C-430D-4D14-D496F1A4466A}"/>
          </ac:spMkLst>
        </pc:spChg>
        <pc:spChg chg="add del mod replST">
          <ac:chgData name="Holly Jalota" userId="151c0755-ebdb-4543-b130-909b4e7f85d6" providerId="ADAL" clId="{942DC373-8B79-474E-9EF6-682153E52446}" dt="2024-04-02T16:22:56.532" v="34739"/>
          <ac:spMkLst>
            <pc:docMk/>
            <pc:sldMk cId="0" sldId="259"/>
            <ac:spMk id="93" creationId="{30B9AAAD-16EE-70A9-088D-23C169F48A01}"/>
          </ac:spMkLst>
        </pc:spChg>
        <pc:spChg chg="add del mod replST">
          <ac:chgData name="Holly Jalota" userId="151c0755-ebdb-4543-b130-909b4e7f85d6" providerId="ADAL" clId="{942DC373-8B79-474E-9EF6-682153E52446}" dt="2024-04-02T16:23:06.483" v="35046"/>
          <ac:spMkLst>
            <pc:docMk/>
            <pc:sldMk cId="0" sldId="259"/>
            <ac:spMk id="94" creationId="{EBED6056-4EC1-0498-631A-C0C3E00D9659}"/>
          </ac:spMkLst>
        </pc:spChg>
        <pc:spChg chg="add del mod replST">
          <ac:chgData name="Holly Jalota" userId="151c0755-ebdb-4543-b130-909b4e7f85d6" providerId="ADAL" clId="{942DC373-8B79-474E-9EF6-682153E52446}" dt="2024-04-02T16:23:15.859" v="35352"/>
          <ac:spMkLst>
            <pc:docMk/>
            <pc:sldMk cId="0" sldId="259"/>
            <ac:spMk id="95" creationId="{476CF543-7E65-7D76-27A5-E40A9148AAB4}"/>
          </ac:spMkLst>
        </pc:spChg>
        <pc:spChg chg="add del mod replST">
          <ac:chgData name="Holly Jalota" userId="151c0755-ebdb-4543-b130-909b4e7f85d6" providerId="ADAL" clId="{942DC373-8B79-474E-9EF6-682153E52446}" dt="2024-04-02T16:23:47.372" v="35657"/>
          <ac:spMkLst>
            <pc:docMk/>
            <pc:sldMk cId="0" sldId="259"/>
            <ac:spMk id="96" creationId="{661BFD55-E6CC-1030-3240-4E6C3FA323E3}"/>
          </ac:spMkLst>
        </pc:spChg>
        <pc:spChg chg="add del mod replST">
          <ac:chgData name="Holly Jalota" userId="151c0755-ebdb-4543-b130-909b4e7f85d6" providerId="ADAL" clId="{942DC373-8B79-474E-9EF6-682153E52446}" dt="2024-04-02T16:23:56.753" v="35963"/>
          <ac:spMkLst>
            <pc:docMk/>
            <pc:sldMk cId="0" sldId="259"/>
            <ac:spMk id="97" creationId="{E25F90B2-E622-E11A-38BB-5BA4A6E60C53}"/>
          </ac:spMkLst>
        </pc:spChg>
        <pc:spChg chg="add del mod replST">
          <ac:chgData name="Holly Jalota" userId="151c0755-ebdb-4543-b130-909b4e7f85d6" providerId="ADAL" clId="{942DC373-8B79-474E-9EF6-682153E52446}" dt="2024-04-02T16:24:06.675" v="36268"/>
          <ac:spMkLst>
            <pc:docMk/>
            <pc:sldMk cId="0" sldId="259"/>
            <ac:spMk id="98" creationId="{27DB8E65-2663-151F-7951-4CC0AD55F70E}"/>
          </ac:spMkLst>
        </pc:spChg>
        <pc:spChg chg="add del mod replST">
          <ac:chgData name="Holly Jalota" userId="151c0755-ebdb-4543-b130-909b4e7f85d6" providerId="ADAL" clId="{942DC373-8B79-474E-9EF6-682153E52446}" dt="2024-04-02T16:24:17.850" v="36576"/>
          <ac:spMkLst>
            <pc:docMk/>
            <pc:sldMk cId="0" sldId="259"/>
            <ac:spMk id="99" creationId="{CD4FAA74-BC1D-A395-B4DF-A665A61AE32A}"/>
          </ac:spMkLst>
        </pc:spChg>
        <pc:spChg chg="add del mod replST">
          <ac:chgData name="Holly Jalota" userId="151c0755-ebdb-4543-b130-909b4e7f85d6" providerId="ADAL" clId="{942DC373-8B79-474E-9EF6-682153E52446}" dt="2024-04-02T16:24:31.598" v="36882"/>
          <ac:spMkLst>
            <pc:docMk/>
            <pc:sldMk cId="0" sldId="259"/>
            <ac:spMk id="100" creationId="{2509D783-0225-B063-190E-E8D3A255CAD7}"/>
          </ac:spMkLst>
        </pc:spChg>
        <pc:spChg chg="add del mod replST">
          <ac:chgData name="Holly Jalota" userId="151c0755-ebdb-4543-b130-909b4e7f85d6" providerId="ADAL" clId="{942DC373-8B79-474E-9EF6-682153E52446}" dt="2024-04-02T16:24:42.265" v="37188"/>
          <ac:spMkLst>
            <pc:docMk/>
            <pc:sldMk cId="0" sldId="259"/>
            <ac:spMk id="101" creationId="{5B0B099F-1984-399C-B325-38D709D4E34C}"/>
          </ac:spMkLst>
        </pc:spChg>
        <pc:spChg chg="add del mod replST">
          <ac:chgData name="Holly Jalota" userId="151c0755-ebdb-4543-b130-909b4e7f85d6" providerId="ADAL" clId="{942DC373-8B79-474E-9EF6-682153E52446}" dt="2024-04-02T16:24:52.731" v="37494"/>
          <ac:spMkLst>
            <pc:docMk/>
            <pc:sldMk cId="0" sldId="259"/>
            <ac:spMk id="102" creationId="{FD9C6296-837A-71E4-A332-9AB41D09DBE4}"/>
          </ac:spMkLst>
        </pc:spChg>
        <pc:spChg chg="add del mod replST">
          <ac:chgData name="Holly Jalota" userId="151c0755-ebdb-4543-b130-909b4e7f85d6" providerId="ADAL" clId="{942DC373-8B79-474E-9EF6-682153E52446}" dt="2024-04-02T16:25:01.950" v="37802"/>
          <ac:spMkLst>
            <pc:docMk/>
            <pc:sldMk cId="0" sldId="259"/>
            <ac:spMk id="103" creationId="{0200DF50-2B88-27D9-BBA3-E4F4277D0474}"/>
          </ac:spMkLst>
        </pc:spChg>
        <pc:spChg chg="add del mod replST">
          <ac:chgData name="Holly Jalota" userId="151c0755-ebdb-4543-b130-909b4e7f85d6" providerId="ADAL" clId="{942DC373-8B79-474E-9EF6-682153E52446}" dt="2024-04-02T16:25:25.231" v="38109"/>
          <ac:spMkLst>
            <pc:docMk/>
            <pc:sldMk cId="0" sldId="259"/>
            <ac:spMk id="104" creationId="{5079146A-37FE-511F-E598-18AC2810BE82}"/>
          </ac:spMkLst>
        </pc:spChg>
        <pc:spChg chg="add del mod replST">
          <ac:chgData name="Holly Jalota" userId="151c0755-ebdb-4543-b130-909b4e7f85d6" providerId="ADAL" clId="{942DC373-8B79-474E-9EF6-682153E52446}" dt="2024-04-02T16:25:34.658" v="38414"/>
          <ac:spMkLst>
            <pc:docMk/>
            <pc:sldMk cId="0" sldId="259"/>
            <ac:spMk id="105" creationId="{5030877E-11AE-5317-B9D2-38DD988612E6}"/>
          </ac:spMkLst>
        </pc:spChg>
        <pc:spChg chg="add del mod replST">
          <ac:chgData name="Holly Jalota" userId="151c0755-ebdb-4543-b130-909b4e7f85d6" providerId="ADAL" clId="{942DC373-8B79-474E-9EF6-682153E52446}" dt="2024-04-02T16:25:45.039" v="38720"/>
          <ac:spMkLst>
            <pc:docMk/>
            <pc:sldMk cId="0" sldId="259"/>
            <ac:spMk id="106" creationId="{79461CF1-A4E1-54FC-4D50-70BC2778867D}"/>
          </ac:spMkLst>
        </pc:spChg>
        <pc:spChg chg="add del mod replST">
          <ac:chgData name="Holly Jalota" userId="151c0755-ebdb-4543-b130-909b4e7f85d6" providerId="ADAL" clId="{942DC373-8B79-474E-9EF6-682153E52446}" dt="2024-04-02T16:25:54.311" v="39025"/>
          <ac:spMkLst>
            <pc:docMk/>
            <pc:sldMk cId="0" sldId="259"/>
            <ac:spMk id="107" creationId="{65AEBCD9-F661-10D8-90C2-B8A4A5E1ADDA}"/>
          </ac:spMkLst>
        </pc:spChg>
        <pc:spChg chg="add del mod replST">
          <ac:chgData name="Holly Jalota" userId="151c0755-ebdb-4543-b130-909b4e7f85d6" providerId="ADAL" clId="{942DC373-8B79-474E-9EF6-682153E52446}" dt="2024-04-02T16:26:03.585" v="39341"/>
          <ac:spMkLst>
            <pc:docMk/>
            <pc:sldMk cId="0" sldId="259"/>
            <ac:spMk id="108" creationId="{04A053BE-ACDD-21E6-98DD-01F4C290CA2A}"/>
          </ac:spMkLst>
        </pc:spChg>
        <pc:spChg chg="add del mod replST">
          <ac:chgData name="Holly Jalota" userId="151c0755-ebdb-4543-b130-909b4e7f85d6" providerId="ADAL" clId="{942DC373-8B79-474E-9EF6-682153E52446}" dt="2024-04-02T16:26:13.615" v="39655"/>
          <ac:spMkLst>
            <pc:docMk/>
            <pc:sldMk cId="0" sldId="259"/>
            <ac:spMk id="109" creationId="{E8310D8E-0CBF-2C0F-8D53-40D3BCEFA721}"/>
          </ac:spMkLst>
        </pc:spChg>
        <pc:spChg chg="add del mod replST">
          <ac:chgData name="Holly Jalota" userId="151c0755-ebdb-4543-b130-909b4e7f85d6" providerId="ADAL" clId="{942DC373-8B79-474E-9EF6-682153E52446}" dt="2024-04-02T16:26:32.816" v="40496"/>
          <ac:spMkLst>
            <pc:docMk/>
            <pc:sldMk cId="0" sldId="259"/>
            <ac:spMk id="110" creationId="{55584DF6-CF8E-38CB-8E52-CE3DA7F0677D}"/>
          </ac:spMkLst>
        </pc:spChg>
        <pc:spChg chg="add mod replST delST">
          <ac:chgData name="Holly Jalota" userId="151c0755-ebdb-4543-b130-909b4e7f85d6" providerId="ADAL" clId="{942DC373-8B79-474E-9EF6-682153E52446}" dt="2024-04-02T16:26:28.246" v="40242" actId="20577"/>
          <ac:spMkLst>
            <pc:docMk/>
            <pc:sldMk cId="0" sldId="259"/>
            <ac:spMk id="111" creationId="{0DEB4D2B-D8F9-E323-30FC-9E983292E4AA}"/>
          </ac:spMkLst>
        </pc:spChg>
        <pc:spChg chg="add del mod replST">
          <ac:chgData name="Holly Jalota" userId="151c0755-ebdb-4543-b130-909b4e7f85d6" providerId="ADAL" clId="{942DC373-8B79-474E-9EF6-682153E52446}" dt="2024-04-02T16:26:42.469" v="40802"/>
          <ac:spMkLst>
            <pc:docMk/>
            <pc:sldMk cId="0" sldId="259"/>
            <ac:spMk id="112" creationId="{8A614C54-D36A-3A23-3E83-5841DC6E89D9}"/>
          </ac:spMkLst>
        </pc:spChg>
        <pc:spChg chg="add del mod replST">
          <ac:chgData name="Holly Jalota" userId="151c0755-ebdb-4543-b130-909b4e7f85d6" providerId="ADAL" clId="{942DC373-8B79-474E-9EF6-682153E52446}" dt="2024-04-02T16:26:51.704" v="41110"/>
          <ac:spMkLst>
            <pc:docMk/>
            <pc:sldMk cId="0" sldId="259"/>
            <ac:spMk id="113" creationId="{5243F554-B5F4-D43F-DCFF-104DFD76A39A}"/>
          </ac:spMkLst>
        </pc:spChg>
        <pc:spChg chg="add del mod replST">
          <ac:chgData name="Holly Jalota" userId="151c0755-ebdb-4543-b130-909b4e7f85d6" providerId="ADAL" clId="{942DC373-8B79-474E-9EF6-682153E52446}" dt="2024-04-02T16:27:02.898" v="41417"/>
          <ac:spMkLst>
            <pc:docMk/>
            <pc:sldMk cId="0" sldId="259"/>
            <ac:spMk id="114" creationId="{D4792FEA-7FBD-6766-43C1-58706C87B7F1}"/>
          </ac:spMkLst>
        </pc:spChg>
        <pc:spChg chg="add del mod replST">
          <ac:chgData name="Holly Jalota" userId="151c0755-ebdb-4543-b130-909b4e7f85d6" providerId="ADAL" clId="{942DC373-8B79-474E-9EF6-682153E52446}" dt="2024-04-02T16:27:14.127" v="41725"/>
          <ac:spMkLst>
            <pc:docMk/>
            <pc:sldMk cId="0" sldId="259"/>
            <ac:spMk id="115" creationId="{1BD0CF65-59E6-2807-21F2-32EF7A53815E}"/>
          </ac:spMkLst>
        </pc:spChg>
        <pc:spChg chg="add del mod replST">
          <ac:chgData name="Holly Jalota" userId="151c0755-ebdb-4543-b130-909b4e7f85d6" providerId="ADAL" clId="{942DC373-8B79-474E-9EF6-682153E52446}" dt="2024-04-02T16:27:24.433" v="42031"/>
          <ac:spMkLst>
            <pc:docMk/>
            <pc:sldMk cId="0" sldId="259"/>
            <ac:spMk id="116" creationId="{CD219153-F309-5FE8-E8E5-11498EACB346}"/>
          </ac:spMkLst>
        </pc:spChg>
        <pc:spChg chg="add del mod replST">
          <ac:chgData name="Holly Jalota" userId="151c0755-ebdb-4543-b130-909b4e7f85d6" providerId="ADAL" clId="{942DC373-8B79-474E-9EF6-682153E52446}" dt="2024-04-02T16:27:34.104" v="42337"/>
          <ac:spMkLst>
            <pc:docMk/>
            <pc:sldMk cId="0" sldId="259"/>
            <ac:spMk id="117" creationId="{7FA0CD15-7CA6-0045-A209-0CA26C808001}"/>
          </ac:spMkLst>
        </pc:spChg>
        <pc:spChg chg="add del mod replST">
          <ac:chgData name="Holly Jalota" userId="151c0755-ebdb-4543-b130-909b4e7f85d6" providerId="ADAL" clId="{942DC373-8B79-474E-9EF6-682153E52446}" dt="2024-04-02T16:27:43.418" v="42644"/>
          <ac:spMkLst>
            <pc:docMk/>
            <pc:sldMk cId="0" sldId="259"/>
            <ac:spMk id="118" creationId="{BB6DA933-BFDE-A76E-559E-4A67757C039D}"/>
          </ac:spMkLst>
        </pc:spChg>
        <pc:spChg chg="add del mod replST">
          <ac:chgData name="Holly Jalota" userId="151c0755-ebdb-4543-b130-909b4e7f85d6" providerId="ADAL" clId="{942DC373-8B79-474E-9EF6-682153E52446}" dt="2024-04-02T16:27:52.861" v="42949"/>
          <ac:spMkLst>
            <pc:docMk/>
            <pc:sldMk cId="0" sldId="259"/>
            <ac:spMk id="119" creationId="{870301FC-CCC2-8014-513B-A2FF9BCD6C23}"/>
          </ac:spMkLst>
        </pc:spChg>
        <pc:spChg chg="add del mod replST">
          <ac:chgData name="Holly Jalota" userId="151c0755-ebdb-4543-b130-909b4e7f85d6" providerId="ADAL" clId="{942DC373-8B79-474E-9EF6-682153E52446}" dt="2024-04-02T16:28:02.530" v="43256"/>
          <ac:spMkLst>
            <pc:docMk/>
            <pc:sldMk cId="0" sldId="259"/>
            <ac:spMk id="120" creationId="{3833E2E9-54B8-4D7E-225E-FC963BA8C38A}"/>
          </ac:spMkLst>
        </pc:spChg>
        <pc:spChg chg="add del mod replST">
          <ac:chgData name="Holly Jalota" userId="151c0755-ebdb-4543-b130-909b4e7f85d6" providerId="ADAL" clId="{942DC373-8B79-474E-9EF6-682153E52446}" dt="2024-04-02T16:28:13.985" v="43561"/>
          <ac:spMkLst>
            <pc:docMk/>
            <pc:sldMk cId="0" sldId="259"/>
            <ac:spMk id="121" creationId="{40CF5E7B-57E4-72AC-8160-CCA644C2634F}"/>
          </ac:spMkLst>
        </pc:spChg>
        <pc:spChg chg="add del mod replST">
          <ac:chgData name="Holly Jalota" userId="151c0755-ebdb-4543-b130-909b4e7f85d6" providerId="ADAL" clId="{942DC373-8B79-474E-9EF6-682153E52446}" dt="2024-04-02T16:28:23.789" v="43867"/>
          <ac:spMkLst>
            <pc:docMk/>
            <pc:sldMk cId="0" sldId="259"/>
            <ac:spMk id="122" creationId="{42E43DAE-09DE-2E47-3E66-C11BB08610A1}"/>
          </ac:spMkLst>
        </pc:spChg>
        <pc:spChg chg="add del mod replST">
          <ac:chgData name="Holly Jalota" userId="151c0755-ebdb-4543-b130-909b4e7f85d6" providerId="ADAL" clId="{942DC373-8B79-474E-9EF6-682153E52446}" dt="2024-04-02T16:28:35.346" v="44172"/>
          <ac:spMkLst>
            <pc:docMk/>
            <pc:sldMk cId="0" sldId="259"/>
            <ac:spMk id="123" creationId="{877ABF0F-5B80-C1FF-0229-105828C31E2C}"/>
          </ac:spMkLst>
        </pc:spChg>
        <pc:spChg chg="add del mod replST">
          <ac:chgData name="Holly Jalota" userId="151c0755-ebdb-4543-b130-909b4e7f85d6" providerId="ADAL" clId="{942DC373-8B79-474E-9EF6-682153E52446}" dt="2024-04-02T16:28:44.644" v="44479"/>
          <ac:spMkLst>
            <pc:docMk/>
            <pc:sldMk cId="0" sldId="259"/>
            <ac:spMk id="124" creationId="{087BD9C2-41F9-89AC-E438-74F2E9E71FCC}"/>
          </ac:spMkLst>
        </pc:spChg>
        <pc:spChg chg="add del mod replST">
          <ac:chgData name="Holly Jalota" userId="151c0755-ebdb-4543-b130-909b4e7f85d6" providerId="ADAL" clId="{942DC373-8B79-474E-9EF6-682153E52446}" dt="2024-04-02T16:28:54.369" v="44785"/>
          <ac:spMkLst>
            <pc:docMk/>
            <pc:sldMk cId="0" sldId="259"/>
            <ac:spMk id="125" creationId="{F2B740B8-2F02-AA4B-9101-49CBD5F44020}"/>
          </ac:spMkLst>
        </pc:spChg>
        <pc:spChg chg="add del mod replST">
          <ac:chgData name="Holly Jalota" userId="151c0755-ebdb-4543-b130-909b4e7f85d6" providerId="ADAL" clId="{942DC373-8B79-474E-9EF6-682153E52446}" dt="2024-04-02T16:29:03.613" v="45091"/>
          <ac:spMkLst>
            <pc:docMk/>
            <pc:sldMk cId="0" sldId="259"/>
            <ac:spMk id="126" creationId="{95292237-FB15-428D-FA1F-A680274175B8}"/>
          </ac:spMkLst>
        </pc:spChg>
        <pc:spChg chg="add del mod replST">
          <ac:chgData name="Holly Jalota" userId="151c0755-ebdb-4543-b130-909b4e7f85d6" providerId="ADAL" clId="{942DC373-8B79-474E-9EF6-682153E52446}" dt="2024-04-02T16:29:14.750" v="45396"/>
          <ac:spMkLst>
            <pc:docMk/>
            <pc:sldMk cId="0" sldId="259"/>
            <ac:spMk id="127" creationId="{0374DA08-903D-B030-B088-AAC09B5B1EB2}"/>
          </ac:spMkLst>
        </pc:spChg>
        <pc:spChg chg="add del mod replST">
          <ac:chgData name="Holly Jalota" userId="151c0755-ebdb-4543-b130-909b4e7f85d6" providerId="ADAL" clId="{942DC373-8B79-474E-9EF6-682153E52446}" dt="2024-04-02T16:29:24.385" v="45722"/>
          <ac:spMkLst>
            <pc:docMk/>
            <pc:sldMk cId="0" sldId="259"/>
            <ac:spMk id="128" creationId="{7FB05204-0612-519F-9CCB-21E5A2FDFA85}"/>
          </ac:spMkLst>
        </pc:spChg>
        <pc:spChg chg="add del mod replST">
          <ac:chgData name="Holly Jalota" userId="151c0755-ebdb-4543-b130-909b4e7f85d6" providerId="ADAL" clId="{942DC373-8B79-474E-9EF6-682153E52446}" dt="2024-04-02T16:29:34.494" v="46027"/>
          <ac:spMkLst>
            <pc:docMk/>
            <pc:sldMk cId="0" sldId="259"/>
            <ac:spMk id="129" creationId="{3B85A1EC-2765-C990-4A03-0DD4A0F517F6}"/>
          </ac:spMkLst>
        </pc:spChg>
        <pc:spChg chg="add del mod replST">
          <ac:chgData name="Holly Jalota" userId="151c0755-ebdb-4543-b130-909b4e7f85d6" providerId="ADAL" clId="{942DC373-8B79-474E-9EF6-682153E52446}" dt="2024-04-02T16:29:45.681" v="46332"/>
          <ac:spMkLst>
            <pc:docMk/>
            <pc:sldMk cId="0" sldId="259"/>
            <ac:spMk id="130" creationId="{1EBBEC42-3E8E-5A8D-0739-11459B00D7BB}"/>
          </ac:spMkLst>
        </pc:spChg>
        <pc:spChg chg="add del mod replST">
          <ac:chgData name="Holly Jalota" userId="151c0755-ebdb-4543-b130-909b4e7f85d6" providerId="ADAL" clId="{942DC373-8B79-474E-9EF6-682153E52446}" dt="2024-04-02T16:30:00.202" v="46638"/>
          <ac:spMkLst>
            <pc:docMk/>
            <pc:sldMk cId="0" sldId="259"/>
            <ac:spMk id="131" creationId="{6BE81C77-45F5-32BA-70D8-3E8E165F1240}"/>
          </ac:spMkLst>
        </pc:spChg>
        <pc:spChg chg="add del mod replST">
          <ac:chgData name="Holly Jalota" userId="151c0755-ebdb-4543-b130-909b4e7f85d6" providerId="ADAL" clId="{942DC373-8B79-474E-9EF6-682153E52446}" dt="2024-04-02T16:30:11.105" v="46945"/>
          <ac:spMkLst>
            <pc:docMk/>
            <pc:sldMk cId="0" sldId="259"/>
            <ac:spMk id="132" creationId="{9107280D-D2FE-80E4-2FD9-F15C0E682014}"/>
          </ac:spMkLst>
        </pc:spChg>
        <pc:spChg chg="add del mod replST">
          <ac:chgData name="Holly Jalota" userId="151c0755-ebdb-4543-b130-909b4e7f85d6" providerId="ADAL" clId="{942DC373-8B79-474E-9EF6-682153E52446}" dt="2024-04-02T16:32:48.863" v="47250"/>
          <ac:spMkLst>
            <pc:docMk/>
            <pc:sldMk cId="0" sldId="259"/>
            <ac:spMk id="133" creationId="{4221DC24-FEFA-8850-709F-8F776884387B}"/>
          </ac:spMkLst>
        </pc:spChg>
        <pc:spChg chg="add del mod replST">
          <ac:chgData name="Holly Jalota" userId="151c0755-ebdb-4543-b130-909b4e7f85d6" providerId="ADAL" clId="{942DC373-8B79-474E-9EF6-682153E52446}" dt="2024-04-02T16:33:14.692" v="47559"/>
          <ac:spMkLst>
            <pc:docMk/>
            <pc:sldMk cId="0" sldId="259"/>
            <ac:spMk id="134" creationId="{29ECEE33-32A3-B9BF-6C3C-B1FC8E42D58F}"/>
          </ac:spMkLst>
        </pc:spChg>
        <pc:spChg chg="add del mod replST">
          <ac:chgData name="Holly Jalota" userId="151c0755-ebdb-4543-b130-909b4e7f85d6" providerId="ADAL" clId="{942DC373-8B79-474E-9EF6-682153E52446}" dt="2024-04-02T16:33:26.491" v="47864"/>
          <ac:spMkLst>
            <pc:docMk/>
            <pc:sldMk cId="0" sldId="259"/>
            <ac:spMk id="135" creationId="{BB9FAD63-8F0A-694E-15D7-B4136A3E4BC8}"/>
          </ac:spMkLst>
        </pc:spChg>
        <pc:spChg chg="add del mod replST">
          <ac:chgData name="Holly Jalota" userId="151c0755-ebdb-4543-b130-909b4e7f85d6" providerId="ADAL" clId="{942DC373-8B79-474E-9EF6-682153E52446}" dt="2024-04-02T16:33:35.723" v="48170"/>
          <ac:spMkLst>
            <pc:docMk/>
            <pc:sldMk cId="0" sldId="259"/>
            <ac:spMk id="136" creationId="{D0FA9F72-DA53-7627-1899-CC26A2CD84A7}"/>
          </ac:spMkLst>
        </pc:spChg>
        <pc:spChg chg="add del mod replST">
          <ac:chgData name="Holly Jalota" userId="151c0755-ebdb-4543-b130-909b4e7f85d6" providerId="ADAL" clId="{942DC373-8B79-474E-9EF6-682153E52446}" dt="2024-04-02T16:33:44.942" v="48476"/>
          <ac:spMkLst>
            <pc:docMk/>
            <pc:sldMk cId="0" sldId="259"/>
            <ac:spMk id="137" creationId="{8177E8EE-E746-EA92-BB87-4A53F841B9C8}"/>
          </ac:spMkLst>
        </pc:spChg>
        <pc:spChg chg="add del mod replST">
          <ac:chgData name="Holly Jalota" userId="151c0755-ebdb-4543-b130-909b4e7f85d6" providerId="ADAL" clId="{942DC373-8B79-474E-9EF6-682153E52446}" dt="2024-04-02T16:33:56.177" v="48786"/>
          <ac:spMkLst>
            <pc:docMk/>
            <pc:sldMk cId="0" sldId="259"/>
            <ac:spMk id="138" creationId="{3B967154-3573-2B42-4AD3-F8C142012CDD}"/>
          </ac:spMkLst>
        </pc:spChg>
        <pc:spChg chg="add del mod replST">
          <ac:chgData name="Holly Jalota" userId="151c0755-ebdb-4543-b130-909b4e7f85d6" providerId="ADAL" clId="{942DC373-8B79-474E-9EF6-682153E52446}" dt="2024-04-02T16:34:07.764" v="49094"/>
          <ac:spMkLst>
            <pc:docMk/>
            <pc:sldMk cId="0" sldId="259"/>
            <ac:spMk id="139" creationId="{3E0E2A3A-4FF0-9A2C-4307-0081F2334D8E}"/>
          </ac:spMkLst>
        </pc:spChg>
        <pc:spChg chg="add del mod replST">
          <ac:chgData name="Holly Jalota" userId="151c0755-ebdb-4543-b130-909b4e7f85d6" providerId="ADAL" clId="{942DC373-8B79-474E-9EF6-682153E52446}" dt="2024-04-02T16:34:29.089" v="49400"/>
          <ac:spMkLst>
            <pc:docMk/>
            <pc:sldMk cId="0" sldId="259"/>
            <ac:spMk id="140" creationId="{D108BD7B-D6EF-911F-1D15-FD8229E353CA}"/>
          </ac:spMkLst>
        </pc:spChg>
        <pc:spChg chg="add del mod replST">
          <ac:chgData name="Holly Jalota" userId="151c0755-ebdb-4543-b130-909b4e7f85d6" providerId="ADAL" clId="{942DC373-8B79-474E-9EF6-682153E52446}" dt="2024-04-02T16:34:38.386" v="49706"/>
          <ac:spMkLst>
            <pc:docMk/>
            <pc:sldMk cId="0" sldId="259"/>
            <ac:spMk id="141" creationId="{0C6636E5-E2DB-FC74-DFDB-84D8B180169B}"/>
          </ac:spMkLst>
        </pc:spChg>
        <pc:spChg chg="add del mod replST">
          <ac:chgData name="Holly Jalota" userId="151c0755-ebdb-4543-b130-909b4e7f85d6" providerId="ADAL" clId="{942DC373-8B79-474E-9EF6-682153E52446}" dt="2024-04-02T16:34:48.494" v="50012"/>
          <ac:spMkLst>
            <pc:docMk/>
            <pc:sldMk cId="0" sldId="259"/>
            <ac:spMk id="142" creationId="{06396CFA-8582-2C2E-39D8-FBFB6A76DF4C}"/>
          </ac:spMkLst>
        </pc:spChg>
        <pc:spChg chg="add del mod replST">
          <ac:chgData name="Holly Jalota" userId="151c0755-ebdb-4543-b130-909b4e7f85d6" providerId="ADAL" clId="{942DC373-8B79-474E-9EF6-682153E52446}" dt="2024-04-02T16:34:59.670" v="50317"/>
          <ac:spMkLst>
            <pc:docMk/>
            <pc:sldMk cId="0" sldId="259"/>
            <ac:spMk id="143" creationId="{DDB29257-6FAD-8FBA-0782-B3C065BF92C9}"/>
          </ac:spMkLst>
        </pc:spChg>
        <pc:spChg chg="add del mod replST">
          <ac:chgData name="Holly Jalota" userId="151c0755-ebdb-4543-b130-909b4e7f85d6" providerId="ADAL" clId="{942DC373-8B79-474E-9EF6-682153E52446}" dt="2024-04-02T16:35:20.802" v="50623"/>
          <ac:spMkLst>
            <pc:docMk/>
            <pc:sldMk cId="0" sldId="259"/>
            <ac:spMk id="144" creationId="{02A36E8A-2FC0-DFA3-A62C-D2CB04172E9D}"/>
          </ac:spMkLst>
        </pc:spChg>
        <pc:spChg chg="add del mod replST">
          <ac:chgData name="Holly Jalota" userId="151c0755-ebdb-4543-b130-909b4e7f85d6" providerId="ADAL" clId="{942DC373-8B79-474E-9EF6-682153E52446}" dt="2024-04-02T16:35:54.678" v="50931"/>
          <ac:spMkLst>
            <pc:docMk/>
            <pc:sldMk cId="0" sldId="259"/>
            <ac:spMk id="145" creationId="{529B23BA-672A-ED31-514F-D2BD75716486}"/>
          </ac:spMkLst>
        </pc:spChg>
        <pc:spChg chg="add del mod replST">
          <ac:chgData name="Holly Jalota" userId="151c0755-ebdb-4543-b130-909b4e7f85d6" providerId="ADAL" clId="{942DC373-8B79-474E-9EF6-682153E52446}" dt="2024-04-02T16:36:03.974" v="51236"/>
          <ac:spMkLst>
            <pc:docMk/>
            <pc:sldMk cId="0" sldId="259"/>
            <ac:spMk id="146" creationId="{46BE9EDF-A812-5FC5-306C-7F7DDA9DE0F6}"/>
          </ac:spMkLst>
        </pc:spChg>
        <pc:spChg chg="add del mod replST">
          <ac:chgData name="Holly Jalota" userId="151c0755-ebdb-4543-b130-909b4e7f85d6" providerId="ADAL" clId="{942DC373-8B79-474E-9EF6-682153E52446}" dt="2024-04-02T16:36:15.867" v="51544"/>
          <ac:spMkLst>
            <pc:docMk/>
            <pc:sldMk cId="0" sldId="259"/>
            <ac:spMk id="147" creationId="{FAFDEE3A-CF0F-18AA-C94D-7F3E85034ED6}"/>
          </ac:spMkLst>
        </pc:spChg>
        <pc:spChg chg="add del mod replST">
          <ac:chgData name="Holly Jalota" userId="151c0755-ebdb-4543-b130-909b4e7f85d6" providerId="ADAL" clId="{942DC373-8B79-474E-9EF6-682153E52446}" dt="2024-04-02T16:36:26.712" v="51851"/>
          <ac:spMkLst>
            <pc:docMk/>
            <pc:sldMk cId="0" sldId="259"/>
            <ac:spMk id="148" creationId="{95480806-F322-B050-A333-259C092E48D2}"/>
          </ac:spMkLst>
        </pc:spChg>
        <pc:spChg chg="add del mod replST">
          <ac:chgData name="Holly Jalota" userId="151c0755-ebdb-4543-b130-909b4e7f85d6" providerId="ADAL" clId="{942DC373-8B79-474E-9EF6-682153E52446}" dt="2024-04-02T16:36:47.132" v="52159"/>
          <ac:spMkLst>
            <pc:docMk/>
            <pc:sldMk cId="0" sldId="259"/>
            <ac:spMk id="149" creationId="{EA006D4F-8224-7FF1-6BCC-C94F79AFF661}"/>
          </ac:spMkLst>
        </pc:spChg>
        <pc:spChg chg="add del mod replST">
          <ac:chgData name="Holly Jalota" userId="151c0755-ebdb-4543-b130-909b4e7f85d6" providerId="ADAL" clId="{942DC373-8B79-474E-9EF6-682153E52446}" dt="2024-04-02T16:37:00.897" v="52465"/>
          <ac:spMkLst>
            <pc:docMk/>
            <pc:sldMk cId="0" sldId="259"/>
            <ac:spMk id="150" creationId="{25F674DC-2D37-A185-FC83-E6CFB8778207}"/>
          </ac:spMkLst>
        </pc:spChg>
        <pc:spChg chg="add del mod replST">
          <ac:chgData name="Holly Jalota" userId="151c0755-ebdb-4543-b130-909b4e7f85d6" providerId="ADAL" clId="{942DC373-8B79-474E-9EF6-682153E52446}" dt="2024-04-02T16:37:10.536" v="52773"/>
          <ac:spMkLst>
            <pc:docMk/>
            <pc:sldMk cId="0" sldId="259"/>
            <ac:spMk id="151" creationId="{DF10418A-FF9A-1B4F-AC86-7589B5B14EA4}"/>
          </ac:spMkLst>
        </pc:spChg>
        <pc:spChg chg="add del mod replST">
          <ac:chgData name="Holly Jalota" userId="151c0755-ebdb-4543-b130-909b4e7f85d6" providerId="ADAL" clId="{942DC373-8B79-474E-9EF6-682153E52446}" dt="2024-04-02T16:37:19.893" v="53078"/>
          <ac:spMkLst>
            <pc:docMk/>
            <pc:sldMk cId="0" sldId="259"/>
            <ac:spMk id="152" creationId="{2C3A00EF-C49F-D566-5CE2-4CE8D4C0DB3C}"/>
          </ac:spMkLst>
        </pc:spChg>
        <pc:spChg chg="add del mod replST">
          <ac:chgData name="Holly Jalota" userId="151c0755-ebdb-4543-b130-909b4e7f85d6" providerId="ADAL" clId="{942DC373-8B79-474E-9EF6-682153E52446}" dt="2024-04-02T16:37:29.177" v="53386"/>
          <ac:spMkLst>
            <pc:docMk/>
            <pc:sldMk cId="0" sldId="259"/>
            <ac:spMk id="153" creationId="{505B2AAE-0C5B-9B30-3DA4-286A556B216B}"/>
          </ac:spMkLst>
        </pc:spChg>
        <pc:spChg chg="add del mod replST">
          <ac:chgData name="Holly Jalota" userId="151c0755-ebdb-4543-b130-909b4e7f85d6" providerId="ADAL" clId="{942DC373-8B79-474E-9EF6-682153E52446}" dt="2024-04-02T16:37:40.551" v="53693"/>
          <ac:spMkLst>
            <pc:docMk/>
            <pc:sldMk cId="0" sldId="259"/>
            <ac:spMk id="154" creationId="{FA923915-DF44-1FE8-F9B2-C69044D34D1B}"/>
          </ac:spMkLst>
        </pc:spChg>
        <pc:spChg chg="add del mod replST">
          <ac:chgData name="Holly Jalota" userId="151c0755-ebdb-4543-b130-909b4e7f85d6" providerId="ADAL" clId="{942DC373-8B79-474E-9EF6-682153E52446}" dt="2024-04-02T16:37:50.549" v="53998"/>
          <ac:spMkLst>
            <pc:docMk/>
            <pc:sldMk cId="0" sldId="259"/>
            <ac:spMk id="155" creationId="{DE039D49-7385-1DD0-A025-05A5619EA853}"/>
          </ac:spMkLst>
        </pc:spChg>
        <pc:spChg chg="add del mod replST">
          <ac:chgData name="Holly Jalota" userId="151c0755-ebdb-4543-b130-909b4e7f85d6" providerId="ADAL" clId="{942DC373-8B79-474E-9EF6-682153E52446}" dt="2024-04-02T16:38:00.103" v="54304"/>
          <ac:spMkLst>
            <pc:docMk/>
            <pc:sldMk cId="0" sldId="259"/>
            <ac:spMk id="156" creationId="{50A7377D-FCEF-C9C0-D195-31C0BBA2DB2F}"/>
          </ac:spMkLst>
        </pc:spChg>
        <pc:spChg chg="add del mod replST">
          <ac:chgData name="Holly Jalota" userId="151c0755-ebdb-4543-b130-909b4e7f85d6" providerId="ADAL" clId="{942DC373-8B79-474E-9EF6-682153E52446}" dt="2024-04-02T16:38:09.732" v="54611"/>
          <ac:spMkLst>
            <pc:docMk/>
            <pc:sldMk cId="0" sldId="259"/>
            <ac:spMk id="157" creationId="{29BFC678-733D-C8CA-0D26-0199B14B4A59}"/>
          </ac:spMkLst>
        </pc:spChg>
        <pc:spChg chg="add del mod replST">
          <ac:chgData name="Holly Jalota" userId="151c0755-ebdb-4543-b130-909b4e7f85d6" providerId="ADAL" clId="{942DC373-8B79-474E-9EF6-682153E52446}" dt="2024-04-02T16:38:19.340" v="54917"/>
          <ac:spMkLst>
            <pc:docMk/>
            <pc:sldMk cId="0" sldId="259"/>
            <ac:spMk id="158" creationId="{33F6DCC5-8C48-AA54-0A4B-5F5DE9298D27}"/>
          </ac:spMkLst>
        </pc:spChg>
        <pc:spChg chg="add del mod replST">
          <ac:chgData name="Holly Jalota" userId="151c0755-ebdb-4543-b130-909b4e7f85d6" providerId="ADAL" clId="{942DC373-8B79-474E-9EF6-682153E52446}" dt="2024-04-02T16:38:28.563" v="55223"/>
          <ac:spMkLst>
            <pc:docMk/>
            <pc:sldMk cId="0" sldId="259"/>
            <ac:spMk id="159" creationId="{B4E76D90-DA79-4508-1424-B240D8E7F4AC}"/>
          </ac:spMkLst>
        </pc:spChg>
        <pc:spChg chg="add del mod replST">
          <ac:chgData name="Holly Jalota" userId="151c0755-ebdb-4543-b130-909b4e7f85d6" providerId="ADAL" clId="{942DC373-8B79-474E-9EF6-682153E52446}" dt="2024-04-02T16:38:40.109" v="55530"/>
          <ac:spMkLst>
            <pc:docMk/>
            <pc:sldMk cId="0" sldId="259"/>
            <ac:spMk id="160" creationId="{EA091371-18E2-566A-8B56-6B0F8C265239}"/>
          </ac:spMkLst>
        </pc:spChg>
        <pc:spChg chg="add del mod replST">
          <ac:chgData name="Holly Jalota" userId="151c0755-ebdb-4543-b130-909b4e7f85d6" providerId="ADAL" clId="{942DC373-8B79-474E-9EF6-682153E52446}" dt="2024-04-02T16:38:51.272" v="55836"/>
          <ac:spMkLst>
            <pc:docMk/>
            <pc:sldMk cId="0" sldId="259"/>
            <ac:spMk id="161" creationId="{E1957006-9112-FABB-B831-4ADF513A85E6}"/>
          </ac:spMkLst>
        </pc:spChg>
        <pc:spChg chg="add del mod replST">
          <ac:chgData name="Holly Jalota" userId="151c0755-ebdb-4543-b130-909b4e7f85d6" providerId="ADAL" clId="{942DC373-8B79-474E-9EF6-682153E52446}" dt="2024-04-02T16:39:30.569" v="56185"/>
          <ac:spMkLst>
            <pc:docMk/>
            <pc:sldMk cId="0" sldId="259"/>
            <ac:spMk id="162" creationId="{70A0F041-B863-132D-BB1C-69405BF35F5F}"/>
          </ac:spMkLst>
        </pc:spChg>
        <pc:spChg chg="add del mod replST">
          <ac:chgData name="Holly Jalota" userId="151c0755-ebdb-4543-b130-909b4e7f85d6" providerId="ADAL" clId="{942DC373-8B79-474E-9EF6-682153E52446}" dt="2024-04-02T16:39:42.961" v="56492"/>
          <ac:spMkLst>
            <pc:docMk/>
            <pc:sldMk cId="0" sldId="259"/>
            <ac:spMk id="163" creationId="{2C8FE95D-258E-355E-5464-BAFF50CDED71}"/>
          </ac:spMkLst>
        </pc:spChg>
        <pc:spChg chg="add del mod replST">
          <ac:chgData name="Holly Jalota" userId="151c0755-ebdb-4543-b130-909b4e7f85d6" providerId="ADAL" clId="{942DC373-8B79-474E-9EF6-682153E52446}" dt="2024-04-02T16:39:52.877" v="56803"/>
          <ac:spMkLst>
            <pc:docMk/>
            <pc:sldMk cId="0" sldId="259"/>
            <ac:spMk id="164" creationId="{23137EA4-2D2B-7BEE-3F26-24B9050B3211}"/>
          </ac:spMkLst>
        </pc:spChg>
        <pc:spChg chg="add del mod replST">
          <ac:chgData name="Holly Jalota" userId="151c0755-ebdb-4543-b130-909b4e7f85d6" providerId="ADAL" clId="{942DC373-8B79-474E-9EF6-682153E52446}" dt="2024-04-02T16:40:13.369" v="57110"/>
          <ac:spMkLst>
            <pc:docMk/>
            <pc:sldMk cId="0" sldId="259"/>
            <ac:spMk id="165" creationId="{46BD6906-5C74-A3DE-F7E9-BCE03682E44A}"/>
          </ac:spMkLst>
        </pc:spChg>
        <pc:spChg chg="add del mod replST">
          <ac:chgData name="Holly Jalota" userId="151c0755-ebdb-4543-b130-909b4e7f85d6" providerId="ADAL" clId="{942DC373-8B79-474E-9EF6-682153E52446}" dt="2024-04-02T16:40:22.977" v="57415"/>
          <ac:spMkLst>
            <pc:docMk/>
            <pc:sldMk cId="0" sldId="259"/>
            <ac:spMk id="166" creationId="{F2827605-EFD4-1952-8591-A0763A14E142}"/>
          </ac:spMkLst>
        </pc:spChg>
        <pc:spChg chg="add del mod replST">
          <ac:chgData name="Holly Jalota" userId="151c0755-ebdb-4543-b130-909b4e7f85d6" providerId="ADAL" clId="{942DC373-8B79-474E-9EF6-682153E52446}" dt="2024-04-02T16:40:32.483" v="57721"/>
          <ac:spMkLst>
            <pc:docMk/>
            <pc:sldMk cId="0" sldId="259"/>
            <ac:spMk id="167" creationId="{CB65A397-C629-C445-E017-466920C8579F}"/>
          </ac:spMkLst>
        </pc:spChg>
        <pc:spChg chg="add del mod replST">
          <ac:chgData name="Holly Jalota" userId="151c0755-ebdb-4543-b130-909b4e7f85d6" providerId="ADAL" clId="{942DC373-8B79-474E-9EF6-682153E52446}" dt="2024-04-02T16:40:43.644" v="58027"/>
          <ac:spMkLst>
            <pc:docMk/>
            <pc:sldMk cId="0" sldId="259"/>
            <ac:spMk id="168" creationId="{4307D313-478E-1E46-DF10-23B017AAB958}"/>
          </ac:spMkLst>
        </pc:spChg>
        <pc:spChg chg="add del mod replST">
          <ac:chgData name="Holly Jalota" userId="151c0755-ebdb-4543-b130-909b4e7f85d6" providerId="ADAL" clId="{942DC373-8B79-474E-9EF6-682153E52446}" dt="2024-04-02T16:40:54.802" v="58332"/>
          <ac:spMkLst>
            <pc:docMk/>
            <pc:sldMk cId="0" sldId="259"/>
            <ac:spMk id="169" creationId="{09FA04D7-8CF0-D484-F10C-A692D27F851E}"/>
          </ac:spMkLst>
        </pc:spChg>
        <pc:spChg chg="add del mod replST">
          <ac:chgData name="Holly Jalota" userId="151c0755-ebdb-4543-b130-909b4e7f85d6" providerId="ADAL" clId="{942DC373-8B79-474E-9EF6-682153E52446}" dt="2024-04-02T16:41:05.975" v="58638"/>
          <ac:spMkLst>
            <pc:docMk/>
            <pc:sldMk cId="0" sldId="259"/>
            <ac:spMk id="170" creationId="{41AB5711-E5BA-2E00-7D4B-FD0A43763D4F}"/>
          </ac:spMkLst>
        </pc:spChg>
        <pc:spChg chg="add del mod replST">
          <ac:chgData name="Holly Jalota" userId="151c0755-ebdb-4543-b130-909b4e7f85d6" providerId="ADAL" clId="{942DC373-8B79-474E-9EF6-682153E52446}" dt="2024-04-02T16:41:31.273" v="58994"/>
          <ac:spMkLst>
            <pc:docMk/>
            <pc:sldMk cId="0" sldId="259"/>
            <ac:spMk id="171" creationId="{7A11345E-096C-337B-A568-842F45B398A1}"/>
          </ac:spMkLst>
        </pc:spChg>
        <pc:spChg chg="add del mod replST">
          <ac:chgData name="Holly Jalota" userId="151c0755-ebdb-4543-b130-909b4e7f85d6" providerId="ADAL" clId="{942DC373-8B79-474E-9EF6-682153E52446}" dt="2024-04-02T16:41:40.593" v="59375"/>
          <ac:spMkLst>
            <pc:docMk/>
            <pc:sldMk cId="0" sldId="259"/>
            <ac:spMk id="172" creationId="{C6974F06-E29C-A23C-30C8-E6392B9BFFBE}"/>
          </ac:spMkLst>
        </pc:spChg>
        <pc:spChg chg="add del mod replST">
          <ac:chgData name="Holly Jalota" userId="151c0755-ebdb-4543-b130-909b4e7f85d6" providerId="ADAL" clId="{942DC373-8B79-474E-9EF6-682153E52446}" dt="2024-04-02T16:41:49.828" v="59724"/>
          <ac:spMkLst>
            <pc:docMk/>
            <pc:sldMk cId="0" sldId="259"/>
            <ac:spMk id="173" creationId="{E93B96B6-2258-255F-DC8A-52EC866DE0ED}"/>
          </ac:spMkLst>
        </pc:spChg>
        <pc:spChg chg="add del mod replST">
          <ac:chgData name="Holly Jalota" userId="151c0755-ebdb-4543-b130-909b4e7f85d6" providerId="ADAL" clId="{942DC373-8B79-474E-9EF6-682153E52446}" dt="2024-04-02T16:41:59.095" v="60094"/>
          <ac:spMkLst>
            <pc:docMk/>
            <pc:sldMk cId="0" sldId="259"/>
            <ac:spMk id="174" creationId="{3393E217-D0A2-E7CD-1D99-EB3BF4D3D560}"/>
          </ac:spMkLst>
        </pc:spChg>
        <pc:spChg chg="add del mod replST">
          <ac:chgData name="Holly Jalota" userId="151c0755-ebdb-4543-b130-909b4e7f85d6" providerId="ADAL" clId="{942DC373-8B79-474E-9EF6-682153E52446}" dt="2024-04-02T16:42:32.642" v="60413"/>
          <ac:spMkLst>
            <pc:docMk/>
            <pc:sldMk cId="0" sldId="259"/>
            <ac:spMk id="175" creationId="{066D9C67-791E-20EB-146A-2115CD9E829D}"/>
          </ac:spMkLst>
        </pc:spChg>
        <pc:spChg chg="add del mod replST">
          <ac:chgData name="Holly Jalota" userId="151c0755-ebdb-4543-b130-909b4e7f85d6" providerId="ADAL" clId="{942DC373-8B79-474E-9EF6-682153E52446}" dt="2024-04-02T16:42:50.828" v="60789"/>
          <ac:spMkLst>
            <pc:docMk/>
            <pc:sldMk cId="0" sldId="259"/>
            <ac:spMk id="176" creationId="{352FBD12-A8EA-2900-8E4C-45129D7E32B8}"/>
          </ac:spMkLst>
        </pc:spChg>
        <pc:spChg chg="add del mod replST">
          <ac:chgData name="Holly Jalota" userId="151c0755-ebdb-4543-b130-909b4e7f85d6" providerId="ADAL" clId="{942DC373-8B79-474E-9EF6-682153E52446}" dt="2024-04-02T16:43:00.105" v="61134"/>
          <ac:spMkLst>
            <pc:docMk/>
            <pc:sldMk cId="0" sldId="259"/>
            <ac:spMk id="177" creationId="{906745D1-C695-00D6-9142-76CAD28CA062}"/>
          </ac:spMkLst>
        </pc:spChg>
        <pc:spChg chg="add del mod replST">
          <ac:chgData name="Holly Jalota" userId="151c0755-ebdb-4543-b130-909b4e7f85d6" providerId="ADAL" clId="{942DC373-8B79-474E-9EF6-682153E52446}" dt="2024-04-02T16:43:09.531" v="61504"/>
          <ac:spMkLst>
            <pc:docMk/>
            <pc:sldMk cId="0" sldId="259"/>
            <ac:spMk id="178" creationId="{46A451C3-2B3D-3DAA-4892-0A4F2F5A1107}"/>
          </ac:spMkLst>
        </pc:spChg>
        <pc:spChg chg="add del mod replST">
          <ac:chgData name="Holly Jalota" userId="151c0755-ebdb-4543-b130-909b4e7f85d6" providerId="ADAL" clId="{942DC373-8B79-474E-9EF6-682153E52446}" dt="2024-04-02T16:43:19.184" v="61822"/>
          <ac:spMkLst>
            <pc:docMk/>
            <pc:sldMk cId="0" sldId="259"/>
            <ac:spMk id="179" creationId="{5D0D346F-87D2-47F6-E3A4-50BFBEBB0356}"/>
          </ac:spMkLst>
        </pc:spChg>
        <pc:spChg chg="add del mod replST">
          <ac:chgData name="Holly Jalota" userId="151c0755-ebdb-4543-b130-909b4e7f85d6" providerId="ADAL" clId="{942DC373-8B79-474E-9EF6-682153E52446}" dt="2024-04-02T16:43:28.444" v="62185"/>
          <ac:spMkLst>
            <pc:docMk/>
            <pc:sldMk cId="0" sldId="259"/>
            <ac:spMk id="180" creationId="{89FE2E84-2FD2-334F-6F27-4125AF1F2035}"/>
          </ac:spMkLst>
        </pc:spChg>
        <pc:spChg chg="add del mod replST">
          <ac:chgData name="Holly Jalota" userId="151c0755-ebdb-4543-b130-909b4e7f85d6" providerId="ADAL" clId="{942DC373-8B79-474E-9EF6-682153E52446}" dt="2024-04-02T16:43:37.751" v="62507"/>
          <ac:spMkLst>
            <pc:docMk/>
            <pc:sldMk cId="0" sldId="259"/>
            <ac:spMk id="181" creationId="{20C1996F-7867-A2C9-A7B0-306BF48B4AFF}"/>
          </ac:spMkLst>
        </pc:spChg>
        <pc:spChg chg="add del mod replST">
          <ac:chgData name="Holly Jalota" userId="151c0755-ebdb-4543-b130-909b4e7f85d6" providerId="ADAL" clId="{942DC373-8B79-474E-9EF6-682153E52446}" dt="2024-04-02T16:43:46.985" v="62830"/>
          <ac:spMkLst>
            <pc:docMk/>
            <pc:sldMk cId="0" sldId="259"/>
            <ac:spMk id="182" creationId="{83FF0731-19E6-6E19-300F-AD762319CE58}"/>
          </ac:spMkLst>
        </pc:spChg>
        <pc:spChg chg="add del mod replST">
          <ac:chgData name="Holly Jalota" userId="151c0755-ebdb-4543-b130-909b4e7f85d6" providerId="ADAL" clId="{942DC373-8B79-474E-9EF6-682153E52446}" dt="2024-04-02T16:43:56.243" v="63196"/>
          <ac:spMkLst>
            <pc:docMk/>
            <pc:sldMk cId="0" sldId="259"/>
            <ac:spMk id="183" creationId="{54EB1021-DB51-A554-952A-6CCBF6043CC4}"/>
          </ac:spMkLst>
        </pc:spChg>
        <pc:spChg chg="add del mod replST">
          <ac:chgData name="Holly Jalota" userId="151c0755-ebdb-4543-b130-909b4e7f85d6" providerId="ADAL" clId="{942DC373-8B79-474E-9EF6-682153E52446}" dt="2024-04-02T16:44:05.534" v="63550"/>
          <ac:spMkLst>
            <pc:docMk/>
            <pc:sldMk cId="0" sldId="259"/>
            <ac:spMk id="184" creationId="{331AB772-CAFB-4D58-03A0-A00188F54B37}"/>
          </ac:spMkLst>
        </pc:spChg>
        <pc:spChg chg="add del mod replST">
          <ac:chgData name="Holly Jalota" userId="151c0755-ebdb-4543-b130-909b4e7f85d6" providerId="ADAL" clId="{942DC373-8B79-474E-9EF6-682153E52446}" dt="2024-04-02T16:44:14.779" v="63909"/>
          <ac:spMkLst>
            <pc:docMk/>
            <pc:sldMk cId="0" sldId="259"/>
            <ac:spMk id="185" creationId="{CAB0F52C-CF29-25B3-DA51-CACFEA38CB62}"/>
          </ac:spMkLst>
        </pc:spChg>
        <pc:spChg chg="add del mod replST">
          <ac:chgData name="Holly Jalota" userId="151c0755-ebdb-4543-b130-909b4e7f85d6" providerId="ADAL" clId="{942DC373-8B79-474E-9EF6-682153E52446}" dt="2024-04-02T16:44:24.027" v="64237"/>
          <ac:spMkLst>
            <pc:docMk/>
            <pc:sldMk cId="0" sldId="259"/>
            <ac:spMk id="186" creationId="{DB0B6CCD-FDDC-A73D-7F69-E306C794AE70}"/>
          </ac:spMkLst>
        </pc:spChg>
        <pc:spChg chg="add del mod replST">
          <ac:chgData name="Holly Jalota" userId="151c0755-ebdb-4543-b130-909b4e7f85d6" providerId="ADAL" clId="{942DC373-8B79-474E-9EF6-682153E52446}" dt="2024-04-02T16:44:33.271" v="64598"/>
          <ac:spMkLst>
            <pc:docMk/>
            <pc:sldMk cId="0" sldId="259"/>
            <ac:spMk id="187" creationId="{F335AA9C-0D4B-7E52-5162-5B8EBB0580B0}"/>
          </ac:spMkLst>
        </pc:spChg>
        <pc:spChg chg="add del mod replST">
          <ac:chgData name="Holly Jalota" userId="151c0755-ebdb-4543-b130-909b4e7f85d6" providerId="ADAL" clId="{942DC373-8B79-474E-9EF6-682153E52446}" dt="2024-04-02T16:44:42.508" v="64935"/>
          <ac:spMkLst>
            <pc:docMk/>
            <pc:sldMk cId="0" sldId="259"/>
            <ac:spMk id="188" creationId="{9640D9EE-F977-4CF8-CCBB-18061B11BBE9}"/>
          </ac:spMkLst>
        </pc:spChg>
        <pc:spChg chg="add del mod replST">
          <ac:chgData name="Holly Jalota" userId="151c0755-ebdb-4543-b130-909b4e7f85d6" providerId="ADAL" clId="{942DC373-8B79-474E-9EF6-682153E52446}" dt="2024-04-02T16:44:51.737" v="65295"/>
          <ac:spMkLst>
            <pc:docMk/>
            <pc:sldMk cId="0" sldId="259"/>
            <ac:spMk id="189" creationId="{340638B0-BE2C-B0B4-08FD-F0E394535A43}"/>
          </ac:spMkLst>
        </pc:spChg>
        <pc:spChg chg="add del mod replST">
          <ac:chgData name="Holly Jalota" userId="151c0755-ebdb-4543-b130-909b4e7f85d6" providerId="ADAL" clId="{942DC373-8B79-474E-9EF6-682153E52446}" dt="2024-04-02T16:45:01.094" v="65637"/>
          <ac:spMkLst>
            <pc:docMk/>
            <pc:sldMk cId="0" sldId="259"/>
            <ac:spMk id="190" creationId="{55D2DA4A-BB02-C123-5E0D-DDCEE1C38F42}"/>
          </ac:spMkLst>
        </pc:spChg>
        <pc:spChg chg="add del mod replST">
          <ac:chgData name="Holly Jalota" userId="151c0755-ebdb-4543-b130-909b4e7f85d6" providerId="ADAL" clId="{942DC373-8B79-474E-9EF6-682153E52446}" dt="2024-04-02T16:45:10.396" v="65998"/>
          <ac:spMkLst>
            <pc:docMk/>
            <pc:sldMk cId="0" sldId="259"/>
            <ac:spMk id="191" creationId="{72F2D1F5-4BF9-8DA5-5E4D-D8225FE6FF06}"/>
          </ac:spMkLst>
        </pc:spChg>
        <pc:spChg chg="add del mod replST">
          <ac:chgData name="Holly Jalota" userId="151c0755-ebdb-4543-b130-909b4e7f85d6" providerId="ADAL" clId="{942DC373-8B79-474E-9EF6-682153E52446}" dt="2024-04-02T16:45:19.773" v="66361"/>
          <ac:spMkLst>
            <pc:docMk/>
            <pc:sldMk cId="0" sldId="259"/>
            <ac:spMk id="192" creationId="{59C79E83-A6D4-A7C2-3481-5084DD07A453}"/>
          </ac:spMkLst>
        </pc:spChg>
        <pc:spChg chg="add del mod replST">
          <ac:chgData name="Holly Jalota" userId="151c0755-ebdb-4543-b130-909b4e7f85d6" providerId="ADAL" clId="{942DC373-8B79-474E-9EF6-682153E52446}" dt="2024-04-03T10:34:03.654" v="86878"/>
          <ac:spMkLst>
            <pc:docMk/>
            <pc:sldMk cId="0" sldId="259"/>
            <ac:spMk id="192" creationId="{68E12E1E-9256-280A-9731-53F8FD9419B9}"/>
          </ac:spMkLst>
        </pc:spChg>
        <pc:spChg chg="add del mod replST">
          <ac:chgData name="Holly Jalota" userId="151c0755-ebdb-4543-b130-909b4e7f85d6" providerId="ADAL" clId="{942DC373-8B79-474E-9EF6-682153E52446}" dt="2024-04-03T10:34:12.904" v="87231"/>
          <ac:spMkLst>
            <pc:docMk/>
            <pc:sldMk cId="0" sldId="259"/>
            <ac:spMk id="193" creationId="{9C5FC2B6-AB8E-E083-113C-EB14FA7F8162}"/>
          </ac:spMkLst>
        </pc:spChg>
        <pc:spChg chg="add del mod replST">
          <ac:chgData name="Holly Jalota" userId="151c0755-ebdb-4543-b130-909b4e7f85d6" providerId="ADAL" clId="{942DC373-8B79-474E-9EF6-682153E52446}" dt="2024-04-02T16:45:29.152" v="66719"/>
          <ac:spMkLst>
            <pc:docMk/>
            <pc:sldMk cId="0" sldId="259"/>
            <ac:spMk id="193" creationId="{FE2ECA90-7003-D934-3A6E-2825761644E6}"/>
          </ac:spMkLst>
        </pc:spChg>
        <pc:spChg chg="add del mod replST">
          <ac:chgData name="Holly Jalota" userId="151c0755-ebdb-4543-b130-909b4e7f85d6" providerId="ADAL" clId="{942DC373-8B79-474E-9EF6-682153E52446}" dt="2024-04-02T16:45:38.505" v="67048"/>
          <ac:spMkLst>
            <pc:docMk/>
            <pc:sldMk cId="0" sldId="259"/>
            <ac:spMk id="194" creationId="{4C5A84B4-1057-0ED5-BFD6-772722ECEF14}"/>
          </ac:spMkLst>
        </pc:spChg>
        <pc:spChg chg="add del mod replST">
          <ac:chgData name="Holly Jalota" userId="151c0755-ebdb-4543-b130-909b4e7f85d6" providerId="ADAL" clId="{942DC373-8B79-474E-9EF6-682153E52446}" dt="2024-04-03T10:34:22.439" v="87539"/>
          <ac:spMkLst>
            <pc:docMk/>
            <pc:sldMk cId="0" sldId="259"/>
            <ac:spMk id="194" creationId="{8AB2EF5C-9961-26FD-A61F-8A10089996BC}"/>
          </ac:spMkLst>
        </pc:spChg>
        <pc:spChg chg="add del mod replST">
          <ac:chgData name="Holly Jalota" userId="151c0755-ebdb-4543-b130-909b4e7f85d6" providerId="ADAL" clId="{942DC373-8B79-474E-9EF6-682153E52446}" dt="2024-04-03T08:39:17.731" v="67358"/>
          <ac:spMkLst>
            <pc:docMk/>
            <pc:sldMk cId="0" sldId="259"/>
            <ac:spMk id="195" creationId="{FBA22500-4928-92A6-2445-E80BE28F285D}"/>
          </ac:spMkLst>
        </pc:spChg>
        <pc:spChg chg="add del mod replST">
          <ac:chgData name="Holly Jalota" userId="151c0755-ebdb-4543-b130-909b4e7f85d6" providerId="ADAL" clId="{942DC373-8B79-474E-9EF6-682153E52446}" dt="2024-04-03T10:34:52.313" v="87860"/>
          <ac:spMkLst>
            <pc:docMk/>
            <pc:sldMk cId="0" sldId="259"/>
            <ac:spMk id="196" creationId="{A1334FE7-0EBD-A982-63D1-B68B16685E2C}"/>
          </ac:spMkLst>
        </pc:spChg>
        <pc:spChg chg="add del mod replST">
          <ac:chgData name="Holly Jalota" userId="151c0755-ebdb-4543-b130-909b4e7f85d6" providerId="ADAL" clId="{942DC373-8B79-474E-9EF6-682153E52446}" dt="2024-04-03T10:35:20.937" v="89248"/>
          <ac:spMkLst>
            <pc:docMk/>
            <pc:sldMk cId="0" sldId="259"/>
            <ac:spMk id="197" creationId="{C0877896-9BB1-A83B-0C91-F7BCA2EDD079}"/>
          </ac:spMkLst>
        </pc:spChg>
        <pc:spChg chg="add del mod replST delST">
          <ac:chgData name="Holly Jalota" userId="151c0755-ebdb-4543-b130-909b4e7f85d6" providerId="ADAL" clId="{942DC373-8B79-474E-9EF6-682153E52446}" dt="2024-04-03T10:35:14.999" v="88995" actId="20577"/>
          <ac:spMkLst>
            <pc:docMk/>
            <pc:sldMk cId="0" sldId="259"/>
            <ac:spMk id="198" creationId="{2F8720C3-E466-B658-8F15-FAABB97C5AB4}"/>
          </ac:spMkLst>
        </pc:spChg>
        <pc:spChg chg="add mod replST delST">
          <ac:chgData name="Holly Jalota" userId="151c0755-ebdb-4543-b130-909b4e7f85d6" providerId="ADAL" clId="{942DC373-8B79-474E-9EF6-682153E52446}" dt="2024-04-03T10:35:14.150" v="88767" actId="20577"/>
          <ac:spMkLst>
            <pc:docMk/>
            <pc:sldMk cId="0" sldId="259"/>
            <ac:spMk id="199" creationId="{72437E7F-F485-30F1-E21D-8722C93D75D5}"/>
          </ac:spMkLst>
        </pc:spChg>
        <pc:spChg chg="add del mod replST">
          <ac:chgData name="Holly Jalota" userId="151c0755-ebdb-4543-b130-909b4e7f85d6" providerId="ADAL" clId="{942DC373-8B79-474E-9EF6-682153E52446}" dt="2024-04-03T10:35:51.136" v="89553"/>
          <ac:spMkLst>
            <pc:docMk/>
            <pc:sldMk cId="0" sldId="259"/>
            <ac:spMk id="200" creationId="{7FF152A5-B0F6-FF00-B8EF-EEC945B163E6}"/>
          </ac:spMkLst>
        </pc:spChg>
        <pc:spChg chg="add del mod replST">
          <ac:chgData name="Holly Jalota" userId="151c0755-ebdb-4543-b130-909b4e7f85d6" providerId="ADAL" clId="{942DC373-8B79-474E-9EF6-682153E52446}" dt="2024-04-03T10:54:59.361" v="89887"/>
          <ac:spMkLst>
            <pc:docMk/>
            <pc:sldMk cId="0" sldId="259"/>
            <ac:spMk id="201" creationId="{43D21375-84B5-2994-7A33-88C2BE9A664D}"/>
          </ac:spMkLst>
        </pc:spChg>
        <pc:spChg chg="add del mod replST">
          <ac:chgData name="Holly Jalota" userId="151c0755-ebdb-4543-b130-909b4e7f85d6" providerId="ADAL" clId="{942DC373-8B79-474E-9EF6-682153E52446}" dt="2024-04-03T10:55:08.731" v="90212"/>
          <ac:spMkLst>
            <pc:docMk/>
            <pc:sldMk cId="0" sldId="259"/>
            <ac:spMk id="202" creationId="{0762D7B0-83E4-0E49-70AB-D90BB984D7A8}"/>
          </ac:spMkLst>
        </pc:spChg>
        <pc:spChg chg="add del mod replST">
          <ac:chgData name="Holly Jalota" userId="151c0755-ebdb-4543-b130-909b4e7f85d6" providerId="ADAL" clId="{942DC373-8B79-474E-9EF6-682153E52446}" dt="2024-04-03T10:57:27.607" v="90575"/>
          <ac:spMkLst>
            <pc:docMk/>
            <pc:sldMk cId="0" sldId="259"/>
            <ac:spMk id="203" creationId="{BFF650C8-5922-3FC0-07E4-E23FA5080F5B}"/>
          </ac:spMkLst>
        </pc:spChg>
        <pc:spChg chg="add del mod replST">
          <ac:chgData name="Holly Jalota" userId="151c0755-ebdb-4543-b130-909b4e7f85d6" providerId="ADAL" clId="{942DC373-8B79-474E-9EF6-682153E52446}" dt="2024-04-03T10:57:37.065" v="90927"/>
          <ac:spMkLst>
            <pc:docMk/>
            <pc:sldMk cId="0" sldId="259"/>
            <ac:spMk id="204" creationId="{37FE7F47-71A4-3CDA-7976-20A9AFCEDE34}"/>
          </ac:spMkLst>
        </pc:spChg>
        <pc:spChg chg="add del mod replST">
          <ac:chgData name="Holly Jalota" userId="151c0755-ebdb-4543-b130-909b4e7f85d6" providerId="ADAL" clId="{942DC373-8B79-474E-9EF6-682153E52446}" dt="2024-04-03T10:57:55.831" v="91260"/>
          <ac:spMkLst>
            <pc:docMk/>
            <pc:sldMk cId="0" sldId="259"/>
            <ac:spMk id="205" creationId="{8C8CC337-8BF1-F796-76DC-C1FEA87A774F}"/>
          </ac:spMkLst>
        </pc:spChg>
        <pc:spChg chg="add del mod replST">
          <ac:chgData name="Holly Jalota" userId="151c0755-ebdb-4543-b130-909b4e7f85d6" providerId="ADAL" clId="{942DC373-8B79-474E-9EF6-682153E52446}" dt="2024-04-03T10:58:05.126" v="91592"/>
          <ac:spMkLst>
            <pc:docMk/>
            <pc:sldMk cId="0" sldId="259"/>
            <ac:spMk id="206" creationId="{F7B8BE73-80A2-2A10-918A-10E08F95444E}"/>
          </ac:spMkLst>
        </pc:spChg>
        <pc:spChg chg="add del mod replST">
          <ac:chgData name="Holly Jalota" userId="151c0755-ebdb-4543-b130-909b4e7f85d6" providerId="ADAL" clId="{942DC373-8B79-474E-9EF6-682153E52446}" dt="2024-04-03T10:58:14.853" v="91955"/>
          <ac:spMkLst>
            <pc:docMk/>
            <pc:sldMk cId="0" sldId="259"/>
            <ac:spMk id="207" creationId="{E95CC8F8-3C4E-C9BA-7677-169A500FB1E9}"/>
          </ac:spMkLst>
        </pc:spChg>
        <pc:spChg chg="add del mod replST">
          <ac:chgData name="Holly Jalota" userId="151c0755-ebdb-4543-b130-909b4e7f85d6" providerId="ADAL" clId="{942DC373-8B79-474E-9EF6-682153E52446}" dt="2024-04-03T10:58:24.223" v="92358"/>
          <ac:spMkLst>
            <pc:docMk/>
            <pc:sldMk cId="0" sldId="259"/>
            <ac:spMk id="208" creationId="{E2F8FAB1-298D-02C4-7E49-A4F9A2DB2B01}"/>
          </ac:spMkLst>
        </pc:spChg>
        <pc:spChg chg="add del mod replST">
          <ac:chgData name="Holly Jalota" userId="151c0755-ebdb-4543-b130-909b4e7f85d6" providerId="ADAL" clId="{942DC373-8B79-474E-9EF6-682153E52446}" dt="2024-04-03T10:58:33.486" v="92723"/>
          <ac:spMkLst>
            <pc:docMk/>
            <pc:sldMk cId="0" sldId="259"/>
            <ac:spMk id="209" creationId="{FC390D05-24F7-DA97-DF15-DF88DCBEDB1A}"/>
          </ac:spMkLst>
        </pc:spChg>
        <pc:spChg chg="add del mod replST">
          <ac:chgData name="Holly Jalota" userId="151c0755-ebdb-4543-b130-909b4e7f85d6" providerId="ADAL" clId="{942DC373-8B79-474E-9EF6-682153E52446}" dt="2024-04-03T10:58:42.968" v="93094"/>
          <ac:spMkLst>
            <pc:docMk/>
            <pc:sldMk cId="0" sldId="259"/>
            <ac:spMk id="210" creationId="{F442AED0-5D54-899B-B11C-F6C73F2DA131}"/>
          </ac:spMkLst>
        </pc:spChg>
        <pc:spChg chg="add del mod replST">
          <ac:chgData name="Holly Jalota" userId="151c0755-ebdb-4543-b130-909b4e7f85d6" providerId="ADAL" clId="{942DC373-8B79-474E-9EF6-682153E52446}" dt="2024-04-03T10:58:52.486" v="93434"/>
          <ac:spMkLst>
            <pc:docMk/>
            <pc:sldMk cId="0" sldId="259"/>
            <ac:spMk id="211" creationId="{0630EB2D-7E23-3161-A47F-21FA39628E87}"/>
          </ac:spMkLst>
        </pc:spChg>
        <pc:spChg chg="add del mod replST">
          <ac:chgData name="Holly Jalota" userId="151c0755-ebdb-4543-b130-909b4e7f85d6" providerId="ADAL" clId="{942DC373-8B79-474E-9EF6-682153E52446}" dt="2024-04-03T10:59:01.814" v="93769"/>
          <ac:spMkLst>
            <pc:docMk/>
            <pc:sldMk cId="0" sldId="259"/>
            <ac:spMk id="212" creationId="{E2043ED0-FBE4-A14D-A139-198B35A7E96A}"/>
          </ac:spMkLst>
        </pc:spChg>
        <pc:spChg chg="add del mod replST">
          <ac:chgData name="Holly Jalota" userId="151c0755-ebdb-4543-b130-909b4e7f85d6" providerId="ADAL" clId="{942DC373-8B79-474E-9EF6-682153E52446}" dt="2024-04-03T10:59:11.264" v="94101"/>
          <ac:spMkLst>
            <pc:docMk/>
            <pc:sldMk cId="0" sldId="259"/>
            <ac:spMk id="213" creationId="{4D83DF8D-7A57-95D0-76F6-A96E8BC5F997}"/>
          </ac:spMkLst>
        </pc:spChg>
        <pc:spChg chg="add del mod replST">
          <ac:chgData name="Holly Jalota" userId="151c0755-ebdb-4543-b130-909b4e7f85d6" providerId="ADAL" clId="{942DC373-8B79-474E-9EF6-682153E52446}" dt="2024-04-03T10:59:20.513" v="94435"/>
          <ac:spMkLst>
            <pc:docMk/>
            <pc:sldMk cId="0" sldId="259"/>
            <ac:spMk id="214" creationId="{F0BA8566-4A20-99CD-98CF-85DD00B68C2D}"/>
          </ac:spMkLst>
        </pc:spChg>
        <pc:spChg chg="add del mod replST">
          <ac:chgData name="Holly Jalota" userId="151c0755-ebdb-4543-b130-909b4e7f85d6" providerId="ADAL" clId="{942DC373-8B79-474E-9EF6-682153E52446}" dt="2024-04-03T10:59:29.958" v="94767"/>
          <ac:spMkLst>
            <pc:docMk/>
            <pc:sldMk cId="0" sldId="259"/>
            <ac:spMk id="215" creationId="{12F4DDAF-5BE3-5E31-B30E-CCC7E9ADAC32}"/>
          </ac:spMkLst>
        </pc:spChg>
        <pc:spChg chg="add del mod replST">
          <ac:chgData name="Holly Jalota" userId="151c0755-ebdb-4543-b130-909b4e7f85d6" providerId="ADAL" clId="{942DC373-8B79-474E-9EF6-682153E52446}" dt="2024-04-03T10:59:39.253" v="95123"/>
          <ac:spMkLst>
            <pc:docMk/>
            <pc:sldMk cId="0" sldId="259"/>
            <ac:spMk id="216" creationId="{21B9E19F-DEB1-3208-2C61-C3A32E3B806A}"/>
          </ac:spMkLst>
        </pc:spChg>
        <pc:spChg chg="add del mod replST">
          <ac:chgData name="Holly Jalota" userId="151c0755-ebdb-4543-b130-909b4e7f85d6" providerId="ADAL" clId="{942DC373-8B79-474E-9EF6-682153E52446}" dt="2024-04-03T10:59:48.714" v="95493"/>
          <ac:spMkLst>
            <pc:docMk/>
            <pc:sldMk cId="0" sldId="259"/>
            <ac:spMk id="217" creationId="{E794B35E-8F77-944A-32B9-991710665B9E}"/>
          </ac:spMkLst>
        </pc:spChg>
        <pc:spChg chg="add del mod replST">
          <ac:chgData name="Holly Jalota" userId="151c0755-ebdb-4543-b130-909b4e7f85d6" providerId="ADAL" clId="{942DC373-8B79-474E-9EF6-682153E52446}" dt="2024-04-03T10:59:58.891" v="95865"/>
          <ac:spMkLst>
            <pc:docMk/>
            <pc:sldMk cId="0" sldId="259"/>
            <ac:spMk id="218" creationId="{F24BB9DC-0368-4DF1-71EC-712EDD31366E}"/>
          </ac:spMkLst>
        </pc:spChg>
        <pc:spChg chg="add del mod replST">
          <ac:chgData name="Holly Jalota" userId="151c0755-ebdb-4543-b130-909b4e7f85d6" providerId="ADAL" clId="{942DC373-8B79-474E-9EF6-682153E52446}" dt="2024-04-03T11:00:08.139" v="96200"/>
          <ac:spMkLst>
            <pc:docMk/>
            <pc:sldMk cId="0" sldId="259"/>
            <ac:spMk id="219" creationId="{FCC8BD4B-797F-99CA-1C04-D8CA949E4C25}"/>
          </ac:spMkLst>
        </pc:spChg>
        <pc:spChg chg="add del mod replST">
          <ac:chgData name="Holly Jalota" userId="151c0755-ebdb-4543-b130-909b4e7f85d6" providerId="ADAL" clId="{942DC373-8B79-474E-9EF6-682153E52446}" dt="2024-04-03T11:00:19.580" v="96532"/>
          <ac:spMkLst>
            <pc:docMk/>
            <pc:sldMk cId="0" sldId="259"/>
            <ac:spMk id="220" creationId="{33A75275-423E-A472-5943-AC89BAFA1AB5}"/>
          </ac:spMkLst>
        </pc:spChg>
        <pc:spChg chg="add del mod replST">
          <ac:chgData name="Holly Jalota" userId="151c0755-ebdb-4543-b130-909b4e7f85d6" providerId="ADAL" clId="{942DC373-8B79-474E-9EF6-682153E52446}" dt="2024-04-03T11:00:29.002" v="96867"/>
          <ac:spMkLst>
            <pc:docMk/>
            <pc:sldMk cId="0" sldId="259"/>
            <ac:spMk id="221" creationId="{92CC768B-76B2-6257-3EBB-BDF126A287E2}"/>
          </ac:spMkLst>
        </pc:spChg>
        <pc:spChg chg="add del mod replST">
          <ac:chgData name="Holly Jalota" userId="151c0755-ebdb-4543-b130-909b4e7f85d6" providerId="ADAL" clId="{942DC373-8B79-474E-9EF6-682153E52446}" dt="2024-04-03T11:00:38.467" v="97202"/>
          <ac:spMkLst>
            <pc:docMk/>
            <pc:sldMk cId="0" sldId="259"/>
            <ac:spMk id="222" creationId="{24CCD349-094C-0D32-D5F5-A3A506D836FF}"/>
          </ac:spMkLst>
        </pc:spChg>
        <pc:spChg chg="add del mod replST">
          <ac:chgData name="Holly Jalota" userId="151c0755-ebdb-4543-b130-909b4e7f85d6" providerId="ADAL" clId="{942DC373-8B79-474E-9EF6-682153E52446}" dt="2024-04-03T11:00:47.777" v="97539"/>
          <ac:spMkLst>
            <pc:docMk/>
            <pc:sldMk cId="0" sldId="259"/>
            <ac:spMk id="223" creationId="{44348AFE-0E4E-CEAF-7468-57BF99EA963A}"/>
          </ac:spMkLst>
        </pc:spChg>
        <pc:spChg chg="add del mod replST">
          <ac:chgData name="Holly Jalota" userId="151c0755-ebdb-4543-b130-909b4e7f85d6" providerId="ADAL" clId="{942DC373-8B79-474E-9EF6-682153E52446}" dt="2024-04-03T11:00:57.033" v="97874"/>
          <ac:spMkLst>
            <pc:docMk/>
            <pc:sldMk cId="0" sldId="259"/>
            <ac:spMk id="224" creationId="{65826238-CCB5-4F46-3698-A2575189E8C4}"/>
          </ac:spMkLst>
        </pc:spChg>
        <pc:spChg chg="add del mod replST">
          <ac:chgData name="Holly Jalota" userId="151c0755-ebdb-4543-b130-909b4e7f85d6" providerId="ADAL" clId="{942DC373-8B79-474E-9EF6-682153E52446}" dt="2024-04-03T11:01:06.409" v="98241"/>
          <ac:spMkLst>
            <pc:docMk/>
            <pc:sldMk cId="0" sldId="259"/>
            <ac:spMk id="225" creationId="{4761D56A-2D49-695F-2BD5-5E1D6DEF266F}"/>
          </ac:spMkLst>
        </pc:spChg>
        <pc:spChg chg="add del mod replST">
          <ac:chgData name="Holly Jalota" userId="151c0755-ebdb-4543-b130-909b4e7f85d6" providerId="ADAL" clId="{942DC373-8B79-474E-9EF6-682153E52446}" dt="2024-04-03T11:01:17.598" v="98576"/>
          <ac:spMkLst>
            <pc:docMk/>
            <pc:sldMk cId="0" sldId="259"/>
            <ac:spMk id="226" creationId="{69461067-A481-F6C4-7FBB-D6A5852509C6}"/>
          </ac:spMkLst>
        </pc:spChg>
        <pc:spChg chg="add del mod replST">
          <ac:chgData name="Holly Jalota" userId="151c0755-ebdb-4543-b130-909b4e7f85d6" providerId="ADAL" clId="{942DC373-8B79-474E-9EF6-682153E52446}" dt="2024-04-03T11:01:26.868" v="98908"/>
          <ac:spMkLst>
            <pc:docMk/>
            <pc:sldMk cId="0" sldId="259"/>
            <ac:spMk id="227" creationId="{4F8D37CC-228A-2FE2-5533-6F6D45CE0849}"/>
          </ac:spMkLst>
        </pc:spChg>
        <pc:spChg chg="add del mod replST">
          <ac:chgData name="Holly Jalota" userId="151c0755-ebdb-4543-b130-909b4e7f85d6" providerId="ADAL" clId="{942DC373-8B79-474E-9EF6-682153E52446}" dt="2024-04-03T11:01:38.412" v="99241"/>
          <ac:spMkLst>
            <pc:docMk/>
            <pc:sldMk cId="0" sldId="259"/>
            <ac:spMk id="228" creationId="{BE10504E-1688-4D2E-728E-C7614296D256}"/>
          </ac:spMkLst>
        </pc:spChg>
        <pc:spChg chg="add del mod replST">
          <ac:chgData name="Holly Jalota" userId="151c0755-ebdb-4543-b130-909b4e7f85d6" providerId="ADAL" clId="{942DC373-8B79-474E-9EF6-682153E52446}" dt="2024-04-03T11:01:47.833" v="99574"/>
          <ac:spMkLst>
            <pc:docMk/>
            <pc:sldMk cId="0" sldId="259"/>
            <ac:spMk id="229" creationId="{3429DFBC-7C23-A71A-A829-E53F23234D27}"/>
          </ac:spMkLst>
        </pc:spChg>
        <pc:spChg chg="add del mod replST">
          <ac:chgData name="Holly Jalota" userId="151c0755-ebdb-4543-b130-909b4e7f85d6" providerId="ADAL" clId="{942DC373-8B79-474E-9EF6-682153E52446}" dt="2024-04-03T11:01:57.805" v="99907"/>
          <ac:spMkLst>
            <pc:docMk/>
            <pc:sldMk cId="0" sldId="259"/>
            <ac:spMk id="230" creationId="{62EDBDD2-7242-31A5-A787-AA4E51C938DD}"/>
          </ac:spMkLst>
        </pc:spChg>
        <pc:spChg chg="add del mod replST">
          <ac:chgData name="Holly Jalota" userId="151c0755-ebdb-4543-b130-909b4e7f85d6" providerId="ADAL" clId="{942DC373-8B79-474E-9EF6-682153E52446}" dt="2024-04-03T11:02:07.590" v="100242"/>
          <ac:spMkLst>
            <pc:docMk/>
            <pc:sldMk cId="0" sldId="259"/>
            <ac:spMk id="231" creationId="{87BFA958-6D4A-3352-965E-7690A5AC9BA1}"/>
          </ac:spMkLst>
        </pc:spChg>
        <pc:spChg chg="add del mod replST">
          <ac:chgData name="Holly Jalota" userId="151c0755-ebdb-4543-b130-909b4e7f85d6" providerId="ADAL" clId="{942DC373-8B79-474E-9EF6-682153E52446}" dt="2024-04-03T11:02:18.310" v="100596"/>
          <ac:spMkLst>
            <pc:docMk/>
            <pc:sldMk cId="0" sldId="259"/>
            <ac:spMk id="232" creationId="{1249EE9F-F840-868D-7D16-92A909F9F974}"/>
          </ac:spMkLst>
        </pc:spChg>
        <pc:spChg chg="add del mod replST">
          <ac:chgData name="Holly Jalota" userId="151c0755-ebdb-4543-b130-909b4e7f85d6" providerId="ADAL" clId="{942DC373-8B79-474E-9EF6-682153E52446}" dt="2024-04-03T11:02:27.635" v="100929"/>
          <ac:spMkLst>
            <pc:docMk/>
            <pc:sldMk cId="0" sldId="259"/>
            <ac:spMk id="233" creationId="{5F4A447B-A386-4CB8-A9D3-4D08F26B7E4F}"/>
          </ac:spMkLst>
        </pc:spChg>
        <pc:spChg chg="add del mod replST">
          <ac:chgData name="Holly Jalota" userId="151c0755-ebdb-4543-b130-909b4e7f85d6" providerId="ADAL" clId="{942DC373-8B79-474E-9EF6-682153E52446}" dt="2024-04-03T11:02:37.209" v="101283"/>
          <ac:spMkLst>
            <pc:docMk/>
            <pc:sldMk cId="0" sldId="259"/>
            <ac:spMk id="234" creationId="{206D963F-2583-FBDF-FDDE-A7F5AE23749B}"/>
          </ac:spMkLst>
        </pc:spChg>
        <pc:spChg chg="add del mod replST">
          <ac:chgData name="Holly Jalota" userId="151c0755-ebdb-4543-b130-909b4e7f85d6" providerId="ADAL" clId="{942DC373-8B79-474E-9EF6-682153E52446}" dt="2024-04-03T11:02:46.668" v="101647"/>
          <ac:spMkLst>
            <pc:docMk/>
            <pc:sldMk cId="0" sldId="259"/>
            <ac:spMk id="235" creationId="{045E093E-46D5-66E3-FCFE-DF1F905D51C6}"/>
          </ac:spMkLst>
        </pc:spChg>
        <pc:spChg chg="add del mod replST">
          <ac:chgData name="Holly Jalota" userId="151c0755-ebdb-4543-b130-909b4e7f85d6" providerId="ADAL" clId="{942DC373-8B79-474E-9EF6-682153E52446}" dt="2024-04-03T11:02:56.062" v="102016"/>
          <ac:spMkLst>
            <pc:docMk/>
            <pc:sldMk cId="0" sldId="259"/>
            <ac:spMk id="236" creationId="{40EDF10C-6B89-9C46-A8CA-CBD2BD14C509}"/>
          </ac:spMkLst>
        </pc:spChg>
        <pc:spChg chg="add del mod replST">
          <ac:chgData name="Holly Jalota" userId="151c0755-ebdb-4543-b130-909b4e7f85d6" providerId="ADAL" clId="{942DC373-8B79-474E-9EF6-682153E52446}" dt="2024-04-03T11:03:05.359" v="102378"/>
          <ac:spMkLst>
            <pc:docMk/>
            <pc:sldMk cId="0" sldId="259"/>
            <ac:spMk id="237" creationId="{1DDAC579-D3A3-DF66-3672-E22E823DDBBB}"/>
          </ac:spMkLst>
        </pc:spChg>
        <pc:spChg chg="add del mod replST">
          <ac:chgData name="Holly Jalota" userId="151c0755-ebdb-4543-b130-909b4e7f85d6" providerId="ADAL" clId="{942DC373-8B79-474E-9EF6-682153E52446}" dt="2024-04-03T11:03:14.763" v="102778"/>
          <ac:spMkLst>
            <pc:docMk/>
            <pc:sldMk cId="0" sldId="259"/>
            <ac:spMk id="238" creationId="{3FBB6AD0-3F17-ABC1-054B-CA44330D165F}"/>
          </ac:spMkLst>
        </pc:spChg>
        <pc:spChg chg="add del mod replST">
          <ac:chgData name="Holly Jalota" userId="151c0755-ebdb-4543-b130-909b4e7f85d6" providerId="ADAL" clId="{942DC373-8B79-474E-9EF6-682153E52446}" dt="2024-04-03T11:03:24.044" v="103150"/>
          <ac:spMkLst>
            <pc:docMk/>
            <pc:sldMk cId="0" sldId="259"/>
            <ac:spMk id="239" creationId="{22FE3AA2-4009-7BB4-9071-81ACB6908D24}"/>
          </ac:spMkLst>
        </pc:spChg>
        <pc:spChg chg="add del mod replST">
          <ac:chgData name="Holly Jalota" userId="151c0755-ebdb-4543-b130-909b4e7f85d6" providerId="ADAL" clId="{942DC373-8B79-474E-9EF6-682153E52446}" dt="2024-04-03T11:03:33.313" v="103504"/>
          <ac:spMkLst>
            <pc:docMk/>
            <pc:sldMk cId="0" sldId="259"/>
            <ac:spMk id="240" creationId="{652115B1-949C-616C-DC79-49026BC46D66}"/>
          </ac:spMkLst>
        </pc:spChg>
        <pc:spChg chg="add del mod replST">
          <ac:chgData name="Holly Jalota" userId="151c0755-ebdb-4543-b130-909b4e7f85d6" providerId="ADAL" clId="{942DC373-8B79-474E-9EF6-682153E52446}" dt="2024-04-03T11:03:42.631" v="103864"/>
          <ac:spMkLst>
            <pc:docMk/>
            <pc:sldMk cId="0" sldId="259"/>
            <ac:spMk id="241" creationId="{AD66A8A3-A10D-151B-D7C6-8AC00A6F1C3E}"/>
          </ac:spMkLst>
        </pc:spChg>
        <pc:spChg chg="add del mod replST">
          <ac:chgData name="Holly Jalota" userId="151c0755-ebdb-4543-b130-909b4e7f85d6" providerId="ADAL" clId="{942DC373-8B79-474E-9EF6-682153E52446}" dt="2024-04-03T11:03:52.074" v="104202"/>
          <ac:spMkLst>
            <pc:docMk/>
            <pc:sldMk cId="0" sldId="259"/>
            <ac:spMk id="242" creationId="{34A8CB55-5077-4CBE-8337-6B5B0236B92B}"/>
          </ac:spMkLst>
        </pc:spChg>
        <pc:spChg chg="add del mod replST">
          <ac:chgData name="Holly Jalota" userId="151c0755-ebdb-4543-b130-909b4e7f85d6" providerId="ADAL" clId="{942DC373-8B79-474E-9EF6-682153E52446}" dt="2024-04-03T11:04:49.563" v="104560"/>
          <ac:spMkLst>
            <pc:docMk/>
            <pc:sldMk cId="0" sldId="259"/>
            <ac:spMk id="243" creationId="{813E9A12-A535-49BD-123C-49D5E90903DE}"/>
          </ac:spMkLst>
        </pc:spChg>
        <pc:spChg chg="add del mod replST">
          <ac:chgData name="Holly Jalota" userId="151c0755-ebdb-4543-b130-909b4e7f85d6" providerId="ADAL" clId="{942DC373-8B79-474E-9EF6-682153E52446}" dt="2024-04-03T11:04:59.080" v="104908"/>
          <ac:spMkLst>
            <pc:docMk/>
            <pc:sldMk cId="0" sldId="259"/>
            <ac:spMk id="244" creationId="{93F48F5C-C06A-84C2-6666-674EBB32777C}"/>
          </ac:spMkLst>
        </pc:spChg>
        <pc:spChg chg="add del mod replST">
          <ac:chgData name="Holly Jalota" userId="151c0755-ebdb-4543-b130-909b4e7f85d6" providerId="ADAL" clId="{942DC373-8B79-474E-9EF6-682153E52446}" dt="2024-04-03T11:05:09.001" v="105267"/>
          <ac:spMkLst>
            <pc:docMk/>
            <pc:sldMk cId="0" sldId="259"/>
            <ac:spMk id="245" creationId="{BE90F95A-53A0-C35E-D0F6-826779F0B8BD}"/>
          </ac:spMkLst>
        </pc:spChg>
        <pc:spChg chg="add del mod replST">
          <ac:chgData name="Holly Jalota" userId="151c0755-ebdb-4543-b130-909b4e7f85d6" providerId="ADAL" clId="{942DC373-8B79-474E-9EF6-682153E52446}" dt="2024-04-03T11:05:18.264" v="105643"/>
          <ac:spMkLst>
            <pc:docMk/>
            <pc:sldMk cId="0" sldId="259"/>
            <ac:spMk id="246" creationId="{BBDCE231-B917-8DFA-8CE5-BE950830019F}"/>
          </ac:spMkLst>
        </pc:spChg>
        <pc:spChg chg="add del mod replST">
          <ac:chgData name="Holly Jalota" userId="151c0755-ebdb-4543-b130-909b4e7f85d6" providerId="ADAL" clId="{942DC373-8B79-474E-9EF6-682153E52446}" dt="2024-04-03T11:05:27.523" v="105989"/>
          <ac:spMkLst>
            <pc:docMk/>
            <pc:sldMk cId="0" sldId="259"/>
            <ac:spMk id="247" creationId="{02A10EA2-6FFC-7288-6BD4-AAC6E3E8A9DE}"/>
          </ac:spMkLst>
        </pc:spChg>
        <pc:spChg chg="add del mod replST">
          <ac:chgData name="Holly Jalota" userId="151c0755-ebdb-4543-b130-909b4e7f85d6" providerId="ADAL" clId="{942DC373-8B79-474E-9EF6-682153E52446}" dt="2024-04-03T11:05:37.103" v="106321"/>
          <ac:spMkLst>
            <pc:docMk/>
            <pc:sldMk cId="0" sldId="259"/>
            <ac:spMk id="248" creationId="{860E71B6-C0A9-CD26-5225-DA8C6A39A64F}"/>
          </ac:spMkLst>
        </pc:spChg>
        <pc:spChg chg="add del mod replST">
          <ac:chgData name="Holly Jalota" userId="151c0755-ebdb-4543-b130-909b4e7f85d6" providerId="ADAL" clId="{942DC373-8B79-474E-9EF6-682153E52446}" dt="2024-04-03T11:05:46.382" v="106655"/>
          <ac:spMkLst>
            <pc:docMk/>
            <pc:sldMk cId="0" sldId="259"/>
            <ac:spMk id="249" creationId="{77611902-B66D-A3E2-48CC-96FD9A5669D9}"/>
          </ac:spMkLst>
        </pc:spChg>
        <pc:spChg chg="add del mod replST">
          <ac:chgData name="Holly Jalota" userId="151c0755-ebdb-4543-b130-909b4e7f85d6" providerId="ADAL" clId="{942DC373-8B79-474E-9EF6-682153E52446}" dt="2024-04-03T11:05:57.587" v="106988"/>
          <ac:spMkLst>
            <pc:docMk/>
            <pc:sldMk cId="0" sldId="259"/>
            <ac:spMk id="250" creationId="{6A080A5B-CB68-2AFE-E6FB-775960D32B1E}"/>
          </ac:spMkLst>
        </pc:spChg>
        <pc:spChg chg="add del mod replST">
          <ac:chgData name="Holly Jalota" userId="151c0755-ebdb-4543-b130-909b4e7f85d6" providerId="ADAL" clId="{942DC373-8B79-474E-9EF6-682153E52446}" dt="2024-04-03T11:06:07.289" v="107321"/>
          <ac:spMkLst>
            <pc:docMk/>
            <pc:sldMk cId="0" sldId="259"/>
            <ac:spMk id="251" creationId="{F4C52732-3AEE-18D9-A344-7D400120C52F}"/>
          </ac:spMkLst>
        </pc:spChg>
        <pc:spChg chg="add del mod replST">
          <ac:chgData name="Holly Jalota" userId="151c0755-ebdb-4543-b130-909b4e7f85d6" providerId="ADAL" clId="{942DC373-8B79-474E-9EF6-682153E52446}" dt="2024-04-03T11:06:16.752" v="107653"/>
          <ac:spMkLst>
            <pc:docMk/>
            <pc:sldMk cId="0" sldId="259"/>
            <ac:spMk id="252" creationId="{5706EA3C-3F86-FA91-DFB4-B23818BAAF4A}"/>
          </ac:spMkLst>
        </pc:spChg>
        <pc:spChg chg="add del mod replST">
          <ac:chgData name="Holly Jalota" userId="151c0755-ebdb-4543-b130-909b4e7f85d6" providerId="ADAL" clId="{942DC373-8B79-474E-9EF6-682153E52446}" dt="2024-04-03T11:06:38.450" v="108001"/>
          <ac:spMkLst>
            <pc:docMk/>
            <pc:sldMk cId="0" sldId="259"/>
            <ac:spMk id="253" creationId="{5426CFE1-9E82-5040-01CE-DA80B120ACE1}"/>
          </ac:spMkLst>
        </pc:spChg>
        <pc:spChg chg="add del mod replST">
          <ac:chgData name="Holly Jalota" userId="151c0755-ebdb-4543-b130-909b4e7f85d6" providerId="ADAL" clId="{942DC373-8B79-474E-9EF6-682153E52446}" dt="2024-04-03T11:06:47.821" v="108384"/>
          <ac:spMkLst>
            <pc:docMk/>
            <pc:sldMk cId="0" sldId="259"/>
            <ac:spMk id="254" creationId="{41EA7E99-4C02-5176-F3EC-74F9E49DB6B0}"/>
          </ac:spMkLst>
        </pc:spChg>
        <pc:spChg chg="add del mod replST">
          <ac:chgData name="Holly Jalota" userId="151c0755-ebdb-4543-b130-909b4e7f85d6" providerId="ADAL" clId="{942DC373-8B79-474E-9EF6-682153E52446}" dt="2024-04-03T11:06:57.594" v="108732"/>
          <ac:spMkLst>
            <pc:docMk/>
            <pc:sldMk cId="0" sldId="259"/>
            <ac:spMk id="255" creationId="{8BCC6399-042B-5AA8-0A00-F84A5E3A8B34}"/>
          </ac:spMkLst>
        </pc:spChg>
        <pc:spChg chg="add del mod replST">
          <ac:chgData name="Holly Jalota" userId="151c0755-ebdb-4543-b130-909b4e7f85d6" providerId="ADAL" clId="{942DC373-8B79-474E-9EF6-682153E52446}" dt="2024-04-03T11:07:06.877" v="109087"/>
          <ac:spMkLst>
            <pc:docMk/>
            <pc:sldMk cId="0" sldId="259"/>
            <ac:spMk id="256" creationId="{518E967D-7433-C74F-B6C2-4E58124393CD}"/>
          </ac:spMkLst>
        </pc:spChg>
        <pc:spChg chg="add del mod replST">
          <ac:chgData name="Holly Jalota" userId="151c0755-ebdb-4543-b130-909b4e7f85d6" providerId="ADAL" clId="{942DC373-8B79-474E-9EF6-682153E52446}" dt="2024-04-09T08:06:09.255" v="133481"/>
          <ac:spMkLst>
            <pc:docMk/>
            <pc:sldMk cId="0" sldId="259"/>
            <ac:spMk id="256" creationId="{69EE987A-FC40-924D-D866-1024F99F069D}"/>
          </ac:spMkLst>
        </pc:spChg>
        <pc:spChg chg="add del mod replST">
          <ac:chgData name="Holly Jalota" userId="151c0755-ebdb-4543-b130-909b4e7f85d6" providerId="ADAL" clId="{942DC373-8B79-474E-9EF6-682153E52446}" dt="2024-04-09T08:06:18.439" v="133717"/>
          <ac:spMkLst>
            <pc:docMk/>
            <pc:sldMk cId="0" sldId="259"/>
            <ac:spMk id="257" creationId="{4E3E4706-8FF4-C0B1-0B45-28B74031F455}"/>
          </ac:spMkLst>
        </pc:spChg>
        <pc:spChg chg="add del mod replST">
          <ac:chgData name="Holly Jalota" userId="151c0755-ebdb-4543-b130-909b4e7f85d6" providerId="ADAL" clId="{942DC373-8B79-474E-9EF6-682153E52446}" dt="2024-04-03T11:07:16.163" v="109432"/>
          <ac:spMkLst>
            <pc:docMk/>
            <pc:sldMk cId="0" sldId="259"/>
            <ac:spMk id="257" creationId="{6F4A5D17-18DE-03F2-9D8C-8693DC474CBE}"/>
          </ac:spMkLst>
        </pc:spChg>
        <pc:spChg chg="add del mod replST">
          <ac:chgData name="Holly Jalota" userId="151c0755-ebdb-4543-b130-909b4e7f85d6" providerId="ADAL" clId="{942DC373-8B79-474E-9EF6-682153E52446}" dt="2024-04-03T11:07:36.320" v="109831"/>
          <ac:spMkLst>
            <pc:docMk/>
            <pc:sldMk cId="0" sldId="259"/>
            <ac:spMk id="258" creationId="{26F8F8F2-AED7-DE3C-3D88-0F89FD4B355D}"/>
          </ac:spMkLst>
        </pc:spChg>
        <pc:spChg chg="add del mod replST">
          <ac:chgData name="Holly Jalota" userId="151c0755-ebdb-4543-b130-909b4e7f85d6" providerId="ADAL" clId="{942DC373-8B79-474E-9EF6-682153E52446}" dt="2024-04-09T08:06:27.675" v="133945"/>
          <ac:spMkLst>
            <pc:docMk/>
            <pc:sldMk cId="0" sldId="259"/>
            <ac:spMk id="258" creationId="{712473ED-B5C9-32BE-2AA2-6A2F3DA64872}"/>
          </ac:spMkLst>
        </pc:spChg>
        <pc:spChg chg="add del mod replST">
          <ac:chgData name="Holly Jalota" userId="151c0755-ebdb-4543-b130-909b4e7f85d6" providerId="ADAL" clId="{942DC373-8B79-474E-9EF6-682153E52446}" dt="2024-04-03T11:07:45.615" v="110223"/>
          <ac:spMkLst>
            <pc:docMk/>
            <pc:sldMk cId="0" sldId="259"/>
            <ac:spMk id="259" creationId="{3587FC60-C675-F83E-C0B5-7682C7C31B11}"/>
          </ac:spMkLst>
        </pc:spChg>
        <pc:spChg chg="add del mod replST">
          <ac:chgData name="Holly Jalota" userId="151c0755-ebdb-4543-b130-909b4e7f85d6" providerId="ADAL" clId="{942DC373-8B79-474E-9EF6-682153E52446}" dt="2024-04-09T08:06:36.855" v="134176"/>
          <ac:spMkLst>
            <pc:docMk/>
            <pc:sldMk cId="0" sldId="259"/>
            <ac:spMk id="259" creationId="{98720409-27A6-F7DA-C2C6-FB66F5D1BF48}"/>
          </ac:spMkLst>
        </pc:spChg>
        <pc:spChg chg="add del mod replST">
          <ac:chgData name="Holly Jalota" userId="151c0755-ebdb-4543-b130-909b4e7f85d6" providerId="ADAL" clId="{942DC373-8B79-474E-9EF6-682153E52446}" dt="2024-04-09T08:06:46.054" v="134433"/>
          <ac:spMkLst>
            <pc:docMk/>
            <pc:sldMk cId="0" sldId="259"/>
            <ac:spMk id="260" creationId="{3D34749E-4181-3527-5892-20F5183FD1FB}"/>
          </ac:spMkLst>
        </pc:spChg>
        <pc:spChg chg="add del mod replST">
          <ac:chgData name="Holly Jalota" userId="151c0755-ebdb-4543-b130-909b4e7f85d6" providerId="ADAL" clId="{942DC373-8B79-474E-9EF6-682153E52446}" dt="2024-04-03T11:07:55.156" v="110566"/>
          <ac:spMkLst>
            <pc:docMk/>
            <pc:sldMk cId="0" sldId="259"/>
            <ac:spMk id="260" creationId="{7496B148-CEFA-349C-3C7D-B8B7996215D9}"/>
          </ac:spMkLst>
        </pc:spChg>
        <pc:spChg chg="add del mod replST">
          <ac:chgData name="Holly Jalota" userId="151c0755-ebdb-4543-b130-909b4e7f85d6" providerId="ADAL" clId="{942DC373-8B79-474E-9EF6-682153E52446}" dt="2024-04-03T11:08:05.672" v="110907"/>
          <ac:spMkLst>
            <pc:docMk/>
            <pc:sldMk cId="0" sldId="259"/>
            <ac:spMk id="261" creationId="{3197C276-3211-DCD1-8A12-E4B9A49ED92E}"/>
          </ac:spMkLst>
        </pc:spChg>
        <pc:spChg chg="add del mod replST">
          <ac:chgData name="Holly Jalota" userId="151c0755-ebdb-4543-b130-909b4e7f85d6" providerId="ADAL" clId="{942DC373-8B79-474E-9EF6-682153E52446}" dt="2024-04-09T08:06:55.453" v="134642"/>
          <ac:spMkLst>
            <pc:docMk/>
            <pc:sldMk cId="0" sldId="259"/>
            <ac:spMk id="261" creationId="{E2073441-310F-CE38-4B4A-602FD9226414}"/>
          </ac:spMkLst>
        </pc:spChg>
        <pc:spChg chg="add del mod replST">
          <ac:chgData name="Holly Jalota" userId="151c0755-ebdb-4543-b130-909b4e7f85d6" providerId="ADAL" clId="{942DC373-8B79-474E-9EF6-682153E52446}" dt="2024-04-03T11:08:30.026" v="111250"/>
          <ac:spMkLst>
            <pc:docMk/>
            <pc:sldMk cId="0" sldId="259"/>
            <ac:spMk id="262" creationId="{8B03528D-C5A6-FBFE-2573-2FC47281B63D}"/>
          </ac:spMkLst>
        </pc:spChg>
        <pc:spChg chg="add del mod replST">
          <ac:chgData name="Holly Jalota" userId="151c0755-ebdb-4543-b130-909b4e7f85d6" providerId="ADAL" clId="{942DC373-8B79-474E-9EF6-682153E52446}" dt="2024-04-09T08:07:41.983" v="134927"/>
          <ac:spMkLst>
            <pc:docMk/>
            <pc:sldMk cId="0" sldId="259"/>
            <ac:spMk id="262" creationId="{FA631AE0-493B-C484-F018-286CD9C7EA4D}"/>
          </ac:spMkLst>
        </pc:spChg>
        <pc:spChg chg="add del mod replST">
          <ac:chgData name="Holly Jalota" userId="151c0755-ebdb-4543-b130-909b4e7f85d6" providerId="ADAL" clId="{942DC373-8B79-474E-9EF6-682153E52446}" dt="2024-04-09T08:08:14.004" v="135159"/>
          <ac:spMkLst>
            <pc:docMk/>
            <pc:sldMk cId="0" sldId="259"/>
            <ac:spMk id="263" creationId="{4C9DCF7A-9049-6A5A-56E6-46C464E671F2}"/>
          </ac:spMkLst>
        </pc:spChg>
        <pc:spChg chg="add del mod replST">
          <ac:chgData name="Holly Jalota" userId="151c0755-ebdb-4543-b130-909b4e7f85d6" providerId="ADAL" clId="{942DC373-8B79-474E-9EF6-682153E52446}" dt="2024-04-03T11:08:39.592" v="111582"/>
          <ac:spMkLst>
            <pc:docMk/>
            <pc:sldMk cId="0" sldId="259"/>
            <ac:spMk id="263" creationId="{C72E2027-B6D9-58A2-C6C2-4844FEB0C413}"/>
          </ac:spMkLst>
        </pc:spChg>
        <pc:spChg chg="add del mod replST">
          <ac:chgData name="Holly Jalota" userId="151c0755-ebdb-4543-b130-909b4e7f85d6" providerId="ADAL" clId="{942DC373-8B79-474E-9EF6-682153E52446}" dt="2024-04-09T08:08:23.317" v="135374"/>
          <ac:spMkLst>
            <pc:docMk/>
            <pc:sldMk cId="0" sldId="259"/>
            <ac:spMk id="264" creationId="{CCA28A1E-80C0-47C0-E395-AB41A2562883}"/>
          </ac:spMkLst>
        </pc:spChg>
        <pc:spChg chg="add del mod replST">
          <ac:chgData name="Holly Jalota" userId="151c0755-ebdb-4543-b130-909b4e7f85d6" providerId="ADAL" clId="{942DC373-8B79-474E-9EF6-682153E52446}" dt="2024-04-03T11:08:49.020" v="111944"/>
          <ac:spMkLst>
            <pc:docMk/>
            <pc:sldMk cId="0" sldId="259"/>
            <ac:spMk id="264" creationId="{DD5BED11-2748-0BED-C9A7-905A0FAAB087}"/>
          </ac:spMkLst>
        </pc:spChg>
        <pc:spChg chg="add del mod replST">
          <ac:chgData name="Holly Jalota" userId="151c0755-ebdb-4543-b130-909b4e7f85d6" providerId="ADAL" clId="{942DC373-8B79-474E-9EF6-682153E52446}" dt="2024-04-03T11:08:58.434" v="112321"/>
          <ac:spMkLst>
            <pc:docMk/>
            <pc:sldMk cId="0" sldId="259"/>
            <ac:spMk id="265" creationId="{ADBBB1BE-4B6A-FAA8-7C7D-78F676B58426}"/>
          </ac:spMkLst>
        </pc:spChg>
        <pc:spChg chg="add del mod replST">
          <ac:chgData name="Holly Jalota" userId="151c0755-ebdb-4543-b130-909b4e7f85d6" providerId="ADAL" clId="{942DC373-8B79-474E-9EF6-682153E52446}" dt="2024-04-09T08:08:32.566" v="135587"/>
          <ac:spMkLst>
            <pc:docMk/>
            <pc:sldMk cId="0" sldId="259"/>
            <ac:spMk id="265" creationId="{BA39476B-9E0A-7481-EA90-7FCB6F8D6550}"/>
          </ac:spMkLst>
        </pc:spChg>
        <pc:spChg chg="add del mod replST">
          <ac:chgData name="Holly Jalota" userId="151c0755-ebdb-4543-b130-909b4e7f85d6" providerId="ADAL" clId="{942DC373-8B79-474E-9EF6-682153E52446}" dt="2024-04-03T11:09:07.664" v="112675"/>
          <ac:spMkLst>
            <pc:docMk/>
            <pc:sldMk cId="0" sldId="259"/>
            <ac:spMk id="266" creationId="{EC13F8DC-63D2-A574-8B6D-3806762062D2}"/>
          </ac:spMkLst>
        </pc:spChg>
        <pc:spChg chg="add del mod replST">
          <ac:chgData name="Holly Jalota" userId="151c0755-ebdb-4543-b130-909b4e7f85d6" providerId="ADAL" clId="{942DC373-8B79-474E-9EF6-682153E52446}" dt="2024-04-09T08:08:42.798" v="135837"/>
          <ac:spMkLst>
            <pc:docMk/>
            <pc:sldMk cId="0" sldId="259"/>
            <ac:spMk id="266" creationId="{FE3B6846-03AB-E31C-CD44-0E7F14A5C5BB}"/>
          </ac:spMkLst>
        </pc:spChg>
        <pc:spChg chg="add del mod replST">
          <ac:chgData name="Holly Jalota" userId="151c0755-ebdb-4543-b130-909b4e7f85d6" providerId="ADAL" clId="{942DC373-8B79-474E-9EF6-682153E52446}" dt="2024-04-09T08:09:11.924" v="136086"/>
          <ac:spMkLst>
            <pc:docMk/>
            <pc:sldMk cId="0" sldId="259"/>
            <ac:spMk id="267" creationId="{4742B197-296A-00F2-9A08-62F80B87475A}"/>
          </ac:spMkLst>
        </pc:spChg>
        <pc:spChg chg="add del mod replST">
          <ac:chgData name="Holly Jalota" userId="151c0755-ebdb-4543-b130-909b4e7f85d6" providerId="ADAL" clId="{942DC373-8B79-474E-9EF6-682153E52446}" dt="2024-04-03T11:09:17.006" v="113063"/>
          <ac:spMkLst>
            <pc:docMk/>
            <pc:sldMk cId="0" sldId="259"/>
            <ac:spMk id="267" creationId="{D7A2FFC5-A856-AB54-78B0-46156F1C6BC3}"/>
          </ac:spMkLst>
        </pc:spChg>
        <pc:spChg chg="add del mod replST">
          <ac:chgData name="Holly Jalota" userId="151c0755-ebdb-4543-b130-909b4e7f85d6" providerId="ADAL" clId="{942DC373-8B79-474E-9EF6-682153E52446}" dt="2024-04-03T11:09:26.425" v="113449"/>
          <ac:spMkLst>
            <pc:docMk/>
            <pc:sldMk cId="0" sldId="259"/>
            <ac:spMk id="268" creationId="{459097C0-A651-4FBC-FE5C-5D65FB09DE75}"/>
          </ac:spMkLst>
        </pc:spChg>
        <pc:spChg chg="add del mod replST">
          <ac:chgData name="Holly Jalota" userId="151c0755-ebdb-4543-b130-909b4e7f85d6" providerId="ADAL" clId="{942DC373-8B79-474E-9EF6-682153E52446}" dt="2024-04-09T08:09:21.497" v="136342"/>
          <ac:spMkLst>
            <pc:docMk/>
            <pc:sldMk cId="0" sldId="259"/>
            <ac:spMk id="268" creationId="{E8DBEB37-D7B7-752B-65F9-EEFF094059D3}"/>
          </ac:spMkLst>
        </pc:spChg>
        <pc:spChg chg="add del mod replST">
          <ac:chgData name="Holly Jalota" userId="151c0755-ebdb-4543-b130-909b4e7f85d6" providerId="ADAL" clId="{942DC373-8B79-474E-9EF6-682153E52446}" dt="2024-04-09T08:09:31.046" v="136618"/>
          <ac:spMkLst>
            <pc:docMk/>
            <pc:sldMk cId="0" sldId="259"/>
            <ac:spMk id="269" creationId="{996A09F4-EDFF-8B68-C500-B78D499A4E21}"/>
          </ac:spMkLst>
        </pc:spChg>
        <pc:spChg chg="add del mod replST">
          <ac:chgData name="Holly Jalota" userId="151c0755-ebdb-4543-b130-909b4e7f85d6" providerId="ADAL" clId="{942DC373-8B79-474E-9EF6-682153E52446}" dt="2024-04-03T11:09:35.927" v="113823"/>
          <ac:spMkLst>
            <pc:docMk/>
            <pc:sldMk cId="0" sldId="259"/>
            <ac:spMk id="269" creationId="{ABFEA2BD-A53E-5C77-C64E-D9876DA0F031}"/>
          </ac:spMkLst>
        </pc:spChg>
        <pc:spChg chg="add del mod replST">
          <ac:chgData name="Holly Jalota" userId="151c0755-ebdb-4543-b130-909b4e7f85d6" providerId="ADAL" clId="{942DC373-8B79-474E-9EF6-682153E52446}" dt="2024-04-09T08:09:40.727" v="136847"/>
          <ac:spMkLst>
            <pc:docMk/>
            <pc:sldMk cId="0" sldId="259"/>
            <ac:spMk id="270" creationId="{0BA7CA11-EB7C-1BE2-ECE6-D83B994C0629}"/>
          </ac:spMkLst>
        </pc:spChg>
        <pc:spChg chg="add del mod replST">
          <ac:chgData name="Holly Jalota" userId="151c0755-ebdb-4543-b130-909b4e7f85d6" providerId="ADAL" clId="{942DC373-8B79-474E-9EF6-682153E52446}" dt="2024-04-03T11:09:45.412" v="114193"/>
          <ac:spMkLst>
            <pc:docMk/>
            <pc:sldMk cId="0" sldId="259"/>
            <ac:spMk id="270" creationId="{75D30F64-7E0B-D37A-AB7C-1574EF190AB7}"/>
          </ac:spMkLst>
        </pc:spChg>
        <pc:spChg chg="add del mod replST">
          <ac:chgData name="Holly Jalota" userId="151c0755-ebdb-4543-b130-909b4e7f85d6" providerId="ADAL" clId="{942DC373-8B79-474E-9EF6-682153E52446}" dt="2024-04-09T08:09:50.504" v="137049"/>
          <ac:spMkLst>
            <pc:docMk/>
            <pc:sldMk cId="0" sldId="259"/>
            <ac:spMk id="271" creationId="{1CB64799-1AD6-C7C0-C656-8D890DC4D472}"/>
          </ac:spMkLst>
        </pc:spChg>
        <pc:spChg chg="add del mod replST">
          <ac:chgData name="Holly Jalota" userId="151c0755-ebdb-4543-b130-909b4e7f85d6" providerId="ADAL" clId="{942DC373-8B79-474E-9EF6-682153E52446}" dt="2024-04-03T11:09:54.817" v="114587"/>
          <ac:spMkLst>
            <pc:docMk/>
            <pc:sldMk cId="0" sldId="259"/>
            <ac:spMk id="271" creationId="{6B21C5F9-2CA9-9FE7-21AA-FC089D7D0514}"/>
          </ac:spMkLst>
        </pc:spChg>
        <pc:spChg chg="add del mod replST">
          <ac:chgData name="Holly Jalota" userId="151c0755-ebdb-4543-b130-909b4e7f85d6" providerId="ADAL" clId="{942DC373-8B79-474E-9EF6-682153E52446}" dt="2024-04-09T08:10:11.141" v="137319"/>
          <ac:spMkLst>
            <pc:docMk/>
            <pc:sldMk cId="0" sldId="259"/>
            <ac:spMk id="272" creationId="{ED96376C-CFE0-F097-C4A6-D775C3EFFF7C}"/>
          </ac:spMkLst>
        </pc:spChg>
        <pc:spChg chg="add del mod replST">
          <ac:chgData name="Holly Jalota" userId="151c0755-ebdb-4543-b130-909b4e7f85d6" providerId="ADAL" clId="{942DC373-8B79-474E-9EF6-682153E52446}" dt="2024-04-03T11:10:04.110" v="114956"/>
          <ac:spMkLst>
            <pc:docMk/>
            <pc:sldMk cId="0" sldId="259"/>
            <ac:spMk id="272" creationId="{FFC2F321-7F45-DA73-0F35-AEEFEE51A2B2}"/>
          </ac:spMkLst>
        </pc:spChg>
        <pc:spChg chg="add del mod replST">
          <ac:chgData name="Holly Jalota" userId="151c0755-ebdb-4543-b130-909b4e7f85d6" providerId="ADAL" clId="{942DC373-8B79-474E-9EF6-682153E52446}" dt="2024-04-09T08:10:20.939" v="137516"/>
          <ac:spMkLst>
            <pc:docMk/>
            <pc:sldMk cId="0" sldId="259"/>
            <ac:spMk id="273" creationId="{1661EB7C-2BBE-0970-2A4E-814F5C1170DA}"/>
          </ac:spMkLst>
        </pc:spChg>
        <pc:spChg chg="add del mod replST">
          <ac:chgData name="Holly Jalota" userId="151c0755-ebdb-4543-b130-909b4e7f85d6" providerId="ADAL" clId="{942DC373-8B79-474E-9EF6-682153E52446}" dt="2024-04-03T11:10:13.422" v="115328"/>
          <ac:spMkLst>
            <pc:docMk/>
            <pc:sldMk cId="0" sldId="259"/>
            <ac:spMk id="273" creationId="{FDEAA06F-8102-6993-F9BF-1288D3D31D95}"/>
          </ac:spMkLst>
        </pc:spChg>
        <pc:spChg chg="add del mod replST">
          <ac:chgData name="Holly Jalota" userId="151c0755-ebdb-4543-b130-909b4e7f85d6" providerId="ADAL" clId="{942DC373-8B79-474E-9EF6-682153E52446}" dt="2024-04-03T11:10:22.982" v="115707"/>
          <ac:spMkLst>
            <pc:docMk/>
            <pc:sldMk cId="0" sldId="259"/>
            <ac:spMk id="274" creationId="{CBE7D820-9888-DB58-2EA7-87098CF60BD2}"/>
          </ac:spMkLst>
        </pc:spChg>
        <pc:spChg chg="add del mod replST">
          <ac:chgData name="Holly Jalota" userId="151c0755-ebdb-4543-b130-909b4e7f85d6" providerId="ADAL" clId="{942DC373-8B79-474E-9EF6-682153E52446}" dt="2024-04-09T08:10:44.568" v="137718"/>
          <ac:spMkLst>
            <pc:docMk/>
            <pc:sldMk cId="0" sldId="259"/>
            <ac:spMk id="274" creationId="{DFB86659-E14D-D369-AF94-CFFDE4C020ED}"/>
          </ac:spMkLst>
        </pc:spChg>
        <pc:spChg chg="add del mod replST">
          <ac:chgData name="Holly Jalota" userId="151c0755-ebdb-4543-b130-909b4e7f85d6" providerId="ADAL" clId="{942DC373-8B79-474E-9EF6-682153E52446}" dt="2024-04-09T08:10:54.609" v="137916"/>
          <ac:spMkLst>
            <pc:docMk/>
            <pc:sldMk cId="0" sldId="259"/>
            <ac:spMk id="275" creationId="{97DC40CD-7A67-7981-DF95-3D73EC27655C}"/>
          </ac:spMkLst>
        </pc:spChg>
        <pc:spChg chg="add del mod replST">
          <ac:chgData name="Holly Jalota" userId="151c0755-ebdb-4543-b130-909b4e7f85d6" providerId="ADAL" clId="{942DC373-8B79-474E-9EF6-682153E52446}" dt="2024-04-03T11:10:32.378" v="116082"/>
          <ac:spMkLst>
            <pc:docMk/>
            <pc:sldMk cId="0" sldId="259"/>
            <ac:spMk id="275" creationId="{DF388F4E-0B6E-BEE6-4135-49E090B30E38}"/>
          </ac:spMkLst>
        </pc:spChg>
        <pc:spChg chg="add del mod replST">
          <ac:chgData name="Holly Jalota" userId="151c0755-ebdb-4543-b130-909b4e7f85d6" providerId="ADAL" clId="{942DC373-8B79-474E-9EF6-682153E52446}" dt="2024-04-09T08:11:04.465" v="138118"/>
          <ac:spMkLst>
            <pc:docMk/>
            <pc:sldMk cId="0" sldId="259"/>
            <ac:spMk id="276" creationId="{8C5FC30A-10F4-BC1D-2F7F-F17D174D9BEB}"/>
          </ac:spMkLst>
        </pc:spChg>
        <pc:spChg chg="add del mod replST">
          <ac:chgData name="Holly Jalota" userId="151c0755-ebdb-4543-b130-909b4e7f85d6" providerId="ADAL" clId="{942DC373-8B79-474E-9EF6-682153E52446}" dt="2024-04-03T11:12:27.850" v="116421"/>
          <ac:spMkLst>
            <pc:docMk/>
            <pc:sldMk cId="0" sldId="259"/>
            <ac:spMk id="276" creationId="{9F4292F7-7F3D-5CD2-6DCF-DC622B972D55}"/>
          </ac:spMkLst>
        </pc:spChg>
        <pc:spChg chg="add del mod replST">
          <ac:chgData name="Holly Jalota" userId="151c0755-ebdb-4543-b130-909b4e7f85d6" providerId="ADAL" clId="{942DC373-8B79-474E-9EF6-682153E52446}" dt="2024-04-09T08:11:14.561" v="138317"/>
          <ac:spMkLst>
            <pc:docMk/>
            <pc:sldMk cId="0" sldId="259"/>
            <ac:spMk id="277" creationId="{7243FB3E-0BFD-8C2E-7C0A-3139177DEDD7}"/>
          </ac:spMkLst>
        </pc:spChg>
        <pc:spChg chg="add del mod replST">
          <ac:chgData name="Holly Jalota" userId="151c0755-ebdb-4543-b130-909b4e7f85d6" providerId="ADAL" clId="{942DC373-8B79-474E-9EF6-682153E52446}" dt="2024-04-03T11:12:37.387" v="116758"/>
          <ac:spMkLst>
            <pc:docMk/>
            <pc:sldMk cId="0" sldId="259"/>
            <ac:spMk id="277" creationId="{B2CCF3A8-D6CC-338A-349B-E9477B5797CD}"/>
          </ac:spMkLst>
        </pc:spChg>
        <pc:spChg chg="add del mod replST">
          <ac:chgData name="Holly Jalota" userId="151c0755-ebdb-4543-b130-909b4e7f85d6" providerId="ADAL" clId="{942DC373-8B79-474E-9EF6-682153E52446}" dt="2024-04-03T11:12:46.794" v="117091"/>
          <ac:spMkLst>
            <pc:docMk/>
            <pc:sldMk cId="0" sldId="259"/>
            <ac:spMk id="278" creationId="{040E2827-BE29-1F1D-250A-A7D8A9F118D1}"/>
          </ac:spMkLst>
        </pc:spChg>
        <pc:spChg chg="add del mod replST">
          <ac:chgData name="Holly Jalota" userId="151c0755-ebdb-4543-b130-909b4e7f85d6" providerId="ADAL" clId="{942DC373-8B79-474E-9EF6-682153E52446}" dt="2024-04-09T08:11:24.618" v="138519"/>
          <ac:spMkLst>
            <pc:docMk/>
            <pc:sldMk cId="0" sldId="259"/>
            <ac:spMk id="278" creationId="{D1FBCA09-FBB0-EC22-FFD6-4B247F6131D3}"/>
          </ac:spMkLst>
        </pc:spChg>
        <pc:spChg chg="add del mod replST">
          <ac:chgData name="Holly Jalota" userId="151c0755-ebdb-4543-b130-909b4e7f85d6" providerId="ADAL" clId="{942DC373-8B79-474E-9EF6-682153E52446}" dt="2024-04-03T11:13:19.037" v="117434"/>
          <ac:spMkLst>
            <pc:docMk/>
            <pc:sldMk cId="0" sldId="259"/>
            <ac:spMk id="279" creationId="{0D890FCD-ADB2-B9EF-4902-217580394B9B}"/>
          </ac:spMkLst>
        </pc:spChg>
        <pc:spChg chg="add del mod replST">
          <ac:chgData name="Holly Jalota" userId="151c0755-ebdb-4543-b130-909b4e7f85d6" providerId="ADAL" clId="{942DC373-8B79-474E-9EF6-682153E52446}" dt="2024-04-09T08:11:34.729" v="138718"/>
          <ac:spMkLst>
            <pc:docMk/>
            <pc:sldMk cId="0" sldId="259"/>
            <ac:spMk id="279" creationId="{B923D7FB-45FC-D3F7-6650-3823BBD6222E}"/>
          </ac:spMkLst>
        </pc:spChg>
        <pc:spChg chg="add del mod replST">
          <ac:chgData name="Holly Jalota" userId="151c0755-ebdb-4543-b130-909b4e7f85d6" providerId="ADAL" clId="{942DC373-8B79-474E-9EF6-682153E52446}" dt="2024-04-09T08:13:04.383" v="141316" actId="478"/>
          <ac:spMkLst>
            <pc:docMk/>
            <pc:sldMk cId="0" sldId="259"/>
            <ac:spMk id="280" creationId="{30073E27-9500-DB3B-9104-9213D395ED5A}"/>
          </ac:spMkLst>
        </pc:spChg>
        <pc:spChg chg="add del mod replST">
          <ac:chgData name="Holly Jalota" userId="151c0755-ebdb-4543-b130-909b4e7f85d6" providerId="ADAL" clId="{942DC373-8B79-474E-9EF6-682153E52446}" dt="2024-04-03T11:13:51.661" v="118347"/>
          <ac:spMkLst>
            <pc:docMk/>
            <pc:sldMk cId="0" sldId="259"/>
            <ac:spMk id="280" creationId="{480E475E-BF01-9854-EF93-A4EDF2FDCD16}"/>
          </ac:spMkLst>
        </pc:spChg>
        <pc:spChg chg="add del mod replST delST">
          <ac:chgData name="Holly Jalota" userId="151c0755-ebdb-4543-b130-909b4e7f85d6" providerId="ADAL" clId="{942DC373-8B79-474E-9EF6-682153E52446}" dt="2024-04-09T08:13:05.121" v="141467" actId="478"/>
          <ac:spMkLst>
            <pc:docMk/>
            <pc:sldMk cId="0" sldId="259"/>
            <ac:spMk id="281" creationId="{99C4385A-0068-DC41-AB2E-62EB25A80021}"/>
          </ac:spMkLst>
        </pc:spChg>
        <pc:spChg chg="add mod replST delST">
          <ac:chgData name="Holly Jalota" userId="151c0755-ebdb-4543-b130-909b4e7f85d6" providerId="ADAL" clId="{942DC373-8B79-474E-9EF6-682153E52446}" dt="2024-04-03T11:13:47.685" v="118047" actId="20577"/>
          <ac:spMkLst>
            <pc:docMk/>
            <pc:sldMk cId="0" sldId="259"/>
            <ac:spMk id="281" creationId="{DEC23E11-6528-570C-203A-B5E042E5DD7C}"/>
          </ac:spMkLst>
        </pc:spChg>
        <pc:spChg chg="add del mod replST delST">
          <ac:chgData name="Holly Jalota" userId="151c0755-ebdb-4543-b130-909b4e7f85d6" providerId="ADAL" clId="{942DC373-8B79-474E-9EF6-682153E52446}" dt="2024-04-09T08:13:05.413" v="141615" actId="478"/>
          <ac:spMkLst>
            <pc:docMk/>
            <pc:sldMk cId="0" sldId="259"/>
            <ac:spMk id="282" creationId="{4132BE3A-645F-69D2-B9A0-452CCC475A8B}"/>
          </ac:spMkLst>
        </pc:spChg>
        <pc:spChg chg="add del mod replST">
          <ac:chgData name="Holly Jalota" userId="151c0755-ebdb-4543-b130-909b4e7f85d6" providerId="ADAL" clId="{942DC373-8B79-474E-9EF6-682153E52446}" dt="2024-04-03T11:14:05.197" v="118681"/>
          <ac:spMkLst>
            <pc:docMk/>
            <pc:sldMk cId="0" sldId="259"/>
            <ac:spMk id="282" creationId="{B3137EF2-0759-B1E5-A42B-F0171FBEF2F4}"/>
          </ac:spMkLst>
        </pc:spChg>
        <pc:spChg chg="add del mod replST">
          <ac:chgData name="Holly Jalota" userId="151c0755-ebdb-4543-b130-909b4e7f85d6" providerId="ADAL" clId="{942DC373-8B79-474E-9EF6-682153E52446}" dt="2024-04-03T11:14:14.670" v="119013"/>
          <ac:spMkLst>
            <pc:docMk/>
            <pc:sldMk cId="0" sldId="259"/>
            <ac:spMk id="283" creationId="{7ADAE543-9050-700C-ABA7-F2FA0D7CA22D}"/>
          </ac:spMkLst>
        </pc:spChg>
        <pc:spChg chg="add del mod replST delST">
          <ac:chgData name="Holly Jalota" userId="151c0755-ebdb-4543-b130-909b4e7f85d6" providerId="ADAL" clId="{942DC373-8B79-474E-9EF6-682153E52446}" dt="2024-04-09T08:12:58.848" v="140417" actId="20577"/>
          <ac:spMkLst>
            <pc:docMk/>
            <pc:sldMk cId="0" sldId="259"/>
            <ac:spMk id="283" creationId="{FBDEA190-7335-219A-A064-797E63B048EB}"/>
          </ac:spMkLst>
        </pc:spChg>
        <pc:spChg chg="add del mod replST delST">
          <ac:chgData name="Holly Jalota" userId="151c0755-ebdb-4543-b130-909b4e7f85d6" providerId="ADAL" clId="{942DC373-8B79-474E-9EF6-682153E52446}" dt="2024-04-09T08:12:58.780" v="140268" actId="20577"/>
          <ac:spMkLst>
            <pc:docMk/>
            <pc:sldMk cId="0" sldId="259"/>
            <ac:spMk id="284" creationId="{0EE99BA5-759C-BF9B-FA72-71383FC8D5B3}"/>
          </ac:spMkLst>
        </pc:spChg>
        <pc:spChg chg="add del mod replST">
          <ac:chgData name="Holly Jalota" userId="151c0755-ebdb-4543-b130-909b4e7f85d6" providerId="ADAL" clId="{942DC373-8B79-474E-9EF6-682153E52446}" dt="2024-04-03T11:14:25.886" v="119346"/>
          <ac:spMkLst>
            <pc:docMk/>
            <pc:sldMk cId="0" sldId="259"/>
            <ac:spMk id="284" creationId="{5D1C84B3-6085-86A3-6B38-FD2BAA32B038}"/>
          </ac:spMkLst>
        </pc:spChg>
        <pc:spChg chg="add del mod replST delST">
          <ac:chgData name="Holly Jalota" userId="151c0755-ebdb-4543-b130-909b4e7f85d6" providerId="ADAL" clId="{942DC373-8B79-474E-9EF6-682153E52446}" dt="2024-04-09T08:12:58.698" v="140118" actId="20577"/>
          <ac:spMkLst>
            <pc:docMk/>
            <pc:sldMk cId="0" sldId="259"/>
            <ac:spMk id="285" creationId="{11DF176E-8307-5ED1-06EA-E8630B3EDA5C}"/>
          </ac:spMkLst>
        </pc:spChg>
        <pc:spChg chg="add del mod replST">
          <ac:chgData name="Holly Jalota" userId="151c0755-ebdb-4543-b130-909b4e7f85d6" providerId="ADAL" clId="{942DC373-8B79-474E-9EF6-682153E52446}" dt="2024-04-03T11:14:56.701" v="119710"/>
          <ac:spMkLst>
            <pc:docMk/>
            <pc:sldMk cId="0" sldId="259"/>
            <ac:spMk id="285" creationId="{64B4B640-0929-CCB4-C5C2-CF799E6828E3}"/>
          </ac:spMkLst>
        </pc:spChg>
        <pc:spChg chg="add del mod replST">
          <ac:chgData name="Holly Jalota" userId="151c0755-ebdb-4543-b130-909b4e7f85d6" providerId="ADAL" clId="{942DC373-8B79-474E-9EF6-682153E52446}" dt="2024-04-03T11:15:06.020" v="120078"/>
          <ac:spMkLst>
            <pc:docMk/>
            <pc:sldMk cId="0" sldId="259"/>
            <ac:spMk id="286" creationId="{AE5644D8-E531-1FD1-1EF8-E9D12D9E31AE}"/>
          </ac:spMkLst>
        </pc:spChg>
        <pc:spChg chg="add mod replST delST">
          <ac:chgData name="Holly Jalota" userId="151c0755-ebdb-4543-b130-909b4e7f85d6" providerId="ADAL" clId="{942DC373-8B79-474E-9EF6-682153E52446}" dt="2024-04-09T08:12:58.626" v="139970" actId="20577"/>
          <ac:spMkLst>
            <pc:docMk/>
            <pc:sldMk cId="0" sldId="259"/>
            <ac:spMk id="286" creationId="{FEE9FED3-55FA-CAD9-2BE5-3A6347CE0C0A}"/>
          </ac:spMkLst>
        </pc:spChg>
        <pc:spChg chg="add del mod replST">
          <ac:chgData name="Holly Jalota" userId="151c0755-ebdb-4543-b130-909b4e7f85d6" providerId="ADAL" clId="{942DC373-8B79-474E-9EF6-682153E52446}" dt="2024-04-03T11:15:15.443" v="120426"/>
          <ac:spMkLst>
            <pc:docMk/>
            <pc:sldMk cId="0" sldId="259"/>
            <ac:spMk id="287" creationId="{0228155E-8C98-D56E-C121-DFA42214DE80}"/>
          </ac:spMkLst>
        </pc:spChg>
        <pc:spChg chg="add del mod replST delST">
          <ac:chgData name="Holly Jalota" userId="151c0755-ebdb-4543-b130-909b4e7f85d6" providerId="ADAL" clId="{942DC373-8B79-474E-9EF6-682153E52446}" dt="2024-04-09T08:13:24.922" v="141810"/>
          <ac:spMkLst>
            <pc:docMk/>
            <pc:sldMk cId="0" sldId="259"/>
            <ac:spMk id="287" creationId="{B2F3CC1F-7F98-8394-40E5-39FD5F1EC12F}"/>
          </ac:spMkLst>
        </pc:spChg>
        <pc:spChg chg="add mod replST">
          <ac:chgData name="Holly Jalota" userId="151c0755-ebdb-4543-b130-909b4e7f85d6" providerId="ADAL" clId="{942DC373-8B79-474E-9EF6-682153E52446}" dt="2024-04-03T11:15:15.461" v="120451" actId="948"/>
          <ac:spMkLst>
            <pc:docMk/>
            <pc:sldMk cId="0" sldId="259"/>
            <ac:spMk id="288" creationId="{E0A62D4C-B949-CE33-5523-1CA531FBFAD8}"/>
          </ac:spMkLst>
        </pc:spChg>
        <pc:spChg chg="add del mod replST">
          <ac:chgData name="Holly Jalota" userId="151c0755-ebdb-4543-b130-909b4e7f85d6" providerId="ADAL" clId="{942DC373-8B79-474E-9EF6-682153E52446}" dt="2024-04-09T08:13:35.518" v="142012"/>
          <ac:spMkLst>
            <pc:docMk/>
            <pc:sldMk cId="0" sldId="259"/>
            <ac:spMk id="289" creationId="{160247F9-84F5-30A4-0B45-09B677C79B9A}"/>
          </ac:spMkLst>
        </pc:spChg>
        <pc:spChg chg="add del mod replST">
          <ac:chgData name="Holly Jalota" userId="151c0755-ebdb-4543-b130-909b4e7f85d6" providerId="ADAL" clId="{942DC373-8B79-474E-9EF6-682153E52446}" dt="2024-04-09T08:13:45.266" v="142213"/>
          <ac:spMkLst>
            <pc:docMk/>
            <pc:sldMk cId="0" sldId="259"/>
            <ac:spMk id="290" creationId="{84045461-F9A2-035E-0FD2-582BACCF5A42}"/>
          </ac:spMkLst>
        </pc:spChg>
        <pc:spChg chg="add del mod replST">
          <ac:chgData name="Holly Jalota" userId="151c0755-ebdb-4543-b130-909b4e7f85d6" providerId="ADAL" clId="{942DC373-8B79-474E-9EF6-682153E52446}" dt="2024-04-09T08:13:55.047" v="142412"/>
          <ac:spMkLst>
            <pc:docMk/>
            <pc:sldMk cId="0" sldId="259"/>
            <ac:spMk id="291" creationId="{9BA64170-F67C-235B-A0C7-B802AF65661F}"/>
          </ac:spMkLst>
        </pc:spChg>
        <pc:spChg chg="add del mod replST">
          <ac:chgData name="Holly Jalota" userId="151c0755-ebdb-4543-b130-909b4e7f85d6" providerId="ADAL" clId="{942DC373-8B79-474E-9EF6-682153E52446}" dt="2024-04-09T08:14:04.987" v="142612"/>
          <ac:spMkLst>
            <pc:docMk/>
            <pc:sldMk cId="0" sldId="259"/>
            <ac:spMk id="292" creationId="{A373B7B4-5374-BA8F-6E89-F2D66759B392}"/>
          </ac:spMkLst>
        </pc:spChg>
        <pc:spChg chg="add del mod replST">
          <ac:chgData name="Holly Jalota" userId="151c0755-ebdb-4543-b130-909b4e7f85d6" providerId="ADAL" clId="{942DC373-8B79-474E-9EF6-682153E52446}" dt="2024-04-09T08:14:14.741" v="142813"/>
          <ac:spMkLst>
            <pc:docMk/>
            <pc:sldMk cId="0" sldId="259"/>
            <ac:spMk id="293" creationId="{180BEFBC-5A03-5DB4-2618-D75A04C5095B}"/>
          </ac:spMkLst>
        </pc:spChg>
        <pc:spChg chg="add del mod replST">
          <ac:chgData name="Holly Jalota" userId="151c0755-ebdb-4543-b130-909b4e7f85d6" providerId="ADAL" clId="{942DC373-8B79-474E-9EF6-682153E52446}" dt="2024-04-09T08:14:24.546" v="143046"/>
          <ac:spMkLst>
            <pc:docMk/>
            <pc:sldMk cId="0" sldId="259"/>
            <ac:spMk id="294" creationId="{6BF0DBA7-EF3B-ACC8-2C79-1A59E59D605D}"/>
          </ac:spMkLst>
        </pc:spChg>
        <pc:spChg chg="add del mod replST">
          <ac:chgData name="Holly Jalota" userId="151c0755-ebdb-4543-b130-909b4e7f85d6" providerId="ADAL" clId="{942DC373-8B79-474E-9EF6-682153E52446}" dt="2024-04-09T08:14:34.314" v="143260"/>
          <ac:spMkLst>
            <pc:docMk/>
            <pc:sldMk cId="0" sldId="259"/>
            <ac:spMk id="295" creationId="{BEB30542-5194-492F-8B70-22C894688CF9}"/>
          </ac:spMkLst>
        </pc:spChg>
        <pc:spChg chg="add del mod replST">
          <ac:chgData name="Holly Jalota" userId="151c0755-ebdb-4543-b130-909b4e7f85d6" providerId="ADAL" clId="{942DC373-8B79-474E-9EF6-682153E52446}" dt="2024-04-09T08:14:44.169" v="143461"/>
          <ac:spMkLst>
            <pc:docMk/>
            <pc:sldMk cId="0" sldId="259"/>
            <ac:spMk id="296" creationId="{69C30556-8238-6883-FBBF-7E2BE6D14FA7}"/>
          </ac:spMkLst>
        </pc:spChg>
        <pc:spChg chg="add del mod replST">
          <ac:chgData name="Holly Jalota" userId="151c0755-ebdb-4543-b130-909b4e7f85d6" providerId="ADAL" clId="{942DC373-8B79-474E-9EF6-682153E52446}" dt="2024-04-09T08:14:54.426" v="143660"/>
          <ac:spMkLst>
            <pc:docMk/>
            <pc:sldMk cId="0" sldId="259"/>
            <ac:spMk id="297" creationId="{8C133CC5-9EFA-A0B4-7291-486C7384FEF5}"/>
          </ac:spMkLst>
        </pc:spChg>
        <pc:spChg chg="add del mod replST">
          <ac:chgData name="Holly Jalota" userId="151c0755-ebdb-4543-b130-909b4e7f85d6" providerId="ADAL" clId="{942DC373-8B79-474E-9EF6-682153E52446}" dt="2024-04-09T08:15:04.387" v="143858"/>
          <ac:spMkLst>
            <pc:docMk/>
            <pc:sldMk cId="0" sldId="259"/>
            <ac:spMk id="298" creationId="{0944C764-0320-8F2E-1490-16A4A75AE3A6}"/>
          </ac:spMkLst>
        </pc:spChg>
        <pc:spChg chg="add del mod replST">
          <ac:chgData name="Holly Jalota" userId="151c0755-ebdb-4543-b130-909b4e7f85d6" providerId="ADAL" clId="{942DC373-8B79-474E-9EF6-682153E52446}" dt="2024-04-09T08:15:31.895" v="144068"/>
          <ac:spMkLst>
            <pc:docMk/>
            <pc:sldMk cId="0" sldId="259"/>
            <ac:spMk id="299" creationId="{567D5938-F7A6-2FBF-8ED6-011422B91041}"/>
          </ac:spMkLst>
        </pc:spChg>
        <pc:spChg chg="add del mod replST">
          <ac:chgData name="Holly Jalota" userId="151c0755-ebdb-4543-b130-909b4e7f85d6" providerId="ADAL" clId="{942DC373-8B79-474E-9EF6-682153E52446}" dt="2024-04-09T08:15:42.044" v="144265"/>
          <ac:spMkLst>
            <pc:docMk/>
            <pc:sldMk cId="0" sldId="259"/>
            <ac:spMk id="300" creationId="{84823CEF-97E1-D84A-AD2A-B1FC66E3DBA6}"/>
          </ac:spMkLst>
        </pc:spChg>
        <pc:spChg chg="add del mod replST">
          <ac:chgData name="Holly Jalota" userId="151c0755-ebdb-4543-b130-909b4e7f85d6" providerId="ADAL" clId="{942DC373-8B79-474E-9EF6-682153E52446}" dt="2024-04-09T08:16:06.839" v="144506"/>
          <ac:spMkLst>
            <pc:docMk/>
            <pc:sldMk cId="0" sldId="259"/>
            <ac:spMk id="301" creationId="{D1770DE7-FD22-7C49-8AB3-5DE701C4E7FD}"/>
          </ac:spMkLst>
        </pc:spChg>
        <pc:spChg chg="add del mod replST">
          <ac:chgData name="Holly Jalota" userId="151c0755-ebdb-4543-b130-909b4e7f85d6" providerId="ADAL" clId="{942DC373-8B79-474E-9EF6-682153E52446}" dt="2024-04-09T08:16:32.196" v="144713"/>
          <ac:spMkLst>
            <pc:docMk/>
            <pc:sldMk cId="0" sldId="259"/>
            <ac:spMk id="302" creationId="{2690C9CC-2C84-19C3-72A7-5F045B3F1446}"/>
          </ac:spMkLst>
        </pc:spChg>
        <pc:spChg chg="add del mod replST">
          <ac:chgData name="Holly Jalota" userId="151c0755-ebdb-4543-b130-909b4e7f85d6" providerId="ADAL" clId="{942DC373-8B79-474E-9EF6-682153E52446}" dt="2024-04-09T08:16:42.377" v="144967"/>
          <ac:spMkLst>
            <pc:docMk/>
            <pc:sldMk cId="0" sldId="259"/>
            <ac:spMk id="303" creationId="{E74AFDB2-C0C9-D359-5A92-88E81B4D6017}"/>
          </ac:spMkLst>
        </pc:spChg>
        <pc:spChg chg="add del mod replST">
          <ac:chgData name="Holly Jalota" userId="151c0755-ebdb-4543-b130-909b4e7f85d6" providerId="ADAL" clId="{942DC373-8B79-474E-9EF6-682153E52446}" dt="2024-04-09T08:16:52.739" v="145217"/>
          <ac:spMkLst>
            <pc:docMk/>
            <pc:sldMk cId="0" sldId="259"/>
            <ac:spMk id="304" creationId="{50AE8F70-9BE3-0F3D-DB8C-A89239C363E1}"/>
          </ac:spMkLst>
        </pc:spChg>
        <pc:spChg chg="add del mod replST">
          <ac:chgData name="Holly Jalota" userId="151c0755-ebdb-4543-b130-909b4e7f85d6" providerId="ADAL" clId="{942DC373-8B79-474E-9EF6-682153E52446}" dt="2024-04-09T08:17:02.988" v="145417"/>
          <ac:spMkLst>
            <pc:docMk/>
            <pc:sldMk cId="0" sldId="259"/>
            <ac:spMk id="305" creationId="{082C1434-6864-5245-E7D9-52FB56341D11}"/>
          </ac:spMkLst>
        </pc:spChg>
        <pc:spChg chg="add del mod replST">
          <ac:chgData name="Holly Jalota" userId="151c0755-ebdb-4543-b130-909b4e7f85d6" providerId="ADAL" clId="{942DC373-8B79-474E-9EF6-682153E52446}" dt="2024-04-09T08:17:25.911" v="145657"/>
          <ac:spMkLst>
            <pc:docMk/>
            <pc:sldMk cId="0" sldId="259"/>
            <ac:spMk id="306" creationId="{426BD4EA-AB14-7031-5F85-2D624ECF69B9}"/>
          </ac:spMkLst>
        </pc:spChg>
        <pc:spChg chg="add del mod replST">
          <ac:chgData name="Holly Jalota" userId="151c0755-ebdb-4543-b130-909b4e7f85d6" providerId="ADAL" clId="{942DC373-8B79-474E-9EF6-682153E52446}" dt="2024-04-09T08:17:35.227" v="145854"/>
          <ac:spMkLst>
            <pc:docMk/>
            <pc:sldMk cId="0" sldId="259"/>
            <ac:spMk id="307" creationId="{9514DAD5-7E45-39F9-15B8-249033764E75}"/>
          </ac:spMkLst>
        </pc:spChg>
        <pc:spChg chg="add del mod replST">
          <ac:chgData name="Holly Jalota" userId="151c0755-ebdb-4543-b130-909b4e7f85d6" providerId="ADAL" clId="{942DC373-8B79-474E-9EF6-682153E52446}" dt="2024-04-09T08:17:44.642" v="146051"/>
          <ac:spMkLst>
            <pc:docMk/>
            <pc:sldMk cId="0" sldId="259"/>
            <ac:spMk id="308" creationId="{3BD6FDA0-461A-0187-9137-A92135EEDCDC}"/>
          </ac:spMkLst>
        </pc:spChg>
        <pc:spChg chg="add del mod replST">
          <ac:chgData name="Holly Jalota" userId="151c0755-ebdb-4543-b130-909b4e7f85d6" providerId="ADAL" clId="{942DC373-8B79-474E-9EF6-682153E52446}" dt="2024-04-09T08:18:03.333" v="146249"/>
          <ac:spMkLst>
            <pc:docMk/>
            <pc:sldMk cId="0" sldId="259"/>
            <ac:spMk id="309" creationId="{0FA23F66-0DFE-F1D3-CEE4-42498FC50185}"/>
          </ac:spMkLst>
        </pc:spChg>
        <pc:spChg chg="add del mod replST">
          <ac:chgData name="Holly Jalota" userId="151c0755-ebdb-4543-b130-909b4e7f85d6" providerId="ADAL" clId="{942DC373-8B79-474E-9EF6-682153E52446}" dt="2024-04-09T08:31:53.359" v="146470"/>
          <ac:spMkLst>
            <pc:docMk/>
            <pc:sldMk cId="0" sldId="259"/>
            <ac:spMk id="310" creationId="{FA867BAE-728E-F9FD-46FF-AF75311325F4}"/>
          </ac:spMkLst>
        </pc:spChg>
        <pc:spChg chg="add del mod replST">
          <ac:chgData name="Holly Jalota" userId="151c0755-ebdb-4543-b130-909b4e7f85d6" providerId="ADAL" clId="{942DC373-8B79-474E-9EF6-682153E52446}" dt="2024-04-09T08:40:08.533" v="146728"/>
          <ac:spMkLst>
            <pc:docMk/>
            <pc:sldMk cId="0" sldId="259"/>
            <ac:spMk id="311" creationId="{62A3C005-0999-A52F-CE07-306809D6EB14}"/>
          </ac:spMkLst>
        </pc:spChg>
        <pc:spChg chg="add del mod replST">
          <ac:chgData name="Holly Jalota" userId="151c0755-ebdb-4543-b130-909b4e7f85d6" providerId="ADAL" clId="{942DC373-8B79-474E-9EF6-682153E52446}" dt="2024-04-09T08:40:59.982" v="147319"/>
          <ac:spMkLst>
            <pc:docMk/>
            <pc:sldMk cId="0" sldId="259"/>
            <ac:spMk id="312" creationId="{7C2478B6-765D-A59A-16B5-5F861F14C903}"/>
          </ac:spMkLst>
        </pc:spChg>
        <pc:spChg chg="add mod replST delST">
          <ac:chgData name="Holly Jalota" userId="151c0755-ebdb-4543-b130-909b4e7f85d6" providerId="ADAL" clId="{942DC373-8B79-474E-9EF6-682153E52446}" dt="2024-04-09T08:40:48.996" v="147018" actId="20577"/>
          <ac:spMkLst>
            <pc:docMk/>
            <pc:sldMk cId="0" sldId="259"/>
            <ac:spMk id="313" creationId="{694392CD-682C-19EB-D7B0-AB4571595CEC}"/>
          </ac:spMkLst>
        </pc:spChg>
        <pc:spChg chg="add del mod replST">
          <ac:chgData name="Holly Jalota" userId="151c0755-ebdb-4543-b130-909b4e7f85d6" providerId="ADAL" clId="{942DC373-8B79-474E-9EF6-682153E52446}" dt="2024-04-09T08:41:11.902" v="147518"/>
          <ac:spMkLst>
            <pc:docMk/>
            <pc:sldMk cId="0" sldId="259"/>
            <ac:spMk id="314" creationId="{637D72D6-6B02-7FFA-E555-3A6FAB811376}"/>
          </ac:spMkLst>
        </pc:spChg>
        <pc:spChg chg="add del mod replST">
          <ac:chgData name="Holly Jalota" userId="151c0755-ebdb-4543-b130-909b4e7f85d6" providerId="ADAL" clId="{942DC373-8B79-474E-9EF6-682153E52446}" dt="2024-04-09T08:41:21.283" v="147717"/>
          <ac:spMkLst>
            <pc:docMk/>
            <pc:sldMk cId="0" sldId="259"/>
            <ac:spMk id="315" creationId="{46C3B6F4-6ACE-59C7-35F8-8ECF86C7DF16}"/>
          </ac:spMkLst>
        </pc:spChg>
        <pc:spChg chg="add del mod replST">
          <ac:chgData name="Holly Jalota" userId="151c0755-ebdb-4543-b130-909b4e7f85d6" providerId="ADAL" clId="{942DC373-8B79-474E-9EF6-682153E52446}" dt="2024-04-09T08:41:32.647" v="147871" actId="478"/>
          <ac:spMkLst>
            <pc:docMk/>
            <pc:sldMk cId="0" sldId="259"/>
            <ac:spMk id="316" creationId="{47E9FC05-5D2E-6ED8-9C0E-9A5E365266F3}"/>
          </ac:spMkLst>
        </pc:spChg>
        <pc:spChg chg="del mod replST">
          <ac:chgData name="Holly Jalota" userId="151c0755-ebdb-4543-b130-909b4e7f85d6" providerId="ADAL" clId="{942DC373-8B79-474E-9EF6-682153E52446}" dt="2024-04-09T08:41:44.059" v="148019" actId="478"/>
          <ac:spMkLst>
            <pc:docMk/>
            <pc:sldMk cId="0" sldId="259"/>
            <ac:spMk id="317" creationId="{FFAD099A-350A-A9F4-CA2D-5770047F89E9}"/>
          </ac:spMkLst>
        </pc:spChg>
        <pc:spChg chg="del mod replST">
          <ac:chgData name="Holly Jalota" userId="151c0755-ebdb-4543-b130-909b4e7f85d6" providerId="ADAL" clId="{942DC373-8B79-474E-9EF6-682153E52446}" dt="2024-04-09T08:41:53.584" v="148210"/>
          <ac:spMkLst>
            <pc:docMk/>
            <pc:sldMk cId="0" sldId="259"/>
            <ac:spMk id="318" creationId="{34E27B68-B288-B673-C634-56CCBE5EBDB9}"/>
          </ac:spMkLst>
        </pc:spChg>
        <pc:spChg chg="add del mod replST">
          <ac:chgData name="Holly Jalota" userId="151c0755-ebdb-4543-b130-909b4e7f85d6" providerId="ADAL" clId="{942DC373-8B79-474E-9EF6-682153E52446}" dt="2024-04-09T08:42:34.575" v="148409"/>
          <ac:spMkLst>
            <pc:docMk/>
            <pc:sldMk cId="0" sldId="259"/>
            <ac:spMk id="319" creationId="{BEB43DA5-7CAB-5E5B-1EAC-E689DF6BFF35}"/>
          </ac:spMkLst>
        </pc:spChg>
        <pc:spChg chg="add del mod replST">
          <ac:chgData name="Holly Jalota" userId="151c0755-ebdb-4543-b130-909b4e7f85d6" providerId="ADAL" clId="{942DC373-8B79-474E-9EF6-682153E52446}" dt="2024-04-09T08:42:43.835" v="148632"/>
          <ac:spMkLst>
            <pc:docMk/>
            <pc:sldMk cId="0" sldId="259"/>
            <ac:spMk id="320" creationId="{E07E7499-5224-7DA9-EA1F-E8C46995D68C}"/>
          </ac:spMkLst>
        </pc:spChg>
        <pc:spChg chg="add del mod replST">
          <ac:chgData name="Holly Jalota" userId="151c0755-ebdb-4543-b130-909b4e7f85d6" providerId="ADAL" clId="{942DC373-8B79-474E-9EF6-682153E52446}" dt="2024-04-09T08:42:53.043" v="148849"/>
          <ac:spMkLst>
            <pc:docMk/>
            <pc:sldMk cId="0" sldId="259"/>
            <ac:spMk id="321" creationId="{C876645D-7031-AFA4-8C3F-C11FC426ED55}"/>
          </ac:spMkLst>
        </pc:spChg>
        <pc:spChg chg="add del mod replST">
          <ac:chgData name="Holly Jalota" userId="151c0755-ebdb-4543-b130-909b4e7f85d6" providerId="ADAL" clId="{942DC373-8B79-474E-9EF6-682153E52446}" dt="2024-04-09T08:43:15.921" v="149083"/>
          <ac:spMkLst>
            <pc:docMk/>
            <pc:sldMk cId="0" sldId="259"/>
            <ac:spMk id="322" creationId="{9BB49437-E5EA-AA20-2885-F91AEF8E1EA3}"/>
          </ac:spMkLst>
        </pc:spChg>
        <pc:spChg chg="add del mod replST">
          <ac:chgData name="Holly Jalota" userId="151c0755-ebdb-4543-b130-909b4e7f85d6" providerId="ADAL" clId="{942DC373-8B79-474E-9EF6-682153E52446}" dt="2024-04-09T08:43:25.447" v="149302"/>
          <ac:spMkLst>
            <pc:docMk/>
            <pc:sldMk cId="0" sldId="259"/>
            <ac:spMk id="323" creationId="{6E376473-580E-0091-6251-55176366FE05}"/>
          </ac:spMkLst>
        </pc:spChg>
        <pc:spChg chg="add del mod replST">
          <ac:chgData name="Holly Jalota" userId="151c0755-ebdb-4543-b130-909b4e7f85d6" providerId="ADAL" clId="{942DC373-8B79-474E-9EF6-682153E52446}" dt="2024-04-09T08:43:34.848" v="149505"/>
          <ac:spMkLst>
            <pc:docMk/>
            <pc:sldMk cId="0" sldId="259"/>
            <ac:spMk id="324" creationId="{F363F453-0AF0-CEB6-29A2-4A7B1881A233}"/>
          </ac:spMkLst>
        </pc:spChg>
        <pc:spChg chg="add del mod replST">
          <ac:chgData name="Holly Jalota" userId="151c0755-ebdb-4543-b130-909b4e7f85d6" providerId="ADAL" clId="{942DC373-8B79-474E-9EF6-682153E52446}" dt="2024-04-09T08:43:44.404" v="149705"/>
          <ac:spMkLst>
            <pc:docMk/>
            <pc:sldMk cId="0" sldId="259"/>
            <ac:spMk id="325" creationId="{A03654E9-856F-6CBA-05B2-CCE617A5A0FD}"/>
          </ac:spMkLst>
        </pc:spChg>
        <pc:spChg chg="add del mod replST">
          <ac:chgData name="Holly Jalota" userId="151c0755-ebdb-4543-b130-909b4e7f85d6" providerId="ADAL" clId="{942DC373-8B79-474E-9EF6-682153E52446}" dt="2024-04-09T08:43:53.933" v="149905"/>
          <ac:spMkLst>
            <pc:docMk/>
            <pc:sldMk cId="0" sldId="259"/>
            <ac:spMk id="326" creationId="{3E505ACB-D232-6B1B-6887-874A0085729E}"/>
          </ac:spMkLst>
        </pc:spChg>
        <pc:spChg chg="add del mod replST">
          <ac:chgData name="Holly Jalota" userId="151c0755-ebdb-4543-b130-909b4e7f85d6" providerId="ADAL" clId="{942DC373-8B79-474E-9EF6-682153E52446}" dt="2024-04-09T08:44:04.088" v="150110"/>
          <ac:spMkLst>
            <pc:docMk/>
            <pc:sldMk cId="0" sldId="259"/>
            <ac:spMk id="327" creationId="{85D9E913-75D7-C061-43D7-99263FC3730D}"/>
          </ac:spMkLst>
        </pc:spChg>
        <pc:spChg chg="add del mod replST">
          <ac:chgData name="Holly Jalota" userId="151c0755-ebdb-4543-b130-909b4e7f85d6" providerId="ADAL" clId="{942DC373-8B79-474E-9EF6-682153E52446}" dt="2024-04-09T08:44:14.223" v="150307"/>
          <ac:spMkLst>
            <pc:docMk/>
            <pc:sldMk cId="0" sldId="259"/>
            <ac:spMk id="328" creationId="{BCFB6476-260C-F6B5-EDF3-C10C9A7BA673}"/>
          </ac:spMkLst>
        </pc:spChg>
        <pc:spChg chg="add del mod replST">
          <ac:chgData name="Holly Jalota" userId="151c0755-ebdb-4543-b130-909b4e7f85d6" providerId="ADAL" clId="{942DC373-8B79-474E-9EF6-682153E52446}" dt="2024-04-09T08:44:36.892" v="150506"/>
          <ac:spMkLst>
            <pc:docMk/>
            <pc:sldMk cId="0" sldId="259"/>
            <ac:spMk id="329" creationId="{669FFBB7-9C00-474C-FDC6-0870C6F5A7B4}"/>
          </ac:spMkLst>
        </pc:spChg>
        <pc:spChg chg="add del mod replST">
          <ac:chgData name="Holly Jalota" userId="151c0755-ebdb-4543-b130-909b4e7f85d6" providerId="ADAL" clId="{942DC373-8B79-474E-9EF6-682153E52446}" dt="2024-04-09T08:44:46.406" v="150705"/>
          <ac:spMkLst>
            <pc:docMk/>
            <pc:sldMk cId="0" sldId="259"/>
            <ac:spMk id="330" creationId="{BAB5DAAE-B345-E597-9EBE-6C517379D386}"/>
          </ac:spMkLst>
        </pc:spChg>
        <pc:spChg chg="add del mod replST">
          <ac:chgData name="Holly Jalota" userId="151c0755-ebdb-4543-b130-909b4e7f85d6" providerId="ADAL" clId="{942DC373-8B79-474E-9EF6-682153E52446}" dt="2024-04-09T08:45:09.141" v="150903"/>
          <ac:spMkLst>
            <pc:docMk/>
            <pc:sldMk cId="0" sldId="259"/>
            <ac:spMk id="331" creationId="{69C40679-618B-E184-ABBE-68FC24483661}"/>
          </ac:spMkLst>
        </pc:spChg>
        <pc:spChg chg="add del mod replST">
          <ac:chgData name="Holly Jalota" userId="151c0755-ebdb-4543-b130-909b4e7f85d6" providerId="ADAL" clId="{942DC373-8B79-474E-9EF6-682153E52446}" dt="2024-04-09T08:57:11.395" v="151159"/>
          <ac:spMkLst>
            <pc:docMk/>
            <pc:sldMk cId="0" sldId="259"/>
            <ac:spMk id="332" creationId="{9447B2E1-D555-D262-F88C-F61238183E93}"/>
          </ac:spMkLst>
        </pc:spChg>
        <pc:spChg chg="add del mod replST">
          <ac:chgData name="Holly Jalota" userId="151c0755-ebdb-4543-b130-909b4e7f85d6" providerId="ADAL" clId="{942DC373-8B79-474E-9EF6-682153E52446}" dt="2024-04-09T08:57:24.325" v="151356"/>
          <ac:spMkLst>
            <pc:docMk/>
            <pc:sldMk cId="0" sldId="259"/>
            <ac:spMk id="333" creationId="{475E68DF-6848-4A94-1F13-C0EE4A9D9C12}"/>
          </ac:spMkLst>
        </pc:spChg>
        <pc:spChg chg="add del mod replST">
          <ac:chgData name="Holly Jalota" userId="151c0755-ebdb-4543-b130-909b4e7f85d6" providerId="ADAL" clId="{942DC373-8B79-474E-9EF6-682153E52446}" dt="2024-04-09T08:58:25.507" v="151901"/>
          <ac:spMkLst>
            <pc:docMk/>
            <pc:sldMk cId="0" sldId="259"/>
            <ac:spMk id="334" creationId="{987FB3D9-9BC5-3746-0D42-96F87853DE1D}"/>
          </ac:spMkLst>
        </pc:spChg>
        <pc:spChg chg="add mod replST delST">
          <ac:chgData name="Holly Jalota" userId="151c0755-ebdb-4543-b130-909b4e7f85d6" providerId="ADAL" clId="{942DC373-8B79-474E-9EF6-682153E52446}" dt="2024-04-09T08:58:16.342" v="151600" actId="20577"/>
          <ac:spMkLst>
            <pc:docMk/>
            <pc:sldMk cId="0" sldId="259"/>
            <ac:spMk id="335" creationId="{9FEBF6D0-8E9F-712E-D46F-54BBCF812695}"/>
          </ac:spMkLst>
        </pc:spChg>
        <pc:spChg chg="add del mod replST">
          <ac:chgData name="Holly Jalota" userId="151c0755-ebdb-4543-b130-909b4e7f85d6" providerId="ADAL" clId="{942DC373-8B79-474E-9EF6-682153E52446}" dt="2024-04-09T08:59:29.757" v="152103"/>
          <ac:spMkLst>
            <pc:docMk/>
            <pc:sldMk cId="0" sldId="259"/>
            <ac:spMk id="336" creationId="{8A2B8E6E-84A5-4E4B-E8D2-E519DB973DE2}"/>
          </ac:spMkLst>
        </pc:spChg>
        <pc:spChg chg="add del mod replST">
          <ac:chgData name="Holly Jalota" userId="151c0755-ebdb-4543-b130-909b4e7f85d6" providerId="ADAL" clId="{942DC373-8B79-474E-9EF6-682153E52446}" dt="2024-04-09T09:04:22.215" v="152300"/>
          <ac:spMkLst>
            <pc:docMk/>
            <pc:sldMk cId="0" sldId="259"/>
            <ac:spMk id="337" creationId="{FBEBFEB6-2607-B14B-469C-EFE7CF97E3F5}"/>
          </ac:spMkLst>
        </pc:spChg>
        <pc:spChg chg="add del mod replST">
          <ac:chgData name="Holly Jalota" userId="151c0755-ebdb-4543-b130-909b4e7f85d6" providerId="ADAL" clId="{942DC373-8B79-474E-9EF6-682153E52446}" dt="2024-04-09T09:06:39.993" v="152549"/>
          <ac:spMkLst>
            <pc:docMk/>
            <pc:sldMk cId="0" sldId="259"/>
            <ac:spMk id="338" creationId="{ED2D8A5F-E2B1-586E-7F2D-402D750D78DC}"/>
          </ac:spMkLst>
        </pc:spChg>
        <pc:spChg chg="add del mod replST">
          <ac:chgData name="Holly Jalota" userId="151c0755-ebdb-4543-b130-909b4e7f85d6" providerId="ADAL" clId="{942DC373-8B79-474E-9EF6-682153E52446}" dt="2024-04-09T09:07:43.941" v="152774"/>
          <ac:spMkLst>
            <pc:docMk/>
            <pc:sldMk cId="0" sldId="259"/>
            <ac:spMk id="339" creationId="{DD88592F-0ECD-B3A8-86F8-8E8421BA8FC1}"/>
          </ac:spMkLst>
        </pc:spChg>
        <pc:spChg chg="add del mod replST">
          <ac:chgData name="Holly Jalota" userId="151c0755-ebdb-4543-b130-909b4e7f85d6" providerId="ADAL" clId="{942DC373-8B79-474E-9EF6-682153E52446}" dt="2024-04-09T09:12:00.546" v="153393"/>
          <ac:spMkLst>
            <pc:docMk/>
            <pc:sldMk cId="0" sldId="259"/>
            <ac:spMk id="340" creationId="{CFFAD78C-4623-6DBE-7F2F-5AEA6D46D75F}"/>
          </ac:spMkLst>
        </pc:spChg>
        <pc:spChg chg="add mod replST delST">
          <ac:chgData name="Holly Jalota" userId="151c0755-ebdb-4543-b130-909b4e7f85d6" providerId="ADAL" clId="{942DC373-8B79-474E-9EF6-682153E52446}" dt="2024-04-09T09:11:51.690" v="153045" actId="20577"/>
          <ac:spMkLst>
            <pc:docMk/>
            <pc:sldMk cId="0" sldId="259"/>
            <ac:spMk id="341" creationId="{16F1D492-AB52-15A6-7FFC-CBCD4CB01653}"/>
          </ac:spMkLst>
        </pc:spChg>
        <pc:spChg chg="add del mod replST">
          <ac:chgData name="Holly Jalota" userId="151c0755-ebdb-4543-b130-909b4e7f85d6" providerId="ADAL" clId="{942DC373-8B79-474E-9EF6-682153E52446}" dt="2024-04-09T09:12:09.784" v="153618"/>
          <ac:spMkLst>
            <pc:docMk/>
            <pc:sldMk cId="0" sldId="259"/>
            <ac:spMk id="342" creationId="{67A07B82-E146-C6C2-7C26-A02AB3EC746B}"/>
          </ac:spMkLst>
        </pc:spChg>
        <pc:spChg chg="add del mod replST">
          <ac:chgData name="Holly Jalota" userId="151c0755-ebdb-4543-b130-909b4e7f85d6" providerId="ADAL" clId="{942DC373-8B79-474E-9EF6-682153E52446}" dt="2024-04-09T09:12:19.399" v="153843"/>
          <ac:spMkLst>
            <pc:docMk/>
            <pc:sldMk cId="0" sldId="259"/>
            <ac:spMk id="343" creationId="{CFD75393-61FF-4121-AE5A-B77DFF376FCF}"/>
          </ac:spMkLst>
        </pc:spChg>
        <pc:spChg chg="add del mod replST">
          <ac:chgData name="Holly Jalota" userId="151c0755-ebdb-4543-b130-909b4e7f85d6" providerId="ADAL" clId="{942DC373-8B79-474E-9EF6-682153E52446}" dt="2024-04-09T09:12:28.633" v="154067"/>
          <ac:spMkLst>
            <pc:docMk/>
            <pc:sldMk cId="0" sldId="259"/>
            <ac:spMk id="344" creationId="{0CACE066-F726-B925-3B2C-B5DC9BCAC5A9}"/>
          </ac:spMkLst>
        </pc:spChg>
        <pc:spChg chg="add del mod replST">
          <ac:chgData name="Holly Jalota" userId="151c0755-ebdb-4543-b130-909b4e7f85d6" providerId="ADAL" clId="{942DC373-8B79-474E-9EF6-682153E52446}" dt="2024-04-09T09:12:37.845" v="154293"/>
          <ac:spMkLst>
            <pc:docMk/>
            <pc:sldMk cId="0" sldId="259"/>
            <ac:spMk id="345" creationId="{1F860EE5-310C-C4D3-12C2-34231CCA2897}"/>
          </ac:spMkLst>
        </pc:spChg>
        <pc:spChg chg="add del mod replST">
          <ac:chgData name="Holly Jalota" userId="151c0755-ebdb-4543-b130-909b4e7f85d6" providerId="ADAL" clId="{942DC373-8B79-474E-9EF6-682153E52446}" dt="2024-04-09T09:12:49.838" v="154519"/>
          <ac:spMkLst>
            <pc:docMk/>
            <pc:sldMk cId="0" sldId="259"/>
            <ac:spMk id="346" creationId="{3CB68C73-3DAA-1B6F-9BF8-7BA1AD3B42EE}"/>
          </ac:spMkLst>
        </pc:spChg>
        <pc:spChg chg="add del mod replST">
          <ac:chgData name="Holly Jalota" userId="151c0755-ebdb-4543-b130-909b4e7f85d6" providerId="ADAL" clId="{942DC373-8B79-474E-9EF6-682153E52446}" dt="2024-04-09T09:13:38.966" v="155088" actId="478"/>
          <ac:spMkLst>
            <pc:docMk/>
            <pc:sldMk cId="0" sldId="259"/>
            <ac:spMk id="347" creationId="{4595D34F-5D4E-1891-092A-0160E258C5BC}"/>
          </ac:spMkLst>
        </pc:spChg>
        <pc:spChg chg="add mod replST delST">
          <ac:chgData name="Holly Jalota" userId="151c0755-ebdb-4543-b130-909b4e7f85d6" providerId="ADAL" clId="{942DC373-8B79-474E-9EF6-682153E52446}" dt="2024-04-09T09:13:29.378" v="154791" actId="20577"/>
          <ac:spMkLst>
            <pc:docMk/>
            <pc:sldMk cId="0" sldId="259"/>
            <ac:spMk id="348" creationId="{1CA429FD-05AF-1290-4DC1-F648BD13A624}"/>
          </ac:spMkLst>
        </pc:spChg>
        <pc:spChg chg="del mod replST">
          <ac:chgData name="Holly Jalota" userId="151c0755-ebdb-4543-b130-909b4e7f85d6" providerId="ADAL" clId="{942DC373-8B79-474E-9EF6-682153E52446}" dt="2024-04-09T09:13:48.292" v="155307"/>
          <ac:spMkLst>
            <pc:docMk/>
            <pc:sldMk cId="0" sldId="259"/>
            <ac:spMk id="349" creationId="{CF948083-BAA9-B30C-3A01-85519760E99D}"/>
          </ac:spMkLst>
        </pc:spChg>
        <pc:spChg chg="add del mod replST">
          <ac:chgData name="Holly Jalota" userId="151c0755-ebdb-4543-b130-909b4e7f85d6" providerId="ADAL" clId="{942DC373-8B79-474E-9EF6-682153E52446}" dt="2024-04-09T09:13:57.610" v="155555"/>
          <ac:spMkLst>
            <pc:docMk/>
            <pc:sldMk cId="0" sldId="259"/>
            <ac:spMk id="350" creationId="{3FC132ED-88A7-A01B-A21E-F7F378EAF751}"/>
          </ac:spMkLst>
        </pc:spChg>
        <pc:spChg chg="add del mod replST">
          <ac:chgData name="Holly Jalota" userId="151c0755-ebdb-4543-b130-909b4e7f85d6" providerId="ADAL" clId="{942DC373-8B79-474E-9EF6-682153E52446}" dt="2024-04-09T09:14:06.900" v="155780"/>
          <ac:spMkLst>
            <pc:docMk/>
            <pc:sldMk cId="0" sldId="259"/>
            <ac:spMk id="351" creationId="{F7C2C74F-C124-C53C-4471-EB791489BF5A}"/>
          </ac:spMkLst>
        </pc:spChg>
        <pc:spChg chg="add del mod replST">
          <ac:chgData name="Holly Jalota" userId="151c0755-ebdb-4543-b130-909b4e7f85d6" providerId="ADAL" clId="{942DC373-8B79-474E-9EF6-682153E52446}" dt="2024-04-09T09:14:30.020" v="156005"/>
          <ac:spMkLst>
            <pc:docMk/>
            <pc:sldMk cId="0" sldId="259"/>
            <ac:spMk id="352" creationId="{C2686273-66A0-7D8A-2D11-3A12A5D6D09C}"/>
          </ac:spMkLst>
        </pc:spChg>
        <pc:spChg chg="add del mod replST">
          <ac:chgData name="Holly Jalota" userId="151c0755-ebdb-4543-b130-909b4e7f85d6" providerId="ADAL" clId="{942DC373-8B79-474E-9EF6-682153E52446}" dt="2024-04-09T09:14:39.920" v="156229"/>
          <ac:spMkLst>
            <pc:docMk/>
            <pc:sldMk cId="0" sldId="259"/>
            <ac:spMk id="353" creationId="{E59DCDBF-B77B-DD82-1E29-031E417B3AE0}"/>
          </ac:spMkLst>
        </pc:spChg>
        <pc:spChg chg="add del mod replST">
          <ac:chgData name="Holly Jalota" userId="151c0755-ebdb-4543-b130-909b4e7f85d6" providerId="ADAL" clId="{942DC373-8B79-474E-9EF6-682153E52446}" dt="2024-04-09T09:15:00.055" v="156845"/>
          <ac:spMkLst>
            <pc:docMk/>
            <pc:sldMk cId="0" sldId="259"/>
            <ac:spMk id="354" creationId="{7E9E9195-C786-BE48-3F24-E9294DE2E254}"/>
          </ac:spMkLst>
        </pc:spChg>
        <pc:spChg chg="add mod replST delST">
          <ac:chgData name="Holly Jalota" userId="151c0755-ebdb-4543-b130-909b4e7f85d6" providerId="ADAL" clId="{942DC373-8B79-474E-9EF6-682153E52446}" dt="2024-04-09T09:14:51.802" v="156497" actId="20577"/>
          <ac:spMkLst>
            <pc:docMk/>
            <pc:sldMk cId="0" sldId="259"/>
            <ac:spMk id="355" creationId="{C6FACBBC-CF76-8042-F748-3F8B915ED700}"/>
          </ac:spMkLst>
        </pc:spChg>
        <pc:spChg chg="add del mod replST">
          <ac:chgData name="Holly Jalota" userId="151c0755-ebdb-4543-b130-909b4e7f85d6" providerId="ADAL" clId="{942DC373-8B79-474E-9EF6-682153E52446}" dt="2024-04-09T09:15:09.334" v="157070"/>
          <ac:spMkLst>
            <pc:docMk/>
            <pc:sldMk cId="0" sldId="259"/>
            <ac:spMk id="356" creationId="{F430C636-44E2-DD49-4C7A-1845442398E8}"/>
          </ac:spMkLst>
        </pc:spChg>
        <pc:spChg chg="add del mod replST">
          <ac:chgData name="Holly Jalota" userId="151c0755-ebdb-4543-b130-909b4e7f85d6" providerId="ADAL" clId="{942DC373-8B79-474E-9EF6-682153E52446}" dt="2024-04-09T09:15:18.764" v="157295"/>
          <ac:spMkLst>
            <pc:docMk/>
            <pc:sldMk cId="0" sldId="259"/>
            <ac:spMk id="357" creationId="{0A60AD14-1D6E-3931-2E31-C9414312C6C4}"/>
          </ac:spMkLst>
        </pc:spChg>
        <pc:spChg chg="add del mod replST">
          <ac:chgData name="Holly Jalota" userId="151c0755-ebdb-4543-b130-909b4e7f85d6" providerId="ADAL" clId="{942DC373-8B79-474E-9EF6-682153E52446}" dt="2024-04-09T09:15:28.568" v="157519"/>
          <ac:spMkLst>
            <pc:docMk/>
            <pc:sldMk cId="0" sldId="259"/>
            <ac:spMk id="358" creationId="{13880EAB-F6AC-100A-5D5A-39E358EFF9D8}"/>
          </ac:spMkLst>
        </pc:spChg>
        <pc:spChg chg="add del mod replST">
          <ac:chgData name="Holly Jalota" userId="151c0755-ebdb-4543-b130-909b4e7f85d6" providerId="ADAL" clId="{942DC373-8B79-474E-9EF6-682153E52446}" dt="2024-04-09T09:15:49.869" v="157744"/>
          <ac:spMkLst>
            <pc:docMk/>
            <pc:sldMk cId="0" sldId="259"/>
            <ac:spMk id="359" creationId="{8B7E01EC-BC41-BCF5-E2E4-18F36EE983F9}"/>
          </ac:spMkLst>
        </pc:spChg>
        <pc:spChg chg="add del mod replST">
          <ac:chgData name="Holly Jalota" userId="151c0755-ebdb-4543-b130-909b4e7f85d6" providerId="ADAL" clId="{942DC373-8B79-474E-9EF6-682153E52446}" dt="2024-04-09T09:15:59.174" v="157969"/>
          <ac:spMkLst>
            <pc:docMk/>
            <pc:sldMk cId="0" sldId="259"/>
            <ac:spMk id="360" creationId="{2007581A-B7D1-699D-FA94-82834C759072}"/>
          </ac:spMkLst>
        </pc:spChg>
        <pc:spChg chg="add del mod replST">
          <ac:chgData name="Holly Jalota" userId="151c0755-ebdb-4543-b130-909b4e7f85d6" providerId="ADAL" clId="{942DC373-8B79-474E-9EF6-682153E52446}" dt="2024-04-09T09:16:29.167" v="158193"/>
          <ac:spMkLst>
            <pc:docMk/>
            <pc:sldMk cId="0" sldId="259"/>
            <ac:spMk id="361" creationId="{9739F74A-6009-422F-4837-22453620E9CD}"/>
          </ac:spMkLst>
        </pc:spChg>
        <pc:spChg chg="add del mod replST">
          <ac:chgData name="Holly Jalota" userId="151c0755-ebdb-4543-b130-909b4e7f85d6" providerId="ADAL" clId="{942DC373-8B79-474E-9EF6-682153E52446}" dt="2024-04-09T09:18:00.869" v="158424"/>
          <ac:spMkLst>
            <pc:docMk/>
            <pc:sldMk cId="0" sldId="259"/>
            <ac:spMk id="362" creationId="{AB9BD9A2-8833-BAA7-E483-D8FF8D826EC5}"/>
          </ac:spMkLst>
        </pc:spChg>
        <pc:spChg chg="add del mod replST">
          <ac:chgData name="Holly Jalota" userId="151c0755-ebdb-4543-b130-909b4e7f85d6" providerId="ADAL" clId="{942DC373-8B79-474E-9EF6-682153E52446}" dt="2024-04-09T09:18:10.472" v="158703"/>
          <ac:spMkLst>
            <pc:docMk/>
            <pc:sldMk cId="0" sldId="259"/>
            <ac:spMk id="363" creationId="{13A5610E-E466-1731-DAF1-D277B2FEE12C}"/>
          </ac:spMkLst>
        </pc:spChg>
        <pc:spChg chg="add del mod replST">
          <ac:chgData name="Holly Jalota" userId="151c0755-ebdb-4543-b130-909b4e7f85d6" providerId="ADAL" clId="{942DC373-8B79-474E-9EF6-682153E52446}" dt="2024-04-09T09:18:20.154" v="158928"/>
          <ac:spMkLst>
            <pc:docMk/>
            <pc:sldMk cId="0" sldId="259"/>
            <ac:spMk id="364" creationId="{36A0A4F2-024B-4867-4426-03343D97B5A4}"/>
          </ac:spMkLst>
        </pc:spChg>
        <pc:spChg chg="add del mod replST">
          <ac:chgData name="Holly Jalota" userId="151c0755-ebdb-4543-b130-909b4e7f85d6" providerId="ADAL" clId="{942DC373-8B79-474E-9EF6-682153E52446}" dt="2024-04-09T09:18:29.407" v="159159"/>
          <ac:spMkLst>
            <pc:docMk/>
            <pc:sldMk cId="0" sldId="259"/>
            <ac:spMk id="365" creationId="{C195339A-0175-9BC4-EF11-C282D8B70765}"/>
          </ac:spMkLst>
        </pc:spChg>
        <pc:spChg chg="add del mod replST">
          <ac:chgData name="Holly Jalota" userId="151c0755-ebdb-4543-b130-909b4e7f85d6" providerId="ADAL" clId="{942DC373-8B79-474E-9EF6-682153E52446}" dt="2024-04-09T09:18:38.651" v="159429"/>
          <ac:spMkLst>
            <pc:docMk/>
            <pc:sldMk cId="0" sldId="259"/>
            <ac:spMk id="366" creationId="{29A3B99E-8AAD-430D-272E-3600F63E9FF9}"/>
          </ac:spMkLst>
        </pc:spChg>
        <pc:spChg chg="add del mod replST">
          <ac:chgData name="Holly Jalota" userId="151c0755-ebdb-4543-b130-909b4e7f85d6" providerId="ADAL" clId="{942DC373-8B79-474E-9EF6-682153E52446}" dt="2024-04-09T09:18:47.905" v="159656"/>
          <ac:spMkLst>
            <pc:docMk/>
            <pc:sldMk cId="0" sldId="259"/>
            <ac:spMk id="367" creationId="{86AECB99-F437-12C2-C2AF-41B4FD801BF6}"/>
          </ac:spMkLst>
        </pc:spChg>
        <pc:spChg chg="add del mod replST">
          <ac:chgData name="Holly Jalota" userId="151c0755-ebdb-4543-b130-909b4e7f85d6" providerId="ADAL" clId="{942DC373-8B79-474E-9EF6-682153E52446}" dt="2024-04-09T09:18:57.381" v="159881"/>
          <ac:spMkLst>
            <pc:docMk/>
            <pc:sldMk cId="0" sldId="259"/>
            <ac:spMk id="368" creationId="{F74EE70C-36A7-D22B-5F42-6A069F25D6CB}"/>
          </ac:spMkLst>
        </pc:spChg>
        <pc:spChg chg="add del mod replST">
          <ac:chgData name="Holly Jalota" userId="151c0755-ebdb-4543-b130-909b4e7f85d6" providerId="ADAL" clId="{942DC373-8B79-474E-9EF6-682153E52446}" dt="2024-04-09T09:19:07.009" v="160106"/>
          <ac:spMkLst>
            <pc:docMk/>
            <pc:sldMk cId="0" sldId="259"/>
            <ac:spMk id="369" creationId="{34A996F4-F431-023B-03E6-C9A3A227C6AF}"/>
          </ac:spMkLst>
        </pc:spChg>
        <pc:spChg chg="add del mod replST">
          <ac:chgData name="Holly Jalota" userId="151c0755-ebdb-4543-b130-909b4e7f85d6" providerId="ADAL" clId="{942DC373-8B79-474E-9EF6-682153E52446}" dt="2024-04-09T09:19:16.280" v="160332"/>
          <ac:spMkLst>
            <pc:docMk/>
            <pc:sldMk cId="0" sldId="259"/>
            <ac:spMk id="370" creationId="{76A062BC-6499-0EE1-B874-8D9300DAD3B6}"/>
          </ac:spMkLst>
        </pc:spChg>
        <pc:spChg chg="add del mod replST">
          <ac:chgData name="Holly Jalota" userId="151c0755-ebdb-4543-b130-909b4e7f85d6" providerId="ADAL" clId="{942DC373-8B79-474E-9EF6-682153E52446}" dt="2024-04-09T09:30:54.608" v="161245"/>
          <ac:spMkLst>
            <pc:docMk/>
            <pc:sldMk cId="0" sldId="259"/>
            <ac:spMk id="371" creationId="{7C14C231-73B8-ADF3-2A11-38C62286EF4C}"/>
          </ac:spMkLst>
        </pc:spChg>
        <pc:spChg chg="add del mod replST">
          <ac:chgData name="Holly Jalota" userId="151c0755-ebdb-4543-b130-909b4e7f85d6" providerId="ADAL" clId="{942DC373-8B79-474E-9EF6-682153E52446}" dt="2024-04-09T09:19:36.704" v="160784"/>
          <ac:spMkLst>
            <pc:docMk/>
            <pc:sldMk cId="0" sldId="259"/>
            <ac:spMk id="372" creationId="{8EA74C02-FB92-E32C-EFAE-1D5EFB601F52}"/>
          </ac:spMkLst>
        </pc:spChg>
        <pc:spChg chg="add del mod replST">
          <ac:chgData name="Holly Jalota" userId="151c0755-ebdb-4543-b130-909b4e7f85d6" providerId="ADAL" clId="{942DC373-8B79-474E-9EF6-682153E52446}" dt="2024-04-09T09:19:48.078" v="161008"/>
          <ac:spMkLst>
            <pc:docMk/>
            <pc:sldMk cId="0" sldId="259"/>
            <ac:spMk id="373" creationId="{A1708164-5011-505D-9FE2-11AF2D7A5B76}"/>
          </ac:spMkLst>
        </pc:spChg>
        <pc:spChg chg="add del mod replST">
          <ac:chgData name="Holly Jalota" userId="151c0755-ebdb-4543-b130-909b4e7f85d6" providerId="ADAL" clId="{942DC373-8B79-474E-9EF6-682153E52446}" dt="2024-04-09T09:30:54.609" v="161247"/>
          <ac:spMkLst>
            <pc:docMk/>
            <pc:sldMk cId="0" sldId="259"/>
            <ac:spMk id="374" creationId="{C59128A0-A393-273D-9BAB-4BAC892F6B72}"/>
          </ac:spMkLst>
        </pc:spChg>
        <pc:spChg chg="add del mod replST">
          <ac:chgData name="Holly Jalota" userId="151c0755-ebdb-4543-b130-909b4e7f85d6" providerId="ADAL" clId="{942DC373-8B79-474E-9EF6-682153E52446}" dt="2024-04-09T09:31:07.093" v="161471"/>
          <ac:spMkLst>
            <pc:docMk/>
            <pc:sldMk cId="0" sldId="259"/>
            <ac:spMk id="375" creationId="{00BE3743-7316-9E3D-6851-8514BF1AACB0}"/>
          </ac:spMkLst>
        </pc:spChg>
        <pc:spChg chg="add del mod replST">
          <ac:chgData name="Holly Jalota" userId="151c0755-ebdb-4543-b130-909b4e7f85d6" providerId="ADAL" clId="{942DC373-8B79-474E-9EF6-682153E52446}" dt="2024-04-09T10:03:35.957" v="161694"/>
          <ac:spMkLst>
            <pc:docMk/>
            <pc:sldMk cId="0" sldId="259"/>
            <ac:spMk id="376" creationId="{4B6C8626-C131-68AF-E4A2-1BE1AC6221B2}"/>
          </ac:spMkLst>
        </pc:spChg>
        <pc:spChg chg="add del mod replST">
          <ac:chgData name="Holly Jalota" userId="151c0755-ebdb-4543-b130-909b4e7f85d6" providerId="ADAL" clId="{942DC373-8B79-474E-9EF6-682153E52446}" dt="2024-04-09T10:27:39.715" v="161918"/>
          <ac:spMkLst>
            <pc:docMk/>
            <pc:sldMk cId="0" sldId="259"/>
            <ac:spMk id="377" creationId="{44C5AC10-77B3-9196-4D5E-C18390D63051}"/>
          </ac:spMkLst>
        </pc:spChg>
        <pc:spChg chg="add del mod replST">
          <ac:chgData name="Holly Jalota" userId="151c0755-ebdb-4543-b130-909b4e7f85d6" providerId="ADAL" clId="{942DC373-8B79-474E-9EF6-682153E52446}" dt="2024-04-09T10:27:48.679" v="162142"/>
          <ac:spMkLst>
            <pc:docMk/>
            <pc:sldMk cId="0" sldId="259"/>
            <ac:spMk id="378" creationId="{E8C0290D-87F9-91A3-AE1B-9EA20E61A8ED}"/>
          </ac:spMkLst>
        </pc:spChg>
        <pc:spChg chg="add del mod replST">
          <ac:chgData name="Holly Jalota" userId="151c0755-ebdb-4543-b130-909b4e7f85d6" providerId="ADAL" clId="{942DC373-8B79-474E-9EF6-682153E52446}" dt="2024-04-09T10:31:54.692" v="162366"/>
          <ac:spMkLst>
            <pc:docMk/>
            <pc:sldMk cId="0" sldId="259"/>
            <ac:spMk id="379" creationId="{7DCCA213-B0D5-A2F0-A0FF-5DE430608259}"/>
          </ac:spMkLst>
        </pc:spChg>
        <pc:spChg chg="add del mod replST">
          <ac:chgData name="Holly Jalota" userId="151c0755-ebdb-4543-b130-909b4e7f85d6" providerId="ADAL" clId="{942DC373-8B79-474E-9EF6-682153E52446}" dt="2024-04-09T10:31:56.484" v="162590"/>
          <ac:spMkLst>
            <pc:docMk/>
            <pc:sldMk cId="0" sldId="259"/>
            <ac:spMk id="380" creationId="{C491C755-23AC-AB50-1CCE-6C133704E069}"/>
          </ac:spMkLst>
        </pc:spChg>
        <pc:spChg chg="add del mod replST">
          <ac:chgData name="Holly Jalota" userId="151c0755-ebdb-4543-b130-909b4e7f85d6" providerId="ADAL" clId="{942DC373-8B79-474E-9EF6-682153E52446}" dt="2024-04-09T10:32:01.569" v="162814"/>
          <ac:spMkLst>
            <pc:docMk/>
            <pc:sldMk cId="0" sldId="259"/>
            <ac:spMk id="381" creationId="{5C4F6899-FB76-C986-442D-98CD16170857}"/>
          </ac:spMkLst>
        </pc:spChg>
        <pc:spChg chg="add del mod replST">
          <ac:chgData name="Holly Jalota" userId="151c0755-ebdb-4543-b130-909b4e7f85d6" providerId="ADAL" clId="{942DC373-8B79-474E-9EF6-682153E52446}" dt="2024-04-09T10:32:04.245" v="163050"/>
          <ac:spMkLst>
            <pc:docMk/>
            <pc:sldMk cId="0" sldId="259"/>
            <ac:spMk id="382" creationId="{1C295D71-3AFE-3C9A-2E15-C7784475FD7E}"/>
          </ac:spMkLst>
        </pc:spChg>
        <pc:spChg chg="add del mod replST">
          <ac:chgData name="Holly Jalota" userId="151c0755-ebdb-4543-b130-909b4e7f85d6" providerId="ADAL" clId="{942DC373-8B79-474E-9EF6-682153E52446}" dt="2024-04-09T10:32:14.383" v="163319"/>
          <ac:spMkLst>
            <pc:docMk/>
            <pc:sldMk cId="0" sldId="259"/>
            <ac:spMk id="383" creationId="{9FA89544-F237-7092-8920-C375923B7E56}"/>
          </ac:spMkLst>
        </pc:spChg>
        <pc:spChg chg="add del mod replST">
          <ac:chgData name="Holly Jalota" userId="151c0755-ebdb-4543-b130-909b4e7f85d6" providerId="ADAL" clId="{942DC373-8B79-474E-9EF6-682153E52446}" dt="2024-04-09T10:32:15.969" v="163547"/>
          <ac:spMkLst>
            <pc:docMk/>
            <pc:sldMk cId="0" sldId="259"/>
            <ac:spMk id="384" creationId="{26269455-401B-4520-4AAA-1A23B9B4B355}"/>
          </ac:spMkLst>
        </pc:spChg>
        <pc:spChg chg="add del mod replST">
          <ac:chgData name="Holly Jalota" userId="151c0755-ebdb-4543-b130-909b4e7f85d6" providerId="ADAL" clId="{942DC373-8B79-474E-9EF6-682153E52446}" dt="2024-04-09T10:32:19.001" v="163783"/>
          <ac:spMkLst>
            <pc:docMk/>
            <pc:sldMk cId="0" sldId="259"/>
            <ac:spMk id="385" creationId="{A555302D-3815-2E9B-0152-7E00C78D2486}"/>
          </ac:spMkLst>
        </pc:spChg>
        <pc:spChg chg="add del mod replST">
          <ac:chgData name="Holly Jalota" userId="151c0755-ebdb-4543-b130-909b4e7f85d6" providerId="ADAL" clId="{942DC373-8B79-474E-9EF6-682153E52446}" dt="2024-04-09T10:32:20.380" v="164007"/>
          <ac:spMkLst>
            <pc:docMk/>
            <pc:sldMk cId="0" sldId="259"/>
            <ac:spMk id="386" creationId="{0BBBEBEA-3CE0-F11F-61AF-93193D6BEB14}"/>
          </ac:spMkLst>
        </pc:spChg>
        <pc:spChg chg="add del mod replST">
          <ac:chgData name="Holly Jalota" userId="151c0755-ebdb-4543-b130-909b4e7f85d6" providerId="ADAL" clId="{942DC373-8B79-474E-9EF6-682153E52446}" dt="2024-04-09T10:32:38.120" v="164235"/>
          <ac:spMkLst>
            <pc:docMk/>
            <pc:sldMk cId="0" sldId="259"/>
            <ac:spMk id="387" creationId="{8476F630-F56D-3125-7A84-D40796ECEC2A}"/>
          </ac:spMkLst>
        </pc:spChg>
        <pc:spChg chg="add del mod replST">
          <ac:chgData name="Holly Jalota" userId="151c0755-ebdb-4543-b130-909b4e7f85d6" providerId="ADAL" clId="{942DC373-8B79-474E-9EF6-682153E52446}" dt="2024-04-09T10:32:41.425" v="164484"/>
          <ac:spMkLst>
            <pc:docMk/>
            <pc:sldMk cId="0" sldId="259"/>
            <ac:spMk id="388" creationId="{480D68AD-EC8B-9AE7-CA9F-4AD156388982}"/>
          </ac:spMkLst>
        </pc:spChg>
        <pc:spChg chg="add del mod replST">
          <ac:chgData name="Holly Jalota" userId="151c0755-ebdb-4543-b130-909b4e7f85d6" providerId="ADAL" clId="{942DC373-8B79-474E-9EF6-682153E52446}" dt="2024-04-09T10:32:43.807" v="164707"/>
          <ac:spMkLst>
            <pc:docMk/>
            <pc:sldMk cId="0" sldId="259"/>
            <ac:spMk id="389" creationId="{02132DD8-B4B4-A232-56FE-C9431B81B17C}"/>
          </ac:spMkLst>
        </pc:spChg>
        <pc:spChg chg="add del mod replST">
          <ac:chgData name="Holly Jalota" userId="151c0755-ebdb-4543-b130-909b4e7f85d6" providerId="ADAL" clId="{942DC373-8B79-474E-9EF6-682153E52446}" dt="2024-04-09T10:32:45.392" v="164931"/>
          <ac:spMkLst>
            <pc:docMk/>
            <pc:sldMk cId="0" sldId="259"/>
            <ac:spMk id="390" creationId="{EE230EA3-DDC0-6CA0-9D6C-44750B08F42B}"/>
          </ac:spMkLst>
        </pc:spChg>
        <pc:spChg chg="add del mod replST">
          <ac:chgData name="Holly Jalota" userId="151c0755-ebdb-4543-b130-909b4e7f85d6" providerId="ADAL" clId="{942DC373-8B79-474E-9EF6-682153E52446}" dt="2024-04-09T10:32:48.344" v="165155"/>
          <ac:spMkLst>
            <pc:docMk/>
            <pc:sldMk cId="0" sldId="259"/>
            <ac:spMk id="391" creationId="{916CC2A1-BA3E-AC58-A711-9255C020EBC3}"/>
          </ac:spMkLst>
        </pc:spChg>
        <pc:spChg chg="add del mod replST">
          <ac:chgData name="Holly Jalota" userId="151c0755-ebdb-4543-b130-909b4e7f85d6" providerId="ADAL" clId="{942DC373-8B79-474E-9EF6-682153E52446}" dt="2024-04-09T10:32:50.080" v="165379"/>
          <ac:spMkLst>
            <pc:docMk/>
            <pc:sldMk cId="0" sldId="259"/>
            <ac:spMk id="392" creationId="{61E8FDFD-CB8C-1569-DBAA-000948B179B6}"/>
          </ac:spMkLst>
        </pc:spChg>
        <pc:spChg chg="add del mod replST">
          <ac:chgData name="Holly Jalota" userId="151c0755-ebdb-4543-b130-909b4e7f85d6" providerId="ADAL" clId="{942DC373-8B79-474E-9EF6-682153E52446}" dt="2024-04-09T10:32:53.204" v="165603"/>
          <ac:spMkLst>
            <pc:docMk/>
            <pc:sldMk cId="0" sldId="259"/>
            <ac:spMk id="393" creationId="{3808CCCD-5599-296B-3AE2-F103B5BC65FE}"/>
          </ac:spMkLst>
        </pc:spChg>
        <pc:spChg chg="add del mod replST">
          <ac:chgData name="Holly Jalota" userId="151c0755-ebdb-4543-b130-909b4e7f85d6" providerId="ADAL" clId="{942DC373-8B79-474E-9EF6-682153E52446}" dt="2024-04-09T10:32:55.696" v="165827"/>
          <ac:spMkLst>
            <pc:docMk/>
            <pc:sldMk cId="0" sldId="259"/>
            <ac:spMk id="394" creationId="{FB7082C3-7576-7703-2526-DCC80ADC366D}"/>
          </ac:spMkLst>
        </pc:spChg>
        <pc:spChg chg="add del mod replST">
          <ac:chgData name="Holly Jalota" userId="151c0755-ebdb-4543-b130-909b4e7f85d6" providerId="ADAL" clId="{942DC373-8B79-474E-9EF6-682153E52446}" dt="2024-04-09T10:32:57.878" v="166051"/>
          <ac:spMkLst>
            <pc:docMk/>
            <pc:sldMk cId="0" sldId="259"/>
            <ac:spMk id="395" creationId="{AD77C18E-6C74-BAC4-782C-2B29CBB5D97E}"/>
          </ac:spMkLst>
        </pc:spChg>
        <pc:spChg chg="add del mod replST">
          <ac:chgData name="Holly Jalota" userId="151c0755-ebdb-4543-b130-909b4e7f85d6" providerId="ADAL" clId="{942DC373-8B79-474E-9EF6-682153E52446}" dt="2024-04-09T10:35:09.983" v="169398"/>
          <ac:spMkLst>
            <pc:docMk/>
            <pc:sldMk cId="0" sldId="259"/>
            <ac:spMk id="396" creationId="{27EC317D-7091-E810-844E-3E864B808897}"/>
          </ac:spMkLst>
        </pc:spChg>
        <pc:spChg chg="add del mod replST delST">
          <ac:chgData name="Holly Jalota" userId="151c0755-ebdb-4543-b130-909b4e7f85d6" providerId="ADAL" clId="{942DC373-8B79-474E-9EF6-682153E52446}" dt="2024-04-09T10:35:07.952" v="168661" actId="20577"/>
          <ac:spMkLst>
            <pc:docMk/>
            <pc:sldMk cId="0" sldId="259"/>
            <ac:spMk id="397" creationId="{2CFA4BCE-E9AB-B9AF-B365-A74ED73DB04A}"/>
          </ac:spMkLst>
        </pc:spChg>
        <pc:spChg chg="add mod replST delST">
          <ac:chgData name="Holly Jalota" userId="151c0755-ebdb-4543-b130-909b4e7f85d6" providerId="ADAL" clId="{942DC373-8B79-474E-9EF6-682153E52446}" dt="2024-04-09T10:34:59.761" v="166543" actId="20577"/>
          <ac:spMkLst>
            <pc:docMk/>
            <pc:sldMk cId="0" sldId="259"/>
            <ac:spMk id="398" creationId="{E349AF7C-4BAE-BC0E-8709-A97A965D68E6}"/>
          </ac:spMkLst>
        </pc:spChg>
        <pc:spChg chg="add mod replST delST">
          <ac:chgData name="Holly Jalota" userId="151c0755-ebdb-4543-b130-909b4e7f85d6" providerId="ADAL" clId="{942DC373-8B79-474E-9EF6-682153E52446}" dt="2024-04-09T10:35:00.814" v="166933" actId="20577"/>
          <ac:spMkLst>
            <pc:docMk/>
            <pc:sldMk cId="0" sldId="259"/>
            <ac:spMk id="399" creationId="{90DD19FD-B267-5B76-CD9E-FCA015B9849F}"/>
          </ac:spMkLst>
        </pc:spChg>
        <pc:spChg chg="add mod replST delST">
          <ac:chgData name="Holly Jalota" userId="151c0755-ebdb-4543-b130-909b4e7f85d6" providerId="ADAL" clId="{942DC373-8B79-474E-9EF6-682153E52446}" dt="2024-04-09T10:35:01.533" v="167323" actId="20577"/>
          <ac:spMkLst>
            <pc:docMk/>
            <pc:sldMk cId="0" sldId="259"/>
            <ac:spMk id="400" creationId="{DA4ACFD2-6DC5-FDC3-3F2D-B01557940689}"/>
          </ac:spMkLst>
        </pc:spChg>
        <pc:spChg chg="add mod replST delST">
          <ac:chgData name="Holly Jalota" userId="151c0755-ebdb-4543-b130-909b4e7f85d6" providerId="ADAL" clId="{942DC373-8B79-474E-9EF6-682153E52446}" dt="2024-04-09T10:35:02.435" v="167713" actId="20577"/>
          <ac:spMkLst>
            <pc:docMk/>
            <pc:sldMk cId="0" sldId="259"/>
            <ac:spMk id="401" creationId="{128BA4BB-C474-F071-9382-00510FCA612E}"/>
          </ac:spMkLst>
        </pc:spChg>
        <pc:spChg chg="add mod replST delST">
          <ac:chgData name="Holly Jalota" userId="151c0755-ebdb-4543-b130-909b4e7f85d6" providerId="ADAL" clId="{942DC373-8B79-474E-9EF6-682153E52446}" dt="2024-04-09T10:35:06.646" v="168104" actId="20577"/>
          <ac:spMkLst>
            <pc:docMk/>
            <pc:sldMk cId="0" sldId="259"/>
            <ac:spMk id="402" creationId="{27399B0F-E877-5777-D8F9-E08851BE1C1E}"/>
          </ac:spMkLst>
        </pc:spChg>
        <pc:spChg chg="add mod replST delST">
          <ac:chgData name="Holly Jalota" userId="151c0755-ebdb-4543-b130-909b4e7f85d6" providerId="ADAL" clId="{942DC373-8B79-474E-9EF6-682153E52446}" dt="2024-04-09T10:35:07.420" v="168494" actId="20577"/>
          <ac:spMkLst>
            <pc:docMk/>
            <pc:sldMk cId="0" sldId="259"/>
            <ac:spMk id="403" creationId="{D48FEB46-BB0F-BCA1-4439-EC011B8BB8FB}"/>
          </ac:spMkLst>
        </pc:spChg>
        <pc:spChg chg="add mod replST delST">
          <ac:chgData name="Holly Jalota" userId="151c0755-ebdb-4543-b130-909b4e7f85d6" providerId="ADAL" clId="{942DC373-8B79-474E-9EF6-682153E52446}" dt="2024-04-09T10:35:08.740" v="169051" actId="20577"/>
          <ac:spMkLst>
            <pc:docMk/>
            <pc:sldMk cId="0" sldId="259"/>
            <ac:spMk id="404" creationId="{63539237-A4BD-FEA2-A8A6-6B0B9B519240}"/>
          </ac:spMkLst>
        </pc:spChg>
        <pc:spChg chg="add del mod replST">
          <ac:chgData name="Holly Jalota" userId="151c0755-ebdb-4543-b130-909b4e7f85d6" providerId="ADAL" clId="{942DC373-8B79-474E-9EF6-682153E52446}" dt="2024-04-09T10:35:48.231" v="169657"/>
          <ac:spMkLst>
            <pc:docMk/>
            <pc:sldMk cId="0" sldId="259"/>
            <ac:spMk id="405" creationId="{B3B5A3FF-A114-A9A4-444E-ADDFB9F67B23}"/>
          </ac:spMkLst>
        </pc:spChg>
        <pc:spChg chg="add del mod replST">
          <ac:chgData name="Holly Jalota" userId="151c0755-ebdb-4543-b130-909b4e7f85d6" providerId="ADAL" clId="{942DC373-8B79-474E-9EF6-682153E52446}" dt="2024-04-09T10:35:50.325" v="169881"/>
          <ac:spMkLst>
            <pc:docMk/>
            <pc:sldMk cId="0" sldId="259"/>
            <ac:spMk id="406" creationId="{4BEF6304-559B-4229-328E-FEE701965142}"/>
          </ac:spMkLst>
        </pc:spChg>
        <pc:spChg chg="add del mod replST">
          <ac:chgData name="Holly Jalota" userId="151c0755-ebdb-4543-b130-909b4e7f85d6" providerId="ADAL" clId="{942DC373-8B79-474E-9EF6-682153E52446}" dt="2024-04-09T10:35:52.854" v="170105"/>
          <ac:spMkLst>
            <pc:docMk/>
            <pc:sldMk cId="0" sldId="259"/>
            <ac:spMk id="407" creationId="{1E891C70-463D-33C1-D1FA-A0EBE22EBB8F}"/>
          </ac:spMkLst>
        </pc:spChg>
        <pc:spChg chg="add del mod replST">
          <ac:chgData name="Holly Jalota" userId="151c0755-ebdb-4543-b130-909b4e7f85d6" providerId="ADAL" clId="{942DC373-8B79-474E-9EF6-682153E52446}" dt="2024-04-09T10:37:12.616" v="170328"/>
          <ac:spMkLst>
            <pc:docMk/>
            <pc:sldMk cId="0" sldId="259"/>
            <ac:spMk id="408" creationId="{7E5DD023-B11F-0020-427F-9E37789857E1}"/>
          </ac:spMkLst>
        </pc:spChg>
        <pc:spChg chg="add del mod replST">
          <ac:chgData name="Holly Jalota" userId="151c0755-ebdb-4543-b130-909b4e7f85d6" providerId="ADAL" clId="{942DC373-8B79-474E-9EF6-682153E52446}" dt="2024-04-09T10:37:25.624" v="170551"/>
          <ac:spMkLst>
            <pc:docMk/>
            <pc:sldMk cId="0" sldId="259"/>
            <ac:spMk id="409" creationId="{0F6B682B-3EA1-45E9-5C7F-9396E7101ADE}"/>
          </ac:spMkLst>
        </pc:spChg>
        <pc:spChg chg="add del mod replST">
          <ac:chgData name="Holly Jalota" userId="151c0755-ebdb-4543-b130-909b4e7f85d6" providerId="ADAL" clId="{942DC373-8B79-474E-9EF6-682153E52446}" dt="2024-04-09T10:38:21.309" v="171555"/>
          <ac:spMkLst>
            <pc:docMk/>
            <pc:sldMk cId="0" sldId="259"/>
            <ac:spMk id="410" creationId="{2B278A54-7A33-FCEA-56CB-402B88AD69A5}"/>
          </ac:spMkLst>
        </pc:spChg>
        <pc:spChg chg="add mod replST delST">
          <ac:chgData name="Holly Jalota" userId="151c0755-ebdb-4543-b130-909b4e7f85d6" providerId="ADAL" clId="{942DC373-8B79-474E-9EF6-682153E52446}" dt="2024-04-09T10:38:19.105" v="170819" actId="20577"/>
          <ac:spMkLst>
            <pc:docMk/>
            <pc:sldMk cId="0" sldId="259"/>
            <ac:spMk id="411" creationId="{C5AF8749-7708-32F5-1671-36CA231855A9}"/>
          </ac:spMkLst>
        </pc:spChg>
        <pc:spChg chg="add mod replST delST">
          <ac:chgData name="Holly Jalota" userId="151c0755-ebdb-4543-b130-909b4e7f85d6" providerId="ADAL" clId="{942DC373-8B79-474E-9EF6-682153E52446}" dt="2024-04-09T10:38:20.153" v="171209" actId="20577"/>
          <ac:spMkLst>
            <pc:docMk/>
            <pc:sldMk cId="0" sldId="259"/>
            <ac:spMk id="412" creationId="{F81F44F4-3732-7886-3A32-006136506351}"/>
          </ac:spMkLst>
        </pc:spChg>
        <pc:spChg chg="add del mod replST">
          <ac:chgData name="Holly Jalota" userId="151c0755-ebdb-4543-b130-909b4e7f85d6" providerId="ADAL" clId="{942DC373-8B79-474E-9EF6-682153E52446}" dt="2024-04-09T10:38:25.105" v="171778"/>
          <ac:spMkLst>
            <pc:docMk/>
            <pc:sldMk cId="0" sldId="259"/>
            <ac:spMk id="413" creationId="{B300329F-3FAC-256C-2A2B-E13E00655916}"/>
          </ac:spMkLst>
        </pc:spChg>
        <pc:spChg chg="add del mod replST">
          <ac:chgData name="Holly Jalota" userId="151c0755-ebdb-4543-b130-909b4e7f85d6" providerId="ADAL" clId="{942DC373-8B79-474E-9EF6-682153E52446}" dt="2024-04-09T10:39:33.146" v="172001"/>
          <ac:spMkLst>
            <pc:docMk/>
            <pc:sldMk cId="0" sldId="259"/>
            <ac:spMk id="414" creationId="{DCED491C-34CE-1A10-892A-376D85B5A0BA}"/>
          </ac:spMkLst>
        </pc:spChg>
        <pc:spChg chg="add del mod replST">
          <ac:chgData name="Holly Jalota" userId="151c0755-ebdb-4543-b130-909b4e7f85d6" providerId="ADAL" clId="{942DC373-8B79-474E-9EF6-682153E52446}" dt="2024-04-09T10:47:45.678" v="172228"/>
          <ac:spMkLst>
            <pc:docMk/>
            <pc:sldMk cId="0" sldId="259"/>
            <ac:spMk id="415" creationId="{9D107E0E-97F0-AB18-837D-0BD4287E0D37}"/>
          </ac:spMkLst>
        </pc:spChg>
        <pc:spChg chg="add del mod replST">
          <ac:chgData name="Holly Jalota" userId="151c0755-ebdb-4543-b130-909b4e7f85d6" providerId="ADAL" clId="{942DC373-8B79-474E-9EF6-682153E52446}" dt="2024-04-09T10:50:54.307" v="172562"/>
          <ac:spMkLst>
            <pc:docMk/>
            <pc:sldMk cId="0" sldId="259"/>
            <ac:spMk id="416" creationId="{A1854BB1-6752-C185-CD31-E9E0DD8F54B5}"/>
          </ac:spMkLst>
        </pc:spChg>
        <pc:spChg chg="add del mod replST">
          <ac:chgData name="Holly Jalota" userId="151c0755-ebdb-4543-b130-909b4e7f85d6" providerId="ADAL" clId="{942DC373-8B79-474E-9EF6-682153E52446}" dt="2024-04-09T10:51:03.544" v="172844"/>
          <ac:spMkLst>
            <pc:docMk/>
            <pc:sldMk cId="0" sldId="259"/>
            <ac:spMk id="417" creationId="{E6363859-59AB-85C4-17C3-B114A8027B6F}"/>
          </ac:spMkLst>
        </pc:spChg>
        <pc:spChg chg="add del mod replST">
          <ac:chgData name="Holly Jalota" userId="151c0755-ebdb-4543-b130-909b4e7f85d6" providerId="ADAL" clId="{942DC373-8B79-474E-9EF6-682153E52446}" dt="2024-04-09T10:51:12.969" v="173123"/>
          <ac:spMkLst>
            <pc:docMk/>
            <pc:sldMk cId="0" sldId="259"/>
            <ac:spMk id="418" creationId="{EF336247-1201-42CF-AA7D-8562DA24DFFB}"/>
          </ac:spMkLst>
        </pc:spChg>
        <pc:spChg chg="add del mod replST">
          <ac:chgData name="Holly Jalota" userId="151c0755-ebdb-4543-b130-909b4e7f85d6" providerId="ADAL" clId="{942DC373-8B79-474E-9EF6-682153E52446}" dt="2024-04-09T10:51:34.809" v="173400"/>
          <ac:spMkLst>
            <pc:docMk/>
            <pc:sldMk cId="0" sldId="259"/>
            <ac:spMk id="419" creationId="{F6B9445A-E644-46FD-EA57-35DB8A687B3F}"/>
          </ac:spMkLst>
        </pc:spChg>
        <pc:spChg chg="add del mod replST">
          <ac:chgData name="Holly Jalota" userId="151c0755-ebdb-4543-b130-909b4e7f85d6" providerId="ADAL" clId="{942DC373-8B79-474E-9EF6-682153E52446}" dt="2024-04-09T10:51:43.977" v="173701"/>
          <ac:spMkLst>
            <pc:docMk/>
            <pc:sldMk cId="0" sldId="259"/>
            <ac:spMk id="420" creationId="{B5FA7555-82CB-3731-3107-9D3B06178D2D}"/>
          </ac:spMkLst>
        </pc:spChg>
        <pc:spChg chg="add del mod replST">
          <ac:chgData name="Holly Jalota" userId="151c0755-ebdb-4543-b130-909b4e7f85d6" providerId="ADAL" clId="{942DC373-8B79-474E-9EF6-682153E52446}" dt="2024-04-09T10:51:53.122" v="173978"/>
          <ac:spMkLst>
            <pc:docMk/>
            <pc:sldMk cId="0" sldId="259"/>
            <ac:spMk id="421" creationId="{DECE6736-0E19-C528-2341-322AA9C03113}"/>
          </ac:spMkLst>
        </pc:spChg>
        <pc:spChg chg="add del mod replST">
          <ac:chgData name="Holly Jalota" userId="151c0755-ebdb-4543-b130-909b4e7f85d6" providerId="ADAL" clId="{942DC373-8B79-474E-9EF6-682153E52446}" dt="2024-04-09T10:52:02.451" v="174276"/>
          <ac:spMkLst>
            <pc:docMk/>
            <pc:sldMk cId="0" sldId="259"/>
            <ac:spMk id="422" creationId="{D6511F4B-BECA-2490-0D28-179F77609600}"/>
          </ac:spMkLst>
        </pc:spChg>
        <pc:spChg chg="add del mod replST">
          <ac:chgData name="Holly Jalota" userId="151c0755-ebdb-4543-b130-909b4e7f85d6" providerId="ADAL" clId="{942DC373-8B79-474E-9EF6-682153E52446}" dt="2024-04-09T10:52:11.760" v="174547"/>
          <ac:spMkLst>
            <pc:docMk/>
            <pc:sldMk cId="0" sldId="259"/>
            <ac:spMk id="423" creationId="{E085C826-FE10-442B-46AD-E1C5869D964D}"/>
          </ac:spMkLst>
        </pc:spChg>
        <pc:spChg chg="add del mod replST">
          <ac:chgData name="Holly Jalota" userId="151c0755-ebdb-4543-b130-909b4e7f85d6" providerId="ADAL" clId="{942DC373-8B79-474E-9EF6-682153E52446}" dt="2024-04-09T10:52:21.405" v="174842"/>
          <ac:spMkLst>
            <pc:docMk/>
            <pc:sldMk cId="0" sldId="259"/>
            <ac:spMk id="424" creationId="{168DD378-1268-3D89-2C25-A46BA498A2EA}"/>
          </ac:spMkLst>
        </pc:spChg>
        <pc:spChg chg="add del mod replST">
          <ac:chgData name="Holly Jalota" userId="151c0755-ebdb-4543-b130-909b4e7f85d6" providerId="ADAL" clId="{942DC373-8B79-474E-9EF6-682153E52446}" dt="2024-04-09T10:52:31.263" v="175097"/>
          <ac:spMkLst>
            <pc:docMk/>
            <pc:sldMk cId="0" sldId="259"/>
            <ac:spMk id="425" creationId="{DDB53DEE-C49F-1FAC-13E5-6CDBBEDE7A66}"/>
          </ac:spMkLst>
        </pc:spChg>
        <pc:spChg chg="add del mod replST">
          <ac:chgData name="Holly Jalota" userId="151c0755-ebdb-4543-b130-909b4e7f85d6" providerId="ADAL" clId="{942DC373-8B79-474E-9EF6-682153E52446}" dt="2024-04-09T10:52:40.446" v="175350"/>
          <ac:spMkLst>
            <pc:docMk/>
            <pc:sldMk cId="0" sldId="259"/>
            <ac:spMk id="426" creationId="{4D1D6765-F621-DCA3-BD72-D788976ECBFC}"/>
          </ac:spMkLst>
        </pc:spChg>
        <pc:spChg chg="add del mod replST">
          <ac:chgData name="Holly Jalota" userId="151c0755-ebdb-4543-b130-909b4e7f85d6" providerId="ADAL" clId="{942DC373-8B79-474E-9EF6-682153E52446}" dt="2024-04-09T10:52:49.657" v="175606"/>
          <ac:spMkLst>
            <pc:docMk/>
            <pc:sldMk cId="0" sldId="259"/>
            <ac:spMk id="427" creationId="{78E2A7D4-3214-A01B-C56A-4D6D41293C21}"/>
          </ac:spMkLst>
        </pc:spChg>
        <pc:spChg chg="add del mod replST">
          <ac:chgData name="Holly Jalota" userId="151c0755-ebdb-4543-b130-909b4e7f85d6" providerId="ADAL" clId="{942DC373-8B79-474E-9EF6-682153E52446}" dt="2024-04-09T10:52:58.849" v="175874"/>
          <ac:spMkLst>
            <pc:docMk/>
            <pc:sldMk cId="0" sldId="259"/>
            <ac:spMk id="428" creationId="{8F0BB261-4190-3512-0FBF-F923935DAB45}"/>
          </ac:spMkLst>
        </pc:spChg>
        <pc:spChg chg="add del mod replST">
          <ac:chgData name="Holly Jalota" userId="151c0755-ebdb-4543-b130-909b4e7f85d6" providerId="ADAL" clId="{942DC373-8B79-474E-9EF6-682153E52446}" dt="2024-04-09T10:53:26.141" v="176126"/>
          <ac:spMkLst>
            <pc:docMk/>
            <pc:sldMk cId="0" sldId="259"/>
            <ac:spMk id="429" creationId="{2104E6CC-7E3E-AC88-8A3E-103AF93687EC}"/>
          </ac:spMkLst>
        </pc:spChg>
        <pc:spChg chg="add del mod replST">
          <ac:chgData name="Holly Jalota" userId="151c0755-ebdb-4543-b130-909b4e7f85d6" providerId="ADAL" clId="{942DC373-8B79-474E-9EF6-682153E52446}" dt="2024-04-09T10:56:00.934" v="176377"/>
          <ac:spMkLst>
            <pc:docMk/>
            <pc:sldMk cId="0" sldId="259"/>
            <ac:spMk id="430" creationId="{9D562C3B-F174-5068-B397-ADCE9E85D439}"/>
          </ac:spMkLst>
        </pc:spChg>
        <pc:spChg chg="add del mod replST">
          <ac:chgData name="Holly Jalota" userId="151c0755-ebdb-4543-b130-909b4e7f85d6" providerId="ADAL" clId="{942DC373-8B79-474E-9EF6-682153E52446}" dt="2024-04-09T11:16:49.743" v="176635"/>
          <ac:spMkLst>
            <pc:docMk/>
            <pc:sldMk cId="0" sldId="259"/>
            <ac:spMk id="431" creationId="{E1DFD986-8AA6-8B3A-D22D-0B406FAE7DE4}"/>
          </ac:spMkLst>
        </pc:spChg>
        <pc:spChg chg="add del mod replST">
          <ac:chgData name="Holly Jalota" userId="151c0755-ebdb-4543-b130-909b4e7f85d6" providerId="ADAL" clId="{942DC373-8B79-474E-9EF6-682153E52446}" dt="2024-04-09T11:17:08.463" v="177325"/>
          <ac:spMkLst>
            <pc:docMk/>
            <pc:sldMk cId="0" sldId="259"/>
            <ac:spMk id="432" creationId="{52956024-E4F0-9D7A-99C6-6CB3D84B7C25}"/>
          </ac:spMkLst>
        </pc:spChg>
        <pc:spChg chg="add mod replST delST">
          <ac:chgData name="Holly Jalota" userId="151c0755-ebdb-4543-b130-909b4e7f85d6" providerId="ADAL" clId="{942DC373-8B79-474E-9EF6-682153E52446}" dt="2024-04-09T11:17:00.735" v="176930" actId="20577"/>
          <ac:spMkLst>
            <pc:docMk/>
            <pc:sldMk cId="0" sldId="259"/>
            <ac:spMk id="433" creationId="{FFC7D9CA-FB52-5E52-94CB-34A4531D82D7}"/>
          </ac:spMkLst>
        </pc:spChg>
        <pc:spChg chg="add del mod replST">
          <ac:chgData name="Holly Jalota" userId="151c0755-ebdb-4543-b130-909b4e7f85d6" providerId="ADAL" clId="{942DC373-8B79-474E-9EF6-682153E52446}" dt="2024-04-09T11:51:56.074" v="177616"/>
          <ac:spMkLst>
            <pc:docMk/>
            <pc:sldMk cId="0" sldId="259"/>
            <ac:spMk id="434" creationId="{B4E1A0F0-E4B9-932A-847C-42087F80BC2D}"/>
          </ac:spMkLst>
        </pc:spChg>
        <pc:spChg chg="add del mod replST">
          <ac:chgData name="Holly Jalota" userId="151c0755-ebdb-4543-b130-909b4e7f85d6" providerId="ADAL" clId="{942DC373-8B79-474E-9EF6-682153E52446}" dt="2024-04-09T11:58:59.684" v="177866"/>
          <ac:spMkLst>
            <pc:docMk/>
            <pc:sldMk cId="0" sldId="259"/>
            <ac:spMk id="435" creationId="{A7D9FB45-7F5F-A60B-D3E5-D64C697AAE94}"/>
          </ac:spMkLst>
        </pc:spChg>
        <pc:spChg chg="add del mod replST">
          <ac:chgData name="Holly Jalota" userId="151c0755-ebdb-4543-b130-909b4e7f85d6" providerId="ADAL" clId="{942DC373-8B79-474E-9EF6-682153E52446}" dt="2024-04-10T12:33:22.690" v="178134"/>
          <ac:spMkLst>
            <pc:docMk/>
            <pc:sldMk cId="0" sldId="259"/>
            <ac:spMk id="436" creationId="{C2ADA049-ADDC-FC08-779A-181D26BB2A95}"/>
          </ac:spMkLst>
        </pc:spChg>
      </pc:sldChg>
      <pc:sldChg chg="addSp delSp modSp mod">
        <pc:chgData name="Holly Jalota" userId="151c0755-ebdb-4543-b130-909b4e7f85d6" providerId="ADAL" clId="{942DC373-8B79-474E-9EF6-682153E52446}" dt="2024-04-03T11:15:15.497" v="120505" actId="948"/>
        <pc:sldMkLst>
          <pc:docMk/>
          <pc:sldMk cId="3740104122" sldId="2147377327"/>
        </pc:sldMkLst>
        <pc:spChg chg="add del mod replST">
          <ac:chgData name="Holly Jalota" userId="151c0755-ebdb-4543-b130-909b4e7f85d6" providerId="ADAL" clId="{942DC373-8B79-474E-9EF6-682153E52446}" dt="2024-04-02T13:31:07.136" v="4585"/>
          <ac:spMkLst>
            <pc:docMk/>
            <pc:sldMk cId="3740104122" sldId="2147377327"/>
            <ac:spMk id="8" creationId="{14BA446D-08FA-979F-B7A5-8EE371BCC95C}"/>
          </ac:spMkLst>
        </pc:spChg>
        <pc:spChg chg="add del mod replST">
          <ac:chgData name="Holly Jalota" userId="151c0755-ebdb-4543-b130-909b4e7f85d6" providerId="ADAL" clId="{942DC373-8B79-474E-9EF6-682153E52446}" dt="2024-03-28T09:48:39.048" v="1228"/>
          <ac:spMkLst>
            <pc:docMk/>
            <pc:sldMk cId="3740104122" sldId="2147377327"/>
            <ac:spMk id="8" creationId="{398E7415-BE8B-1E0D-4B08-E5C176CC958D}"/>
          </ac:spMkLst>
        </pc:spChg>
        <pc:spChg chg="add del mod replST">
          <ac:chgData name="Holly Jalota" userId="151c0755-ebdb-4543-b130-909b4e7f85d6" providerId="ADAL" clId="{942DC373-8B79-474E-9EF6-682153E52446}" dt="2024-03-25T16:23:45.983" v="513"/>
          <ac:spMkLst>
            <pc:docMk/>
            <pc:sldMk cId="3740104122" sldId="2147377327"/>
            <ac:spMk id="8" creationId="{3DBB4DC4-BCEF-3DA4-7621-1C7326BCD48E}"/>
          </ac:spMkLst>
        </pc:spChg>
        <pc:spChg chg="add del mod replST">
          <ac:chgData name="Holly Jalota" userId="151c0755-ebdb-4543-b130-909b4e7f85d6" providerId="ADAL" clId="{942DC373-8B79-474E-9EF6-682153E52446}" dt="2024-04-03T08:39:28.848" v="67718"/>
          <ac:spMkLst>
            <pc:docMk/>
            <pc:sldMk cId="3740104122" sldId="2147377327"/>
            <ac:spMk id="8" creationId="{4C3871C2-3601-BB3E-76BB-594462853C81}"/>
          </ac:spMkLst>
        </pc:spChg>
        <pc:spChg chg="add del mod replST">
          <ac:chgData name="Holly Jalota" userId="151c0755-ebdb-4543-b130-909b4e7f85d6" providerId="ADAL" clId="{942DC373-8B79-474E-9EF6-682153E52446}" dt="2024-04-03T08:39:38.175" v="68054"/>
          <ac:spMkLst>
            <pc:docMk/>
            <pc:sldMk cId="3740104122" sldId="2147377327"/>
            <ac:spMk id="12" creationId="{29088B46-E63C-972C-D6E6-7914370220E2}"/>
          </ac:spMkLst>
        </pc:spChg>
        <pc:spChg chg="add del mod replST">
          <ac:chgData name="Holly Jalota" userId="151c0755-ebdb-4543-b130-909b4e7f85d6" providerId="ADAL" clId="{942DC373-8B79-474E-9EF6-682153E52446}" dt="2024-04-02T13:31:56.274" v="5498"/>
          <ac:spMkLst>
            <pc:docMk/>
            <pc:sldMk cId="3740104122" sldId="2147377327"/>
            <ac:spMk id="12" creationId="{97E326B1-C9FD-C28F-C14D-335AA5E67E06}"/>
          </ac:spMkLst>
        </pc:spChg>
        <pc:spChg chg="add mod replST">
          <ac:chgData name="Holly Jalota" userId="151c0755-ebdb-4543-b130-909b4e7f85d6" providerId="ADAL" clId="{942DC373-8B79-474E-9EF6-682153E52446}" dt="2024-03-25T16:23:46.003" v="538" actId="948"/>
          <ac:spMkLst>
            <pc:docMk/>
            <pc:sldMk cId="3740104122" sldId="2147377327"/>
            <ac:spMk id="12" creationId="{CABBAFE8-4967-B5B2-C727-0768230ED1EF}"/>
          </ac:spMkLst>
        </pc:spChg>
        <pc:spChg chg="add del mod replST">
          <ac:chgData name="Holly Jalota" userId="151c0755-ebdb-4543-b130-909b4e7f85d6" providerId="ADAL" clId="{942DC373-8B79-474E-9EF6-682153E52446}" dt="2024-03-28T09:49:47.353" v="1562"/>
          <ac:spMkLst>
            <pc:docMk/>
            <pc:sldMk cId="3740104122" sldId="2147377327"/>
            <ac:spMk id="13" creationId="{06CA5D48-C396-84C3-1C65-24E97899CBAD}"/>
          </ac:spMkLst>
        </pc:spChg>
        <pc:spChg chg="add del mod replST">
          <ac:chgData name="Holly Jalota" userId="151c0755-ebdb-4543-b130-909b4e7f85d6" providerId="ADAL" clId="{942DC373-8B79-474E-9EF6-682153E52446}" dt="2024-04-03T08:40:16.664" v="68387"/>
          <ac:spMkLst>
            <pc:docMk/>
            <pc:sldMk cId="3740104122" sldId="2147377327"/>
            <ac:spMk id="13" creationId="{3556AA6F-B30F-9682-EEAE-5FED3E842537}"/>
          </ac:spMkLst>
        </pc:spChg>
        <pc:spChg chg="add mod replST delST">
          <ac:chgData name="Holly Jalota" userId="151c0755-ebdb-4543-b130-909b4e7f85d6" providerId="ADAL" clId="{942DC373-8B79-474E-9EF6-682153E52446}" dt="2024-04-02T13:31:51.106" v="5104" actId="20577"/>
          <ac:spMkLst>
            <pc:docMk/>
            <pc:sldMk cId="3740104122" sldId="2147377327"/>
            <ac:spMk id="13" creationId="{7C049D6A-9D7F-0143-BDAE-A1CCB8E695B6}"/>
          </ac:spMkLst>
        </pc:spChg>
        <pc:spChg chg="add del mod replST">
          <ac:chgData name="Holly Jalota" userId="151c0755-ebdb-4543-b130-909b4e7f85d6" providerId="ADAL" clId="{942DC373-8B79-474E-9EF6-682153E52446}" dt="2024-03-28T09:49:57.002" v="1896"/>
          <ac:spMkLst>
            <pc:docMk/>
            <pc:sldMk cId="3740104122" sldId="2147377327"/>
            <ac:spMk id="15" creationId="{60251F4A-7ED4-67D3-A761-B85692DD1773}"/>
          </ac:spMkLst>
        </pc:spChg>
        <pc:spChg chg="add del mod replST">
          <ac:chgData name="Holly Jalota" userId="151c0755-ebdb-4543-b130-909b4e7f85d6" providerId="ADAL" clId="{942DC373-8B79-474E-9EF6-682153E52446}" dt="2024-04-02T13:32:05.537" v="5773" actId="478"/>
          <ac:spMkLst>
            <pc:docMk/>
            <pc:sldMk cId="3740104122" sldId="2147377327"/>
            <ac:spMk id="15" creationId="{6D8DF896-DBEA-B0FB-E3EC-F5E60F124FE5}"/>
          </ac:spMkLst>
        </pc:spChg>
        <pc:spChg chg="add del mod replST">
          <ac:chgData name="Holly Jalota" userId="151c0755-ebdb-4543-b130-909b4e7f85d6" providerId="ADAL" clId="{942DC373-8B79-474E-9EF6-682153E52446}" dt="2024-04-03T08:40:26.045" v="68717"/>
          <ac:spMkLst>
            <pc:docMk/>
            <pc:sldMk cId="3740104122" sldId="2147377327"/>
            <ac:spMk id="15" creationId="{DAECBFF6-4F89-CD8A-0D47-F828F6002DD6}"/>
          </ac:spMkLst>
        </pc:spChg>
        <pc:spChg chg="add del mod replST">
          <ac:chgData name="Holly Jalota" userId="151c0755-ebdb-4543-b130-909b4e7f85d6" providerId="ADAL" clId="{942DC373-8B79-474E-9EF6-682153E52446}" dt="2024-03-28T09:50:24.909" v="2228"/>
          <ac:spMkLst>
            <pc:docMk/>
            <pc:sldMk cId="3740104122" sldId="2147377327"/>
            <ac:spMk id="16" creationId="{0FE8BA1B-1A7D-BB71-1548-F0A65AE6945E}"/>
          </ac:spMkLst>
        </pc:spChg>
        <pc:spChg chg="add del mod replST">
          <ac:chgData name="Holly Jalota" userId="151c0755-ebdb-4543-b130-909b4e7f85d6" providerId="ADAL" clId="{942DC373-8B79-474E-9EF6-682153E52446}" dt="2024-04-03T08:40:56.718" v="69089"/>
          <ac:spMkLst>
            <pc:docMk/>
            <pc:sldMk cId="3740104122" sldId="2147377327"/>
            <ac:spMk id="16" creationId="{10BB974D-FB39-08B6-E861-7B95E906FA2B}"/>
          </ac:spMkLst>
        </pc:spChg>
        <pc:spChg chg="del mod replST">
          <ac:chgData name="Holly Jalota" userId="151c0755-ebdb-4543-b130-909b4e7f85d6" providerId="ADAL" clId="{942DC373-8B79-474E-9EF6-682153E52446}" dt="2024-04-02T13:32:15.361" v="6079"/>
          <ac:spMkLst>
            <pc:docMk/>
            <pc:sldMk cId="3740104122" sldId="2147377327"/>
            <ac:spMk id="16" creationId="{7CD788F4-DEC1-1E3F-9228-AA784F2ABC30}"/>
          </ac:spMkLst>
        </pc:spChg>
        <pc:spChg chg="add del mod replST">
          <ac:chgData name="Holly Jalota" userId="151c0755-ebdb-4543-b130-909b4e7f85d6" providerId="ADAL" clId="{942DC373-8B79-474E-9EF6-682153E52446}" dt="2024-03-28T09:50:36.305" v="2562"/>
          <ac:spMkLst>
            <pc:docMk/>
            <pc:sldMk cId="3740104122" sldId="2147377327"/>
            <ac:spMk id="17" creationId="{5D49267A-562C-F720-51D7-17C2A4715D68}"/>
          </ac:spMkLst>
        </pc:spChg>
        <pc:spChg chg="add del mod replST">
          <ac:chgData name="Holly Jalota" userId="151c0755-ebdb-4543-b130-909b4e7f85d6" providerId="ADAL" clId="{942DC373-8B79-474E-9EF6-682153E52446}" dt="2024-04-02T13:32:26.969" v="6411"/>
          <ac:spMkLst>
            <pc:docMk/>
            <pc:sldMk cId="3740104122" sldId="2147377327"/>
            <ac:spMk id="17" creationId="{A834DA14-EF2E-4EBE-7CC4-D1B9D071FE7F}"/>
          </ac:spMkLst>
        </pc:spChg>
        <pc:spChg chg="add del mod replST">
          <ac:chgData name="Holly Jalota" userId="151c0755-ebdb-4543-b130-909b4e7f85d6" providerId="ADAL" clId="{942DC373-8B79-474E-9EF6-682153E52446}" dt="2024-04-03T08:41:06.176" v="69394"/>
          <ac:spMkLst>
            <pc:docMk/>
            <pc:sldMk cId="3740104122" sldId="2147377327"/>
            <ac:spMk id="17" creationId="{AD8D35B6-E345-407D-B0EE-888B19C104BD}"/>
          </ac:spMkLst>
        </pc:spChg>
        <pc:spChg chg="add del mod replST">
          <ac:chgData name="Holly Jalota" userId="151c0755-ebdb-4543-b130-909b4e7f85d6" providerId="ADAL" clId="{942DC373-8B79-474E-9EF6-682153E52446}" dt="2024-03-28T11:14:22.569" v="2893"/>
          <ac:spMkLst>
            <pc:docMk/>
            <pc:sldMk cId="3740104122" sldId="2147377327"/>
            <ac:spMk id="19" creationId="{93061EBF-9025-5F00-384B-4BEC2102558E}"/>
          </ac:spMkLst>
        </pc:spChg>
        <pc:spChg chg="add del mod replST">
          <ac:chgData name="Holly Jalota" userId="151c0755-ebdb-4543-b130-909b4e7f85d6" providerId="ADAL" clId="{942DC373-8B79-474E-9EF6-682153E52446}" dt="2024-04-02T13:32:36.375" v="6744"/>
          <ac:spMkLst>
            <pc:docMk/>
            <pc:sldMk cId="3740104122" sldId="2147377327"/>
            <ac:spMk id="19" creationId="{9DE745D9-320A-3FE7-3DDA-BED310F89911}"/>
          </ac:spMkLst>
        </pc:spChg>
        <pc:spChg chg="add del mod replST">
          <ac:chgData name="Holly Jalota" userId="151c0755-ebdb-4543-b130-909b4e7f85d6" providerId="ADAL" clId="{942DC373-8B79-474E-9EF6-682153E52446}" dt="2024-04-03T08:41:17.392" v="69702"/>
          <ac:spMkLst>
            <pc:docMk/>
            <pc:sldMk cId="3740104122" sldId="2147377327"/>
            <ac:spMk id="19" creationId="{F4E1DCAA-A5D5-FF57-D5DF-C0E12A1707B0}"/>
          </ac:spMkLst>
        </pc:spChg>
        <pc:spChg chg="add del mod replST">
          <ac:chgData name="Holly Jalota" userId="151c0755-ebdb-4543-b130-909b4e7f85d6" providerId="ADAL" clId="{942DC373-8B79-474E-9EF6-682153E52446}" dt="2024-04-02T13:35:23.185" v="11141"/>
          <ac:spMkLst>
            <pc:docMk/>
            <pc:sldMk cId="3740104122" sldId="2147377327"/>
            <ac:spMk id="20" creationId="{1A2DA35F-5017-BA3C-DC8E-167F2E217C35}"/>
          </ac:spMkLst>
        </pc:spChg>
        <pc:spChg chg="add del mod replST">
          <ac:chgData name="Holly Jalota" userId="151c0755-ebdb-4543-b130-909b4e7f85d6" providerId="ADAL" clId="{942DC373-8B79-474E-9EF6-682153E52446}" dt="2024-04-03T08:41:26.776" v="70045"/>
          <ac:spMkLst>
            <pc:docMk/>
            <pc:sldMk cId="3740104122" sldId="2147377327"/>
            <ac:spMk id="20" creationId="{9680B6EA-516B-0530-1C0B-D584FDC81CD1}"/>
          </ac:spMkLst>
        </pc:spChg>
        <pc:spChg chg="add del mod replST">
          <ac:chgData name="Holly Jalota" userId="151c0755-ebdb-4543-b130-909b4e7f85d6" providerId="ADAL" clId="{942DC373-8B79-474E-9EF6-682153E52446}" dt="2024-03-28T11:46:02.792" v="3224"/>
          <ac:spMkLst>
            <pc:docMk/>
            <pc:sldMk cId="3740104122" sldId="2147377327"/>
            <ac:spMk id="20" creationId="{BB1FCBA6-5EEF-9EE1-F15B-71307DCB9543}"/>
          </ac:spMkLst>
        </pc:spChg>
        <pc:spChg chg="add del mod replST">
          <ac:chgData name="Holly Jalota" userId="151c0755-ebdb-4543-b130-909b4e7f85d6" providerId="ADAL" clId="{942DC373-8B79-474E-9EF6-682153E52446}" dt="2024-03-28T15:08:56.248" v="3581"/>
          <ac:spMkLst>
            <pc:docMk/>
            <pc:sldMk cId="3740104122" sldId="2147377327"/>
            <ac:spMk id="21" creationId="{027E4EF1-472A-FF07-E165-5B4C7FDCF38C}"/>
          </ac:spMkLst>
        </pc:spChg>
        <pc:spChg chg="add del mod replST delST">
          <ac:chgData name="Holly Jalota" userId="151c0755-ebdb-4543-b130-909b4e7f85d6" providerId="ADAL" clId="{942DC373-8B79-474E-9EF6-682153E52446}" dt="2024-04-02T13:35:08.607" v="10168" actId="20577"/>
          <ac:spMkLst>
            <pc:docMk/>
            <pc:sldMk cId="3740104122" sldId="2147377327"/>
            <ac:spMk id="21" creationId="{0E3C849D-84CC-80FE-2279-82F2D087C00E}"/>
          </ac:spMkLst>
        </pc:spChg>
        <pc:spChg chg="add del mod replST">
          <ac:chgData name="Holly Jalota" userId="151c0755-ebdb-4543-b130-909b4e7f85d6" providerId="ADAL" clId="{942DC373-8B79-474E-9EF6-682153E52446}" dt="2024-04-03T08:41:36.089" v="70386"/>
          <ac:spMkLst>
            <pc:docMk/>
            <pc:sldMk cId="3740104122" sldId="2147377327"/>
            <ac:spMk id="21" creationId="{32C3160B-DB01-1ED9-9589-4DB01E5489EA}"/>
          </ac:spMkLst>
        </pc:spChg>
        <pc:spChg chg="add del mod replST delST">
          <ac:chgData name="Holly Jalota" userId="151c0755-ebdb-4543-b130-909b4e7f85d6" providerId="ADAL" clId="{942DC373-8B79-474E-9EF6-682153E52446}" dt="2024-04-02T13:35:08.446" v="9917" actId="20577"/>
          <ac:spMkLst>
            <pc:docMk/>
            <pc:sldMk cId="3740104122" sldId="2147377327"/>
            <ac:spMk id="22" creationId="{57FD524C-4069-E063-7B02-A2C6EC629606}"/>
          </ac:spMkLst>
        </pc:spChg>
        <pc:spChg chg="add del mod replST">
          <ac:chgData name="Holly Jalota" userId="151c0755-ebdb-4543-b130-909b4e7f85d6" providerId="ADAL" clId="{942DC373-8B79-474E-9EF6-682153E52446}" dt="2024-04-03T08:43:05.816" v="70691"/>
          <ac:spMkLst>
            <pc:docMk/>
            <pc:sldMk cId="3740104122" sldId="2147377327"/>
            <ac:spMk id="22" creationId="{A9AA5002-EE5A-BCE1-E286-756F7A7E493A}"/>
          </ac:spMkLst>
        </pc:spChg>
        <pc:spChg chg="add del mod replST">
          <ac:chgData name="Holly Jalota" userId="151c0755-ebdb-4543-b130-909b4e7f85d6" providerId="ADAL" clId="{942DC373-8B79-474E-9EF6-682153E52446}" dt="2024-03-28T15:09:05.995" v="3914"/>
          <ac:spMkLst>
            <pc:docMk/>
            <pc:sldMk cId="3740104122" sldId="2147377327"/>
            <ac:spMk id="22" creationId="{F0AEFD8C-C73A-264C-0668-C989AAFAF4F9}"/>
          </ac:spMkLst>
        </pc:spChg>
        <pc:spChg chg="add del mod replST">
          <ac:chgData name="Holly Jalota" userId="151c0755-ebdb-4543-b130-909b4e7f85d6" providerId="ADAL" clId="{942DC373-8B79-474E-9EF6-682153E52446}" dt="2024-04-03T08:45:18.626" v="70997"/>
          <ac:spMkLst>
            <pc:docMk/>
            <pc:sldMk cId="3740104122" sldId="2147377327"/>
            <ac:spMk id="23" creationId="{E5FA8CC4-ABC0-18AB-20D3-B564C9725724}"/>
          </ac:spMkLst>
        </pc:spChg>
        <pc:spChg chg="add del mod replST">
          <ac:chgData name="Holly Jalota" userId="151c0755-ebdb-4543-b130-909b4e7f85d6" providerId="ADAL" clId="{942DC373-8B79-474E-9EF6-682153E52446}" dt="2024-04-02T13:30:57.746" v="4252"/>
          <ac:spMkLst>
            <pc:docMk/>
            <pc:sldMk cId="3740104122" sldId="2147377327"/>
            <ac:spMk id="23" creationId="{F8D62EA6-879A-EB63-66EB-CD8DE08C0E62}"/>
          </ac:spMkLst>
        </pc:spChg>
        <pc:spChg chg="add del mod replST delST">
          <ac:chgData name="Holly Jalota" userId="151c0755-ebdb-4543-b130-909b4e7f85d6" providerId="ADAL" clId="{942DC373-8B79-474E-9EF6-682153E52446}" dt="2024-04-02T13:35:08.282" v="9670" actId="20577"/>
          <ac:spMkLst>
            <pc:docMk/>
            <pc:sldMk cId="3740104122" sldId="2147377327"/>
            <ac:spMk id="24" creationId="{5B1FA7FC-E493-549D-7EDB-F745B7562D1F}"/>
          </ac:spMkLst>
        </pc:spChg>
        <pc:spChg chg="add del mod replST">
          <ac:chgData name="Holly Jalota" userId="151c0755-ebdb-4543-b130-909b4e7f85d6" providerId="ADAL" clId="{942DC373-8B79-474E-9EF6-682153E52446}" dt="2024-04-03T08:45:46.693" v="71305"/>
          <ac:spMkLst>
            <pc:docMk/>
            <pc:sldMk cId="3740104122" sldId="2147377327"/>
            <ac:spMk id="24" creationId="{7A820BD8-0A35-C9C7-0D96-E44D9382F5CE}"/>
          </ac:spMkLst>
        </pc:spChg>
        <pc:spChg chg="add del mod replST">
          <ac:chgData name="Holly Jalota" userId="151c0755-ebdb-4543-b130-909b4e7f85d6" providerId="ADAL" clId="{942DC373-8B79-474E-9EF6-682153E52446}" dt="2024-04-03T08:45:58.204" v="71610"/>
          <ac:spMkLst>
            <pc:docMk/>
            <pc:sldMk cId="3740104122" sldId="2147377327"/>
            <ac:spMk id="25" creationId="{081D0850-E380-AB34-CBD0-8F32FE1BC5BB}"/>
          </ac:spMkLst>
        </pc:spChg>
        <pc:spChg chg="add del mod replST delST">
          <ac:chgData name="Holly Jalota" userId="151c0755-ebdb-4543-b130-909b4e7f85d6" providerId="ADAL" clId="{942DC373-8B79-474E-9EF6-682153E52446}" dt="2024-04-02T13:35:08.126" v="9419" actId="20577"/>
          <ac:spMkLst>
            <pc:docMk/>
            <pc:sldMk cId="3740104122" sldId="2147377327"/>
            <ac:spMk id="25" creationId="{C463D4FD-3B82-3CCF-6C4A-3393E11F2B4C}"/>
          </ac:spMkLst>
        </pc:spChg>
        <pc:spChg chg="add del mod replST">
          <ac:chgData name="Holly Jalota" userId="151c0755-ebdb-4543-b130-909b4e7f85d6" providerId="ADAL" clId="{942DC373-8B79-474E-9EF6-682153E52446}" dt="2024-04-03T08:46:27.904" v="71915"/>
          <ac:spMkLst>
            <pc:docMk/>
            <pc:sldMk cId="3740104122" sldId="2147377327"/>
            <ac:spMk id="26" creationId="{657FA0A5-EB27-9FDE-9C88-A0B112FC803B}"/>
          </ac:spMkLst>
        </pc:spChg>
        <pc:spChg chg="add mod replST delST">
          <ac:chgData name="Holly Jalota" userId="151c0755-ebdb-4543-b130-909b4e7f85d6" providerId="ADAL" clId="{942DC373-8B79-474E-9EF6-682153E52446}" dt="2024-04-02T13:35:01.495" v="8594" actId="20577"/>
          <ac:spMkLst>
            <pc:docMk/>
            <pc:sldMk cId="3740104122" sldId="2147377327"/>
            <ac:spMk id="26" creationId="{6600F633-85E8-D7F6-9CE4-CD943621F919}"/>
          </ac:spMkLst>
        </pc:spChg>
        <pc:spChg chg="add del mod replST">
          <ac:chgData name="Holly Jalota" userId="151c0755-ebdb-4543-b130-909b4e7f85d6" providerId="ADAL" clId="{942DC373-8B79-474E-9EF6-682153E52446}" dt="2024-04-03T08:47:31.110" v="72222"/>
          <ac:spMkLst>
            <pc:docMk/>
            <pc:sldMk cId="3740104122" sldId="2147377327"/>
            <ac:spMk id="27" creationId="{9AED8D12-B8C9-4377-AF96-F004F4CEB545}"/>
          </ac:spMkLst>
        </pc:spChg>
        <pc:spChg chg="add mod replST delST">
          <ac:chgData name="Holly Jalota" userId="151c0755-ebdb-4543-b130-909b4e7f85d6" providerId="ADAL" clId="{942DC373-8B79-474E-9EF6-682153E52446}" dt="2024-04-02T13:35:04.983" v="9172" actId="20577"/>
          <ac:spMkLst>
            <pc:docMk/>
            <pc:sldMk cId="3740104122" sldId="2147377327"/>
            <ac:spMk id="27" creationId="{C8D42A4A-DBFF-5853-17E6-638EA77AD4CE}"/>
          </ac:spMkLst>
        </pc:spChg>
        <pc:spChg chg="add mod replST delST">
          <ac:chgData name="Holly Jalota" userId="151c0755-ebdb-4543-b130-909b4e7f85d6" providerId="ADAL" clId="{942DC373-8B79-474E-9EF6-682153E52446}" dt="2024-04-02T13:35:16.310" v="10746" actId="20577"/>
          <ac:spMkLst>
            <pc:docMk/>
            <pc:sldMk cId="3740104122" sldId="2147377327"/>
            <ac:spMk id="28" creationId="{1D8B78C9-28F0-AC53-F15F-AD5765631AFF}"/>
          </ac:spMkLst>
        </pc:spChg>
        <pc:spChg chg="add del mod replST">
          <ac:chgData name="Holly Jalota" userId="151c0755-ebdb-4543-b130-909b4e7f85d6" providerId="ADAL" clId="{942DC373-8B79-474E-9EF6-682153E52446}" dt="2024-04-03T08:47:43.028" v="72527"/>
          <ac:spMkLst>
            <pc:docMk/>
            <pc:sldMk cId="3740104122" sldId="2147377327"/>
            <ac:spMk id="28" creationId="{5EAB1F8E-5111-ECEF-98CA-BABCAA815E57}"/>
          </ac:spMkLst>
        </pc:spChg>
        <pc:spChg chg="add del mod replST">
          <ac:chgData name="Holly Jalota" userId="151c0755-ebdb-4543-b130-909b4e7f85d6" providerId="ADAL" clId="{942DC373-8B79-474E-9EF6-682153E52446}" dt="2024-04-03T08:47:53.643" v="72833"/>
          <ac:spMkLst>
            <pc:docMk/>
            <pc:sldMk cId="3740104122" sldId="2147377327"/>
            <ac:spMk id="29" creationId="{3DEDA687-7DAC-E61C-0508-CEC3074DDCB2}"/>
          </ac:spMkLst>
        </pc:spChg>
        <pc:spChg chg="add del mod replST">
          <ac:chgData name="Holly Jalota" userId="151c0755-ebdb-4543-b130-909b4e7f85d6" providerId="ADAL" clId="{942DC373-8B79-474E-9EF6-682153E52446}" dt="2024-04-02T13:36:27.073" v="12054"/>
          <ac:spMkLst>
            <pc:docMk/>
            <pc:sldMk cId="3740104122" sldId="2147377327"/>
            <ac:spMk id="29" creationId="{54A3C588-3911-C429-266B-B2A4B68DE837}"/>
          </ac:spMkLst>
        </pc:spChg>
        <pc:spChg chg="add mod replST delST">
          <ac:chgData name="Holly Jalota" userId="151c0755-ebdb-4543-b130-909b4e7f85d6" providerId="ADAL" clId="{942DC373-8B79-474E-9EF6-682153E52446}" dt="2024-04-02T13:36:23.090" v="11659" actId="20577"/>
          <ac:spMkLst>
            <pc:docMk/>
            <pc:sldMk cId="3740104122" sldId="2147377327"/>
            <ac:spMk id="30" creationId="{BF70BCED-5E14-09C8-E53C-F8ED69E92592}"/>
          </ac:spMkLst>
        </pc:spChg>
        <pc:spChg chg="add del mod replST">
          <ac:chgData name="Holly Jalota" userId="151c0755-ebdb-4543-b130-909b4e7f85d6" providerId="ADAL" clId="{942DC373-8B79-474E-9EF6-682153E52446}" dt="2024-04-03T08:48:03.692" v="73138"/>
          <ac:spMkLst>
            <pc:docMk/>
            <pc:sldMk cId="3740104122" sldId="2147377327"/>
            <ac:spMk id="30" creationId="{DEE71F83-9C32-4E01-E54B-4D55D520F3E0}"/>
          </ac:spMkLst>
        </pc:spChg>
        <pc:spChg chg="add del mod replST">
          <ac:chgData name="Holly Jalota" userId="151c0755-ebdb-4543-b130-909b4e7f85d6" providerId="ADAL" clId="{942DC373-8B79-474E-9EF6-682153E52446}" dt="2024-04-02T13:36:36.946" v="12391"/>
          <ac:spMkLst>
            <pc:docMk/>
            <pc:sldMk cId="3740104122" sldId="2147377327"/>
            <ac:spMk id="31" creationId="{51538DFC-BC0B-16FE-61EE-1A82C8D1EEE4}"/>
          </ac:spMkLst>
        </pc:spChg>
        <pc:spChg chg="add del mod replST">
          <ac:chgData name="Holly Jalota" userId="151c0755-ebdb-4543-b130-909b4e7f85d6" providerId="ADAL" clId="{942DC373-8B79-474E-9EF6-682153E52446}" dt="2024-04-03T08:48:47.485" v="73446"/>
          <ac:spMkLst>
            <pc:docMk/>
            <pc:sldMk cId="3740104122" sldId="2147377327"/>
            <ac:spMk id="31" creationId="{FBB76036-ECEC-32EA-60B3-34D4A4500304}"/>
          </ac:spMkLst>
        </pc:spChg>
        <pc:spChg chg="add del mod replST">
          <ac:chgData name="Holly Jalota" userId="151c0755-ebdb-4543-b130-909b4e7f85d6" providerId="ADAL" clId="{942DC373-8B79-474E-9EF6-682153E52446}" dt="2024-04-03T08:48:57.543" v="73751"/>
          <ac:spMkLst>
            <pc:docMk/>
            <pc:sldMk cId="3740104122" sldId="2147377327"/>
            <ac:spMk id="32" creationId="{1BF9780D-EC77-B37A-24FE-321B0A0D33FC}"/>
          </ac:spMkLst>
        </pc:spChg>
        <pc:spChg chg="add del mod replST">
          <ac:chgData name="Holly Jalota" userId="151c0755-ebdb-4543-b130-909b4e7f85d6" providerId="ADAL" clId="{942DC373-8B79-474E-9EF6-682153E52446}" dt="2024-04-02T13:36:46.614" v="12727"/>
          <ac:spMkLst>
            <pc:docMk/>
            <pc:sldMk cId="3740104122" sldId="2147377327"/>
            <ac:spMk id="32" creationId="{3CCBD08E-1362-E08B-4F71-40EC7C448FB7}"/>
          </ac:spMkLst>
        </pc:spChg>
        <pc:spChg chg="add del mod replST">
          <ac:chgData name="Holly Jalota" userId="151c0755-ebdb-4543-b130-909b4e7f85d6" providerId="ADAL" clId="{942DC373-8B79-474E-9EF6-682153E52446}" dt="2024-04-02T13:36:55.997" v="13062"/>
          <ac:spMkLst>
            <pc:docMk/>
            <pc:sldMk cId="3740104122" sldId="2147377327"/>
            <ac:spMk id="33" creationId="{731E5B40-7B0F-A738-525C-B616E0A9117B}"/>
          </ac:spMkLst>
        </pc:spChg>
        <pc:spChg chg="add del mod replST">
          <ac:chgData name="Holly Jalota" userId="151c0755-ebdb-4543-b130-909b4e7f85d6" providerId="ADAL" clId="{942DC373-8B79-474E-9EF6-682153E52446}" dt="2024-04-03T08:49:07" v="74072"/>
          <ac:spMkLst>
            <pc:docMk/>
            <pc:sldMk cId="3740104122" sldId="2147377327"/>
            <ac:spMk id="33" creationId="{938392F9-9F4A-BAF4-F63D-932C9A746FB3}"/>
          </ac:spMkLst>
        </pc:spChg>
        <pc:spChg chg="del">
          <ac:chgData name="Holly Jalota" userId="151c0755-ebdb-4543-b130-909b4e7f85d6" providerId="ADAL" clId="{942DC373-8B79-474E-9EF6-682153E52446}" dt="2024-03-25T16:23:36.431" v="230"/>
          <ac:spMkLst>
            <pc:docMk/>
            <pc:sldMk cId="3740104122" sldId="2147377327"/>
            <ac:spMk id="34" creationId="{8CCCDB7D-43B2-F038-DFC8-E408AF8302EC}"/>
          </ac:spMkLst>
        </pc:spChg>
        <pc:spChg chg="add del mod replST">
          <ac:chgData name="Holly Jalota" userId="151c0755-ebdb-4543-b130-909b4e7f85d6" providerId="ADAL" clId="{942DC373-8B79-474E-9EF6-682153E52446}" dt="2024-04-02T13:37:16.719" v="13400"/>
          <ac:spMkLst>
            <pc:docMk/>
            <pc:sldMk cId="3740104122" sldId="2147377327"/>
            <ac:spMk id="34" creationId="{A2D0EBCE-5135-6E5E-B931-0556B0255EC2}"/>
          </ac:spMkLst>
        </pc:spChg>
        <pc:spChg chg="add del mod replST">
          <ac:chgData name="Holly Jalota" userId="151c0755-ebdb-4543-b130-909b4e7f85d6" providerId="ADAL" clId="{942DC373-8B79-474E-9EF6-682153E52446}" dt="2024-04-03T08:49:16.652" v="74390"/>
          <ac:spMkLst>
            <pc:docMk/>
            <pc:sldMk cId="3740104122" sldId="2147377327"/>
            <ac:spMk id="34" creationId="{D9127D94-2963-3AC2-30F3-608B17E3767B}"/>
          </ac:spMkLst>
        </pc:spChg>
        <pc:spChg chg="add del mod replST">
          <ac:chgData name="Holly Jalota" userId="151c0755-ebdb-4543-b130-909b4e7f85d6" providerId="ADAL" clId="{942DC373-8B79-474E-9EF6-682153E52446}" dt="2024-04-03T08:49:26.276" v="74733"/>
          <ac:spMkLst>
            <pc:docMk/>
            <pc:sldMk cId="3740104122" sldId="2147377327"/>
            <ac:spMk id="35" creationId="{735F3533-DE0F-6466-3160-33E093F600F2}"/>
          </ac:spMkLst>
        </pc:spChg>
        <pc:spChg chg="add del mod replST">
          <ac:chgData name="Holly Jalota" userId="151c0755-ebdb-4543-b130-909b4e7f85d6" providerId="ADAL" clId="{942DC373-8B79-474E-9EF6-682153E52446}" dt="2024-04-02T13:37:48.367" v="13748"/>
          <ac:spMkLst>
            <pc:docMk/>
            <pc:sldMk cId="3740104122" sldId="2147377327"/>
            <ac:spMk id="35" creationId="{D5D34755-08F7-9787-CDF5-CF26EC2824B5}"/>
          </ac:spMkLst>
        </pc:spChg>
        <pc:spChg chg="add del mod replST">
          <ac:chgData name="Holly Jalota" userId="151c0755-ebdb-4543-b130-909b4e7f85d6" providerId="ADAL" clId="{942DC373-8B79-474E-9EF6-682153E52446}" dt="2024-04-03T08:49:35.671" v="75081"/>
          <ac:spMkLst>
            <pc:docMk/>
            <pc:sldMk cId="3740104122" sldId="2147377327"/>
            <ac:spMk id="37" creationId="{1D735383-0A16-6339-C9FD-7D2C2C134A31}"/>
          </ac:spMkLst>
        </pc:spChg>
        <pc:spChg chg="add del mod replST">
          <ac:chgData name="Holly Jalota" userId="151c0755-ebdb-4543-b130-909b4e7f85d6" providerId="ADAL" clId="{942DC373-8B79-474E-9EF6-682153E52446}" dt="2024-04-02T13:37:57.681" v="14080"/>
          <ac:spMkLst>
            <pc:docMk/>
            <pc:sldMk cId="3740104122" sldId="2147377327"/>
            <ac:spMk id="37" creationId="{C8D0BCC5-D07C-6308-2AD7-D9BD33127F54}"/>
          </ac:spMkLst>
        </pc:spChg>
        <pc:spChg chg="add del mod replST">
          <ac:chgData name="Holly Jalota" userId="151c0755-ebdb-4543-b130-909b4e7f85d6" providerId="ADAL" clId="{942DC373-8B79-474E-9EF6-682153E52446}" dt="2024-04-02T13:38:06.999" v="14443"/>
          <ac:spMkLst>
            <pc:docMk/>
            <pc:sldMk cId="3740104122" sldId="2147377327"/>
            <ac:spMk id="38" creationId="{076E06A9-6BB2-0E52-B511-C19B337C0720}"/>
          </ac:spMkLst>
        </pc:spChg>
        <pc:spChg chg="add del mod replST">
          <ac:chgData name="Holly Jalota" userId="151c0755-ebdb-4543-b130-909b4e7f85d6" providerId="ADAL" clId="{942DC373-8B79-474E-9EF6-682153E52446}" dt="2024-04-03T08:49:46.405" v="75387"/>
          <ac:spMkLst>
            <pc:docMk/>
            <pc:sldMk cId="3740104122" sldId="2147377327"/>
            <ac:spMk id="38" creationId="{7AA70265-F1DF-74E0-BC54-6F419D9E9853}"/>
          </ac:spMkLst>
        </pc:spChg>
        <pc:spChg chg="add del mod replST">
          <ac:chgData name="Holly Jalota" userId="151c0755-ebdb-4543-b130-909b4e7f85d6" providerId="ADAL" clId="{942DC373-8B79-474E-9EF6-682153E52446}" dt="2024-04-03T08:50:32.118" v="75701"/>
          <ac:spMkLst>
            <pc:docMk/>
            <pc:sldMk cId="3740104122" sldId="2147377327"/>
            <ac:spMk id="39" creationId="{6450FE10-590A-9E1B-3499-6E1913D32FCA}"/>
          </ac:spMkLst>
        </pc:spChg>
        <pc:spChg chg="add del mod replST">
          <ac:chgData name="Holly Jalota" userId="151c0755-ebdb-4543-b130-909b4e7f85d6" providerId="ADAL" clId="{942DC373-8B79-474E-9EF6-682153E52446}" dt="2024-04-02T13:38:16.936" v="14785"/>
          <ac:spMkLst>
            <pc:docMk/>
            <pc:sldMk cId="3740104122" sldId="2147377327"/>
            <ac:spMk id="39" creationId="{823B9F57-9DAB-FFB1-E18A-0C5CFD38662C}"/>
          </ac:spMkLst>
        </pc:spChg>
        <pc:spChg chg="add del mod replST">
          <ac:chgData name="Holly Jalota" userId="151c0755-ebdb-4543-b130-909b4e7f85d6" providerId="ADAL" clId="{942DC373-8B79-474E-9EF6-682153E52446}" dt="2024-04-02T13:38:26.532" v="15149"/>
          <ac:spMkLst>
            <pc:docMk/>
            <pc:sldMk cId="3740104122" sldId="2147377327"/>
            <ac:spMk id="40" creationId="{56B53ECF-B4B3-EBCD-72C3-575C67B1E634}"/>
          </ac:spMkLst>
        </pc:spChg>
        <pc:spChg chg="add del mod replST">
          <ac:chgData name="Holly Jalota" userId="151c0755-ebdb-4543-b130-909b4e7f85d6" providerId="ADAL" clId="{942DC373-8B79-474E-9EF6-682153E52446}" dt="2024-04-03T08:50:41.650" v="76015"/>
          <ac:spMkLst>
            <pc:docMk/>
            <pc:sldMk cId="3740104122" sldId="2147377327"/>
            <ac:spMk id="40" creationId="{F506D345-C4D8-9C5A-EC77-6C05905ED571}"/>
          </ac:spMkLst>
        </pc:spChg>
        <pc:spChg chg="add del mod replST">
          <ac:chgData name="Holly Jalota" userId="151c0755-ebdb-4543-b130-909b4e7f85d6" providerId="ADAL" clId="{942DC373-8B79-474E-9EF6-682153E52446}" dt="2024-04-02T13:38:36.262" v="15493"/>
          <ac:spMkLst>
            <pc:docMk/>
            <pc:sldMk cId="3740104122" sldId="2147377327"/>
            <ac:spMk id="41" creationId="{79ACC585-6ED0-E927-CA9F-B2F7786400C4}"/>
          </ac:spMkLst>
        </pc:spChg>
        <pc:spChg chg="add del mod replST">
          <ac:chgData name="Holly Jalota" userId="151c0755-ebdb-4543-b130-909b4e7f85d6" providerId="ADAL" clId="{942DC373-8B79-474E-9EF6-682153E52446}" dt="2024-04-03T08:50:51.028" v="76334"/>
          <ac:spMkLst>
            <pc:docMk/>
            <pc:sldMk cId="3740104122" sldId="2147377327"/>
            <ac:spMk id="41" creationId="{C85751C5-39AE-6FDA-5DF4-E5D51F08AB54}"/>
          </ac:spMkLst>
        </pc:spChg>
        <pc:spChg chg="add del mod replST">
          <ac:chgData name="Holly Jalota" userId="151c0755-ebdb-4543-b130-909b4e7f85d6" providerId="ADAL" clId="{942DC373-8B79-474E-9EF6-682153E52446}" dt="2024-04-02T13:38:45.735" v="15869"/>
          <ac:spMkLst>
            <pc:docMk/>
            <pc:sldMk cId="3740104122" sldId="2147377327"/>
            <ac:spMk id="42" creationId="{CB21B86E-4C57-0528-8BFA-FF99C0877BBE}"/>
          </ac:spMkLst>
        </pc:spChg>
        <pc:spChg chg="add del mod replST">
          <ac:chgData name="Holly Jalota" userId="151c0755-ebdb-4543-b130-909b4e7f85d6" providerId="ADAL" clId="{942DC373-8B79-474E-9EF6-682153E52446}" dt="2024-04-03T08:51:00.303" v="76648"/>
          <ac:spMkLst>
            <pc:docMk/>
            <pc:sldMk cId="3740104122" sldId="2147377327"/>
            <ac:spMk id="42" creationId="{DEA45FB2-7EF5-1CBA-4E8B-1F93C8066051}"/>
          </ac:spMkLst>
        </pc:spChg>
        <pc:spChg chg="add del mod replST">
          <ac:chgData name="Holly Jalota" userId="151c0755-ebdb-4543-b130-909b4e7f85d6" providerId="ADAL" clId="{942DC373-8B79-474E-9EF6-682153E52446}" dt="2024-04-03T08:51:09.580" v="76953"/>
          <ac:spMkLst>
            <pc:docMk/>
            <pc:sldMk cId="3740104122" sldId="2147377327"/>
            <ac:spMk id="43" creationId="{9D8D9B2E-B31F-81F7-6EE1-4F7E8ABA69DD}"/>
          </ac:spMkLst>
        </pc:spChg>
        <pc:spChg chg="add del mod replST">
          <ac:chgData name="Holly Jalota" userId="151c0755-ebdb-4543-b130-909b4e7f85d6" providerId="ADAL" clId="{942DC373-8B79-474E-9EF6-682153E52446}" dt="2024-04-02T13:38:55.002" v="16220"/>
          <ac:spMkLst>
            <pc:docMk/>
            <pc:sldMk cId="3740104122" sldId="2147377327"/>
            <ac:spMk id="43" creationId="{ACE9A31F-1E5A-0B94-C6E0-9CD8456825EB}"/>
          </ac:spMkLst>
        </pc:spChg>
        <pc:spChg chg="add del mod replST">
          <ac:chgData name="Holly Jalota" userId="151c0755-ebdb-4543-b130-909b4e7f85d6" providerId="ADAL" clId="{942DC373-8B79-474E-9EF6-682153E52446}" dt="2024-04-02T13:39:04.426" v="16574"/>
          <ac:spMkLst>
            <pc:docMk/>
            <pc:sldMk cId="3740104122" sldId="2147377327"/>
            <ac:spMk id="44" creationId="{48881864-3F7E-E58F-D4C5-360643658F37}"/>
          </ac:spMkLst>
        </pc:spChg>
        <pc:spChg chg="add del mod replST">
          <ac:chgData name="Holly Jalota" userId="151c0755-ebdb-4543-b130-909b4e7f85d6" providerId="ADAL" clId="{942DC373-8B79-474E-9EF6-682153E52446}" dt="2024-04-03T08:51:20.962" v="77259"/>
          <ac:spMkLst>
            <pc:docMk/>
            <pc:sldMk cId="3740104122" sldId="2147377327"/>
            <ac:spMk id="44" creationId="{621E5623-4EFB-92FF-2DAA-844BAA620A2D}"/>
          </ac:spMkLst>
        </pc:spChg>
        <pc:spChg chg="add del mod replST">
          <ac:chgData name="Holly Jalota" userId="151c0755-ebdb-4543-b130-909b4e7f85d6" providerId="ADAL" clId="{942DC373-8B79-474E-9EF6-682153E52446}" dt="2024-04-03T09:04:09.230" v="77565"/>
          <ac:spMkLst>
            <pc:docMk/>
            <pc:sldMk cId="3740104122" sldId="2147377327"/>
            <ac:spMk id="45" creationId="{0EAA0CFA-6446-E7EF-72AF-74F190DF3471}"/>
          </ac:spMkLst>
        </pc:spChg>
        <pc:spChg chg="add del mod replST">
          <ac:chgData name="Holly Jalota" userId="151c0755-ebdb-4543-b130-909b4e7f85d6" providerId="ADAL" clId="{942DC373-8B79-474E-9EF6-682153E52446}" dt="2024-04-02T13:39:24.663" v="16906"/>
          <ac:spMkLst>
            <pc:docMk/>
            <pc:sldMk cId="3740104122" sldId="2147377327"/>
            <ac:spMk id="45" creationId="{A8FD68A0-B977-1537-4E8E-9CF4F0945310}"/>
          </ac:spMkLst>
        </pc:spChg>
        <pc:spChg chg="add del mod replST">
          <ac:chgData name="Holly Jalota" userId="151c0755-ebdb-4543-b130-909b4e7f85d6" providerId="ADAL" clId="{942DC373-8B79-474E-9EF6-682153E52446}" dt="2024-04-02T13:39:35.784" v="17248"/>
          <ac:spMkLst>
            <pc:docMk/>
            <pc:sldMk cId="3740104122" sldId="2147377327"/>
            <ac:spMk id="46" creationId="{512511D9-2621-9379-958F-A01E1799882F}"/>
          </ac:spMkLst>
        </pc:spChg>
        <pc:spChg chg="add del mod replST">
          <ac:chgData name="Holly Jalota" userId="151c0755-ebdb-4543-b130-909b4e7f85d6" providerId="ADAL" clId="{942DC373-8B79-474E-9EF6-682153E52446}" dt="2024-04-03T09:04:18.856" v="77879"/>
          <ac:spMkLst>
            <pc:docMk/>
            <pc:sldMk cId="3740104122" sldId="2147377327"/>
            <ac:spMk id="46" creationId="{678A933C-3868-0954-A11E-110FD9BB9C4D}"/>
          </ac:spMkLst>
        </pc:spChg>
        <pc:spChg chg="add del mod replST">
          <ac:chgData name="Holly Jalota" userId="151c0755-ebdb-4543-b130-909b4e7f85d6" providerId="ADAL" clId="{942DC373-8B79-474E-9EF6-682153E52446}" dt="2024-04-02T13:39:45.141" v="17580"/>
          <ac:spMkLst>
            <pc:docMk/>
            <pc:sldMk cId="3740104122" sldId="2147377327"/>
            <ac:spMk id="47" creationId="{2E6D04FC-C772-C958-40FA-35488DF658A8}"/>
          </ac:spMkLst>
        </pc:spChg>
        <pc:spChg chg="add del mod replST">
          <ac:chgData name="Holly Jalota" userId="151c0755-ebdb-4543-b130-909b4e7f85d6" providerId="ADAL" clId="{942DC373-8B79-474E-9EF6-682153E52446}" dt="2024-04-03T09:04:28.436" v="78204"/>
          <ac:spMkLst>
            <pc:docMk/>
            <pc:sldMk cId="3740104122" sldId="2147377327"/>
            <ac:spMk id="47" creationId="{5A8072AF-E476-73F1-0A37-C2519B97BDC5}"/>
          </ac:spMkLst>
        </pc:spChg>
        <pc:spChg chg="add del mod replST">
          <ac:chgData name="Holly Jalota" userId="151c0755-ebdb-4543-b130-909b4e7f85d6" providerId="ADAL" clId="{942DC373-8B79-474E-9EF6-682153E52446}" dt="2024-04-03T09:04:37.714" v="78532"/>
          <ac:spMkLst>
            <pc:docMk/>
            <pc:sldMk cId="3740104122" sldId="2147377327"/>
            <ac:spMk id="48" creationId="{10D8CA61-27D4-2E9A-26C2-4A23876A0575}"/>
          </ac:spMkLst>
        </pc:spChg>
        <pc:spChg chg="add del mod replST">
          <ac:chgData name="Holly Jalota" userId="151c0755-ebdb-4543-b130-909b4e7f85d6" providerId="ADAL" clId="{942DC373-8B79-474E-9EF6-682153E52446}" dt="2024-04-02T13:40:09.340" v="17912"/>
          <ac:spMkLst>
            <pc:docMk/>
            <pc:sldMk cId="3740104122" sldId="2147377327"/>
            <ac:spMk id="48" creationId="{5A986B4B-A07F-B852-A696-02A48820566C}"/>
          </ac:spMkLst>
        </pc:spChg>
        <pc:spChg chg="add del mod replST">
          <ac:chgData name="Holly Jalota" userId="151c0755-ebdb-4543-b130-909b4e7f85d6" providerId="ADAL" clId="{942DC373-8B79-474E-9EF6-682153E52446}" dt="2024-04-02T16:13:21.219" v="18244"/>
          <ac:spMkLst>
            <pc:docMk/>
            <pc:sldMk cId="3740104122" sldId="2147377327"/>
            <ac:spMk id="49" creationId="{124BAE63-9F42-F235-1F7E-76D99B6F8979}"/>
          </ac:spMkLst>
        </pc:spChg>
        <pc:spChg chg="add del mod replST">
          <ac:chgData name="Holly Jalota" userId="151c0755-ebdb-4543-b130-909b4e7f85d6" providerId="ADAL" clId="{942DC373-8B79-474E-9EF6-682153E52446}" dt="2024-04-03T09:04:47.011" v="78852"/>
          <ac:spMkLst>
            <pc:docMk/>
            <pc:sldMk cId="3740104122" sldId="2147377327"/>
            <ac:spMk id="49" creationId="{27B5767C-C683-FEC8-CD90-670D795369D8}"/>
          </ac:spMkLst>
        </pc:spChg>
        <pc:spChg chg="add del mod replST">
          <ac:chgData name="Holly Jalota" userId="151c0755-ebdb-4543-b130-909b4e7f85d6" providerId="ADAL" clId="{942DC373-8B79-474E-9EF6-682153E52446}" dt="2024-04-03T09:04:56.300" v="79157"/>
          <ac:spMkLst>
            <pc:docMk/>
            <pc:sldMk cId="3740104122" sldId="2147377327"/>
            <ac:spMk id="50" creationId="{4F08BDAA-A913-C20F-EF1B-3F811286E12B}"/>
          </ac:spMkLst>
        </pc:spChg>
        <pc:spChg chg="add del mod replST">
          <ac:chgData name="Holly Jalota" userId="151c0755-ebdb-4543-b130-909b4e7f85d6" providerId="ADAL" clId="{942DC373-8B79-474E-9EF6-682153E52446}" dt="2024-04-02T16:13:32.385" v="18550"/>
          <ac:spMkLst>
            <pc:docMk/>
            <pc:sldMk cId="3740104122" sldId="2147377327"/>
            <ac:spMk id="50" creationId="{EA013376-35CA-4A9D-47E7-9B79B58F27C5}"/>
          </ac:spMkLst>
        </pc:spChg>
        <pc:spChg chg="add del mod replST">
          <ac:chgData name="Holly Jalota" userId="151c0755-ebdb-4543-b130-909b4e7f85d6" providerId="ADAL" clId="{942DC373-8B79-474E-9EF6-682153E52446}" dt="2024-04-03T09:05:05.628" v="79528"/>
          <ac:spMkLst>
            <pc:docMk/>
            <pc:sldMk cId="3740104122" sldId="2147377327"/>
            <ac:spMk id="51" creationId="{61A61232-96A3-2BB5-CAD5-22D625F2BAE6}"/>
          </ac:spMkLst>
        </pc:spChg>
        <pc:spChg chg="add del mod replST">
          <ac:chgData name="Holly Jalota" userId="151c0755-ebdb-4543-b130-909b4e7f85d6" providerId="ADAL" clId="{942DC373-8B79-474E-9EF6-682153E52446}" dt="2024-04-02T16:13:42.106" v="18857"/>
          <ac:spMkLst>
            <pc:docMk/>
            <pc:sldMk cId="3740104122" sldId="2147377327"/>
            <ac:spMk id="51" creationId="{A847D9A2-FD25-BCE1-8774-9DBA58BB51B2}"/>
          </ac:spMkLst>
        </pc:spChg>
        <pc:spChg chg="add del mod replST">
          <ac:chgData name="Holly Jalota" userId="151c0755-ebdb-4543-b130-909b4e7f85d6" providerId="ADAL" clId="{942DC373-8B79-474E-9EF6-682153E52446}" dt="2024-04-02T16:13:51.492" v="19162"/>
          <ac:spMkLst>
            <pc:docMk/>
            <pc:sldMk cId="3740104122" sldId="2147377327"/>
            <ac:spMk id="52" creationId="{62790FCB-999B-ABED-42AC-2C9EA8F5C56A}"/>
          </ac:spMkLst>
        </pc:spChg>
        <pc:spChg chg="add del mod replST">
          <ac:chgData name="Holly Jalota" userId="151c0755-ebdb-4543-b130-909b4e7f85d6" providerId="ADAL" clId="{942DC373-8B79-474E-9EF6-682153E52446}" dt="2024-04-03T09:05:14.875" v="79833"/>
          <ac:spMkLst>
            <pc:docMk/>
            <pc:sldMk cId="3740104122" sldId="2147377327"/>
            <ac:spMk id="52" creationId="{C8E17BE4-B74C-8AD7-7939-1F2C9B84C259}"/>
          </ac:spMkLst>
        </pc:spChg>
        <pc:spChg chg="add del mod replST">
          <ac:chgData name="Holly Jalota" userId="151c0755-ebdb-4543-b130-909b4e7f85d6" providerId="ADAL" clId="{942DC373-8B79-474E-9EF6-682153E52446}" dt="2024-04-03T09:05:48.496" v="80181"/>
          <ac:spMkLst>
            <pc:docMk/>
            <pc:sldMk cId="3740104122" sldId="2147377327"/>
            <ac:spMk id="53" creationId="{CD2C693A-713B-EC7C-5BC1-47319306C115}"/>
          </ac:spMkLst>
        </pc:spChg>
        <pc:spChg chg="add del mod replST">
          <ac:chgData name="Holly Jalota" userId="151c0755-ebdb-4543-b130-909b4e7f85d6" providerId="ADAL" clId="{942DC373-8B79-474E-9EF6-682153E52446}" dt="2024-04-02T16:14:00.777" v="19467"/>
          <ac:spMkLst>
            <pc:docMk/>
            <pc:sldMk cId="3740104122" sldId="2147377327"/>
            <ac:spMk id="53" creationId="{E03981C4-A92D-C31E-89A2-05CB080F163C}"/>
          </ac:spMkLst>
        </pc:spChg>
        <pc:spChg chg="add del mod replST">
          <ac:chgData name="Holly Jalota" userId="151c0755-ebdb-4543-b130-909b4e7f85d6" providerId="ADAL" clId="{942DC373-8B79-474E-9EF6-682153E52446}" dt="2024-04-03T09:05:57.939" v="80550"/>
          <ac:spMkLst>
            <pc:docMk/>
            <pc:sldMk cId="3740104122" sldId="2147377327"/>
            <ac:spMk id="54" creationId="{94569F73-91BA-73AF-A05B-B408B0E84D97}"/>
          </ac:spMkLst>
        </pc:spChg>
        <pc:spChg chg="add del mod replST">
          <ac:chgData name="Holly Jalota" userId="151c0755-ebdb-4543-b130-909b4e7f85d6" providerId="ADAL" clId="{942DC373-8B79-474E-9EF6-682153E52446}" dt="2024-04-02T16:14:11.597" v="19780"/>
          <ac:spMkLst>
            <pc:docMk/>
            <pc:sldMk cId="3740104122" sldId="2147377327"/>
            <ac:spMk id="54" creationId="{B87C2F91-89FF-6DCC-D4EC-22229D0C48AE}"/>
          </ac:spMkLst>
        </pc:spChg>
        <pc:spChg chg="add del mod replST">
          <ac:chgData name="Holly Jalota" userId="151c0755-ebdb-4543-b130-909b4e7f85d6" providerId="ADAL" clId="{942DC373-8B79-474E-9EF6-682153E52446}" dt="2024-04-03T09:06:07.232" v="80876"/>
          <ac:spMkLst>
            <pc:docMk/>
            <pc:sldMk cId="3740104122" sldId="2147377327"/>
            <ac:spMk id="55" creationId="{09AACD37-59B2-052A-F117-4F200F3A2895}"/>
          </ac:spMkLst>
        </pc:spChg>
        <pc:spChg chg="add del mod replST">
          <ac:chgData name="Holly Jalota" userId="151c0755-ebdb-4543-b130-909b4e7f85d6" providerId="ADAL" clId="{942DC373-8B79-474E-9EF6-682153E52446}" dt="2024-04-02T16:14:21.872" v="20110"/>
          <ac:spMkLst>
            <pc:docMk/>
            <pc:sldMk cId="3740104122" sldId="2147377327"/>
            <ac:spMk id="55" creationId="{F21A6ECC-E2FD-23F9-01C3-46007641E471}"/>
          </ac:spMkLst>
        </pc:spChg>
        <pc:spChg chg="add del mod replST">
          <ac:chgData name="Holly Jalota" userId="151c0755-ebdb-4543-b130-909b4e7f85d6" providerId="ADAL" clId="{942DC373-8B79-474E-9EF6-682153E52446}" dt="2024-04-02T16:14:31.674" v="20427"/>
          <ac:spMkLst>
            <pc:docMk/>
            <pc:sldMk cId="3740104122" sldId="2147377327"/>
            <ac:spMk id="56" creationId="{28F7E31B-D731-E878-31C7-D374335EDE1E}"/>
          </ac:spMkLst>
        </pc:spChg>
        <pc:spChg chg="add del mod replST">
          <ac:chgData name="Holly Jalota" userId="151c0755-ebdb-4543-b130-909b4e7f85d6" providerId="ADAL" clId="{942DC373-8B79-474E-9EF6-682153E52446}" dt="2024-04-03T09:06:34.442" v="81182"/>
          <ac:spMkLst>
            <pc:docMk/>
            <pc:sldMk cId="3740104122" sldId="2147377327"/>
            <ac:spMk id="56" creationId="{BC55460A-B924-C4AA-1CCD-F021E5762979}"/>
          </ac:spMkLst>
        </pc:spChg>
        <pc:spChg chg="add del mod replST">
          <ac:chgData name="Holly Jalota" userId="151c0755-ebdb-4543-b130-909b4e7f85d6" providerId="ADAL" clId="{942DC373-8B79-474E-9EF6-682153E52446}" dt="2024-04-03T09:07:01.885" v="81488"/>
          <ac:spMkLst>
            <pc:docMk/>
            <pc:sldMk cId="3740104122" sldId="2147377327"/>
            <ac:spMk id="57" creationId="{B6723DE8-6A45-C71A-CAB5-EEC2AC664877}"/>
          </ac:spMkLst>
        </pc:spChg>
        <pc:spChg chg="add del mod replST">
          <ac:chgData name="Holly Jalota" userId="151c0755-ebdb-4543-b130-909b4e7f85d6" providerId="ADAL" clId="{942DC373-8B79-474E-9EF6-682153E52446}" dt="2024-04-02T16:14:41.318" v="20735"/>
          <ac:spMkLst>
            <pc:docMk/>
            <pc:sldMk cId="3740104122" sldId="2147377327"/>
            <ac:spMk id="57" creationId="{F03134C2-BFA4-EE51-B687-BC590402C7D3}"/>
          </ac:spMkLst>
        </pc:spChg>
        <pc:spChg chg="add del mod replST">
          <ac:chgData name="Holly Jalota" userId="151c0755-ebdb-4543-b130-909b4e7f85d6" providerId="ADAL" clId="{942DC373-8B79-474E-9EF6-682153E52446}" dt="2024-04-03T09:07:51.183" v="81812"/>
          <ac:spMkLst>
            <pc:docMk/>
            <pc:sldMk cId="3740104122" sldId="2147377327"/>
            <ac:spMk id="58" creationId="{7F36D63A-3F71-8D62-AAE1-B53C484768F4}"/>
          </ac:spMkLst>
        </pc:spChg>
        <pc:spChg chg="add del mod replST">
          <ac:chgData name="Holly Jalota" userId="151c0755-ebdb-4543-b130-909b4e7f85d6" providerId="ADAL" clId="{942DC373-8B79-474E-9EF6-682153E52446}" dt="2024-04-02T16:14:50.608" v="21041"/>
          <ac:spMkLst>
            <pc:docMk/>
            <pc:sldMk cId="3740104122" sldId="2147377327"/>
            <ac:spMk id="58" creationId="{981107BA-0B46-9CFA-7F79-68A4BEA82455}"/>
          </ac:spMkLst>
        </pc:spChg>
        <pc:spChg chg="add del mod replST">
          <ac:chgData name="Holly Jalota" userId="151c0755-ebdb-4543-b130-909b4e7f85d6" providerId="ADAL" clId="{942DC373-8B79-474E-9EF6-682153E52446}" dt="2024-04-02T16:14:59.984" v="21348"/>
          <ac:spMkLst>
            <pc:docMk/>
            <pc:sldMk cId="3740104122" sldId="2147377327"/>
            <ac:spMk id="59" creationId="{2496E854-90A9-DF19-9C85-38896F0B1C55}"/>
          </ac:spMkLst>
        </pc:spChg>
        <pc:spChg chg="add del mod replST">
          <ac:chgData name="Holly Jalota" userId="151c0755-ebdb-4543-b130-909b4e7f85d6" providerId="ADAL" clId="{942DC373-8B79-474E-9EF6-682153E52446}" dt="2024-04-03T09:08:02.333" v="82117"/>
          <ac:spMkLst>
            <pc:docMk/>
            <pc:sldMk cId="3740104122" sldId="2147377327"/>
            <ac:spMk id="59" creationId="{B07FFB54-E2F4-C876-3426-9A0505287B82}"/>
          </ac:spMkLst>
        </pc:spChg>
        <pc:spChg chg="add del mod replST">
          <ac:chgData name="Holly Jalota" userId="151c0755-ebdb-4543-b130-909b4e7f85d6" providerId="ADAL" clId="{942DC373-8B79-474E-9EF6-682153E52446}" dt="2024-04-03T09:08:31.557" v="82476"/>
          <ac:spMkLst>
            <pc:docMk/>
            <pc:sldMk cId="3740104122" sldId="2147377327"/>
            <ac:spMk id="60" creationId="{166BF8C7-1F71-8E6A-7735-9AE45B5B5897}"/>
          </ac:spMkLst>
        </pc:spChg>
        <pc:spChg chg="add del mod replST">
          <ac:chgData name="Holly Jalota" userId="151c0755-ebdb-4543-b130-909b4e7f85d6" providerId="ADAL" clId="{942DC373-8B79-474E-9EF6-682153E52446}" dt="2024-04-02T16:15:09.507" v="21693"/>
          <ac:spMkLst>
            <pc:docMk/>
            <pc:sldMk cId="3740104122" sldId="2147377327"/>
            <ac:spMk id="60" creationId="{89529303-56F3-8C8E-B639-72CB49FA0179}"/>
          </ac:spMkLst>
        </pc:spChg>
        <pc:spChg chg="add del mod replST">
          <ac:chgData name="Holly Jalota" userId="151c0755-ebdb-4543-b130-909b4e7f85d6" providerId="ADAL" clId="{942DC373-8B79-474E-9EF6-682153E52446}" dt="2024-04-03T10:32:09.167" v="82812"/>
          <ac:spMkLst>
            <pc:docMk/>
            <pc:sldMk cId="3740104122" sldId="2147377327"/>
            <ac:spMk id="61" creationId="{4AB9FFBE-3B3E-CA5C-74AA-A82FC13A46E3}"/>
          </ac:spMkLst>
        </pc:spChg>
        <pc:spChg chg="add del mod replST">
          <ac:chgData name="Holly Jalota" userId="151c0755-ebdb-4543-b130-909b4e7f85d6" providerId="ADAL" clId="{942DC373-8B79-474E-9EF6-682153E52446}" dt="2024-04-02T16:15:18.739" v="22038"/>
          <ac:spMkLst>
            <pc:docMk/>
            <pc:sldMk cId="3740104122" sldId="2147377327"/>
            <ac:spMk id="61" creationId="{D645648A-CFC0-AC29-77FB-3F5435B545BF}"/>
          </ac:spMkLst>
        </pc:spChg>
        <pc:spChg chg="add del mod replST">
          <ac:chgData name="Holly Jalota" userId="151c0755-ebdb-4543-b130-909b4e7f85d6" providerId="ADAL" clId="{942DC373-8B79-474E-9EF6-682153E52446}" dt="2024-04-02T16:15:27.966" v="22344"/>
          <ac:spMkLst>
            <pc:docMk/>
            <pc:sldMk cId="3740104122" sldId="2147377327"/>
            <ac:spMk id="62" creationId="{235CF9B0-A118-CD71-D46E-A9F85F345FE9}"/>
          </ac:spMkLst>
        </pc:spChg>
        <pc:spChg chg="add del mod replST">
          <ac:chgData name="Holly Jalota" userId="151c0755-ebdb-4543-b130-909b4e7f85d6" providerId="ADAL" clId="{942DC373-8B79-474E-9EF6-682153E52446}" dt="2024-04-03T10:32:18.800" v="83170"/>
          <ac:spMkLst>
            <pc:docMk/>
            <pc:sldMk cId="3740104122" sldId="2147377327"/>
            <ac:spMk id="62" creationId="{E83937B4-D1B1-DFD9-6CE5-4D34104B3613}"/>
          </ac:spMkLst>
        </pc:spChg>
        <pc:spChg chg="add del mod replST">
          <ac:chgData name="Holly Jalota" userId="151c0755-ebdb-4543-b130-909b4e7f85d6" providerId="ADAL" clId="{942DC373-8B79-474E-9EF6-682153E52446}" dt="2024-04-02T16:15:37.490" v="22661"/>
          <ac:spMkLst>
            <pc:docMk/>
            <pc:sldMk cId="3740104122" sldId="2147377327"/>
            <ac:spMk id="63" creationId="{9A87B507-3417-51E3-16FB-7F35CCBF880A}"/>
          </ac:spMkLst>
        </pc:spChg>
        <pc:spChg chg="add del mod replST">
          <ac:chgData name="Holly Jalota" userId="151c0755-ebdb-4543-b130-909b4e7f85d6" providerId="ADAL" clId="{942DC373-8B79-474E-9EF6-682153E52446}" dt="2024-04-03T10:32:28.170" v="83543"/>
          <ac:spMkLst>
            <pc:docMk/>
            <pc:sldMk cId="3740104122" sldId="2147377327"/>
            <ac:spMk id="63" creationId="{CB597506-DCBD-9682-DA6B-E7D50C6A20E3}"/>
          </ac:spMkLst>
        </pc:spChg>
        <pc:spChg chg="add del mod replST">
          <ac:chgData name="Holly Jalota" userId="151c0755-ebdb-4543-b130-909b4e7f85d6" providerId="ADAL" clId="{942DC373-8B79-474E-9EF6-682153E52446}" dt="2024-04-02T16:15:46.856" v="22996"/>
          <ac:spMkLst>
            <pc:docMk/>
            <pc:sldMk cId="3740104122" sldId="2147377327"/>
            <ac:spMk id="64" creationId="{27DDD640-9F18-8EA9-7147-A25A62BA849C}"/>
          </ac:spMkLst>
        </pc:spChg>
        <pc:spChg chg="add del mod replST">
          <ac:chgData name="Holly Jalota" userId="151c0755-ebdb-4543-b130-909b4e7f85d6" providerId="ADAL" clId="{942DC373-8B79-474E-9EF6-682153E52446}" dt="2024-04-02T16:15:57.679" v="23305"/>
          <ac:spMkLst>
            <pc:docMk/>
            <pc:sldMk cId="3740104122" sldId="2147377327"/>
            <ac:spMk id="65" creationId="{F7AC5871-56A1-A868-3D3D-8C0B5DBBCE8B}"/>
          </ac:spMkLst>
        </pc:spChg>
        <pc:spChg chg="add del mod replST">
          <ac:chgData name="Holly Jalota" userId="151c0755-ebdb-4543-b130-909b4e7f85d6" providerId="ADAL" clId="{942DC373-8B79-474E-9EF6-682153E52446}" dt="2024-04-02T16:16:06.879" v="23615"/>
          <ac:spMkLst>
            <pc:docMk/>
            <pc:sldMk cId="3740104122" sldId="2147377327"/>
            <ac:spMk id="66" creationId="{D37F8C98-18A7-3F59-9A4C-0CE8C83AEC15}"/>
          </ac:spMkLst>
        </pc:spChg>
        <pc:spChg chg="add del mod replST">
          <ac:chgData name="Holly Jalota" userId="151c0755-ebdb-4543-b130-909b4e7f85d6" providerId="ADAL" clId="{942DC373-8B79-474E-9EF6-682153E52446}" dt="2024-04-02T16:16:16.922" v="23943"/>
          <ac:spMkLst>
            <pc:docMk/>
            <pc:sldMk cId="3740104122" sldId="2147377327"/>
            <ac:spMk id="67" creationId="{BB8C8392-A71A-DEF4-5FD1-88C52D4DD551}"/>
          </ac:spMkLst>
        </pc:spChg>
        <pc:spChg chg="add del mod replST">
          <ac:chgData name="Holly Jalota" userId="151c0755-ebdb-4543-b130-909b4e7f85d6" providerId="ADAL" clId="{942DC373-8B79-474E-9EF6-682153E52446}" dt="2024-04-02T16:16:26.250" v="24267"/>
          <ac:spMkLst>
            <pc:docMk/>
            <pc:sldMk cId="3740104122" sldId="2147377327"/>
            <ac:spMk id="68" creationId="{72F9FED1-5400-39D7-C97D-83E01B52FD5B}"/>
          </ac:spMkLst>
        </pc:spChg>
        <pc:spChg chg="del">
          <ac:chgData name="Holly Jalota" userId="151c0755-ebdb-4543-b130-909b4e7f85d6" providerId="ADAL" clId="{942DC373-8B79-474E-9EF6-682153E52446}" dt="2024-03-28T09:48:27.562" v="897"/>
          <ac:spMkLst>
            <pc:docMk/>
            <pc:sldMk cId="3740104122" sldId="2147377327"/>
            <ac:spMk id="69" creationId="{7023F9E5-18F7-5801-DB81-858795310122}"/>
          </ac:spMkLst>
        </pc:spChg>
        <pc:spChg chg="add del mod replST">
          <ac:chgData name="Holly Jalota" userId="151c0755-ebdb-4543-b130-909b4e7f85d6" providerId="ADAL" clId="{942DC373-8B79-474E-9EF6-682153E52446}" dt="2024-04-02T16:16:35.453" v="24611"/>
          <ac:spMkLst>
            <pc:docMk/>
            <pc:sldMk cId="3740104122" sldId="2147377327"/>
            <ac:spMk id="69" creationId="{EB0BA728-19D6-BCA3-3F68-A68B8A05304A}"/>
          </ac:spMkLst>
        </pc:spChg>
        <pc:spChg chg="add del mod replST">
          <ac:chgData name="Holly Jalota" userId="151c0755-ebdb-4543-b130-909b4e7f85d6" providerId="ADAL" clId="{942DC373-8B79-474E-9EF6-682153E52446}" dt="2024-04-02T16:16:44.783" v="24940"/>
          <ac:spMkLst>
            <pc:docMk/>
            <pc:sldMk cId="3740104122" sldId="2147377327"/>
            <ac:spMk id="70" creationId="{02550D61-3E9A-AD79-F5B4-AE9934CC1EF9}"/>
          </ac:spMkLst>
        </pc:spChg>
        <pc:spChg chg="add del mod replST">
          <ac:chgData name="Holly Jalota" userId="151c0755-ebdb-4543-b130-909b4e7f85d6" providerId="ADAL" clId="{942DC373-8B79-474E-9EF6-682153E52446}" dt="2024-04-02T16:16:55.552" v="25248"/>
          <ac:spMkLst>
            <pc:docMk/>
            <pc:sldMk cId="3740104122" sldId="2147377327"/>
            <ac:spMk id="71" creationId="{F62D6D19-DEDC-23FD-B70B-E1A4CC6B1126}"/>
          </ac:spMkLst>
        </pc:spChg>
        <pc:spChg chg="add del mod replST">
          <ac:chgData name="Holly Jalota" userId="151c0755-ebdb-4543-b130-909b4e7f85d6" providerId="ADAL" clId="{942DC373-8B79-474E-9EF6-682153E52446}" dt="2024-04-02T16:17:05.040" v="25574"/>
          <ac:spMkLst>
            <pc:docMk/>
            <pc:sldMk cId="3740104122" sldId="2147377327"/>
            <ac:spMk id="72" creationId="{783AD49F-0785-F66E-C1E8-DB66D1D14144}"/>
          </ac:spMkLst>
        </pc:spChg>
        <pc:spChg chg="add del mod replST">
          <ac:chgData name="Holly Jalota" userId="151c0755-ebdb-4543-b130-909b4e7f85d6" providerId="ADAL" clId="{942DC373-8B79-474E-9EF6-682153E52446}" dt="2024-04-02T16:17:14.396" v="25913"/>
          <ac:spMkLst>
            <pc:docMk/>
            <pc:sldMk cId="3740104122" sldId="2147377327"/>
            <ac:spMk id="73" creationId="{8461AAAA-BC60-B372-72E0-131B5B365DC2}"/>
          </ac:spMkLst>
        </pc:spChg>
        <pc:spChg chg="add del mod replST">
          <ac:chgData name="Holly Jalota" userId="151c0755-ebdb-4543-b130-909b4e7f85d6" providerId="ADAL" clId="{942DC373-8B79-474E-9EF6-682153E52446}" dt="2024-04-02T16:17:23.696" v="26241"/>
          <ac:spMkLst>
            <pc:docMk/>
            <pc:sldMk cId="3740104122" sldId="2147377327"/>
            <ac:spMk id="74" creationId="{973FDEE7-B291-0537-00D8-1926305001D0}"/>
          </ac:spMkLst>
        </pc:spChg>
        <pc:spChg chg="add del mod replST">
          <ac:chgData name="Holly Jalota" userId="151c0755-ebdb-4543-b130-909b4e7f85d6" providerId="ADAL" clId="{942DC373-8B79-474E-9EF6-682153E52446}" dt="2024-04-02T16:17:32.992" v="26573"/>
          <ac:spMkLst>
            <pc:docMk/>
            <pc:sldMk cId="3740104122" sldId="2147377327"/>
            <ac:spMk id="75" creationId="{DB0EA88C-9513-179F-82E8-F726A1A91D8C}"/>
          </ac:spMkLst>
        </pc:spChg>
        <pc:spChg chg="add del mod replST">
          <ac:chgData name="Holly Jalota" userId="151c0755-ebdb-4543-b130-909b4e7f85d6" providerId="ADAL" clId="{942DC373-8B79-474E-9EF6-682153E52446}" dt="2024-04-02T16:17:42.267" v="26882"/>
          <ac:spMkLst>
            <pc:docMk/>
            <pc:sldMk cId="3740104122" sldId="2147377327"/>
            <ac:spMk id="76" creationId="{1570EFA3-1457-373B-405D-2A841539779D}"/>
          </ac:spMkLst>
        </pc:spChg>
        <pc:spChg chg="add del mod replST">
          <ac:chgData name="Holly Jalota" userId="151c0755-ebdb-4543-b130-909b4e7f85d6" providerId="ADAL" clId="{942DC373-8B79-474E-9EF6-682153E52446}" dt="2024-04-02T16:17:51.477" v="27189"/>
          <ac:spMkLst>
            <pc:docMk/>
            <pc:sldMk cId="3740104122" sldId="2147377327"/>
            <ac:spMk id="77" creationId="{AFC8FDEC-45C8-B92B-A183-F2B5B71B097A}"/>
          </ac:spMkLst>
        </pc:spChg>
        <pc:spChg chg="add del mod replST">
          <ac:chgData name="Holly Jalota" userId="151c0755-ebdb-4543-b130-909b4e7f85d6" providerId="ADAL" clId="{942DC373-8B79-474E-9EF6-682153E52446}" dt="2024-04-02T16:18:02.164" v="27516"/>
          <ac:spMkLst>
            <pc:docMk/>
            <pc:sldMk cId="3740104122" sldId="2147377327"/>
            <ac:spMk id="78" creationId="{5FC69582-572B-F7FD-9126-F07D3EC485CA}"/>
          </ac:spMkLst>
        </pc:spChg>
        <pc:spChg chg="add del mod replST">
          <ac:chgData name="Holly Jalota" userId="151c0755-ebdb-4543-b130-909b4e7f85d6" providerId="ADAL" clId="{942DC373-8B79-474E-9EF6-682153E52446}" dt="2024-04-02T16:18:11.464" v="27874"/>
          <ac:spMkLst>
            <pc:docMk/>
            <pc:sldMk cId="3740104122" sldId="2147377327"/>
            <ac:spMk id="79" creationId="{465AF412-371B-C1BC-4436-3E99ED573AE3}"/>
          </ac:spMkLst>
        </pc:spChg>
        <pc:spChg chg="add del mod replST">
          <ac:chgData name="Holly Jalota" userId="151c0755-ebdb-4543-b130-909b4e7f85d6" providerId="ADAL" clId="{942DC373-8B79-474E-9EF6-682153E52446}" dt="2024-04-02T16:18:20.755" v="28225"/>
          <ac:spMkLst>
            <pc:docMk/>
            <pc:sldMk cId="3740104122" sldId="2147377327"/>
            <ac:spMk id="80" creationId="{910E7576-2D39-FB4B-0275-2865513949A7}"/>
          </ac:spMkLst>
        </pc:spChg>
        <pc:spChg chg="add del mod replST">
          <ac:chgData name="Holly Jalota" userId="151c0755-ebdb-4543-b130-909b4e7f85d6" providerId="ADAL" clId="{942DC373-8B79-474E-9EF6-682153E52446}" dt="2024-04-02T16:18:30.081" v="28548"/>
          <ac:spMkLst>
            <pc:docMk/>
            <pc:sldMk cId="3740104122" sldId="2147377327"/>
            <ac:spMk id="81" creationId="{362D72EF-5BF7-1F7A-E9D5-8F362003666F}"/>
          </ac:spMkLst>
        </pc:spChg>
        <pc:spChg chg="add del mod replST">
          <ac:chgData name="Holly Jalota" userId="151c0755-ebdb-4543-b130-909b4e7f85d6" providerId="ADAL" clId="{942DC373-8B79-474E-9EF6-682153E52446}" dt="2024-04-02T16:18:39.333" v="28898"/>
          <ac:spMkLst>
            <pc:docMk/>
            <pc:sldMk cId="3740104122" sldId="2147377327"/>
            <ac:spMk id="82" creationId="{33383892-2D3D-8AA6-7B7D-3594D61EE0D2}"/>
          </ac:spMkLst>
        </pc:spChg>
        <pc:spChg chg="add del mod replST">
          <ac:chgData name="Holly Jalota" userId="151c0755-ebdb-4543-b130-909b4e7f85d6" providerId="ADAL" clId="{942DC373-8B79-474E-9EF6-682153E52446}" dt="2024-04-02T16:18:48.591" v="29230"/>
          <ac:spMkLst>
            <pc:docMk/>
            <pc:sldMk cId="3740104122" sldId="2147377327"/>
            <ac:spMk id="83" creationId="{251A18D0-BA0B-B718-FB7B-EED094564F70}"/>
          </ac:spMkLst>
        </pc:spChg>
        <pc:spChg chg="add del mod replST">
          <ac:chgData name="Holly Jalota" userId="151c0755-ebdb-4543-b130-909b4e7f85d6" providerId="ADAL" clId="{942DC373-8B79-474E-9EF6-682153E52446}" dt="2024-04-02T16:18:57.856" v="29563"/>
          <ac:spMkLst>
            <pc:docMk/>
            <pc:sldMk cId="3740104122" sldId="2147377327"/>
            <ac:spMk id="84" creationId="{4FC0F914-AA69-EA4A-0A4D-A79A1119F5EB}"/>
          </ac:spMkLst>
        </pc:spChg>
        <pc:spChg chg="add del mod replST">
          <ac:chgData name="Holly Jalota" userId="151c0755-ebdb-4543-b130-909b4e7f85d6" providerId="ADAL" clId="{942DC373-8B79-474E-9EF6-682153E52446}" dt="2024-04-02T16:19:08.687" v="29886"/>
          <ac:spMkLst>
            <pc:docMk/>
            <pc:sldMk cId="3740104122" sldId="2147377327"/>
            <ac:spMk id="85" creationId="{E6A7C149-C193-71F3-738E-5C185C15E963}"/>
          </ac:spMkLst>
        </pc:spChg>
        <pc:spChg chg="add del mod replST">
          <ac:chgData name="Holly Jalota" userId="151c0755-ebdb-4543-b130-909b4e7f85d6" providerId="ADAL" clId="{942DC373-8B79-474E-9EF6-682153E52446}" dt="2024-04-02T16:19:33.886" v="30192"/>
          <ac:spMkLst>
            <pc:docMk/>
            <pc:sldMk cId="3740104122" sldId="2147377327"/>
            <ac:spMk id="86" creationId="{63333824-8846-5C40-5210-A634CD34B26B}"/>
          </ac:spMkLst>
        </pc:spChg>
        <pc:spChg chg="add del mod replST">
          <ac:chgData name="Holly Jalota" userId="151c0755-ebdb-4543-b130-909b4e7f85d6" providerId="ADAL" clId="{942DC373-8B79-474E-9EF6-682153E52446}" dt="2024-04-02T16:19:43.127" v="30498"/>
          <ac:spMkLst>
            <pc:docMk/>
            <pc:sldMk cId="3740104122" sldId="2147377327"/>
            <ac:spMk id="87" creationId="{F9692DAC-8594-99FA-B2CB-DF77F8B494A4}"/>
          </ac:spMkLst>
        </pc:spChg>
        <pc:spChg chg="add del mod replST">
          <ac:chgData name="Holly Jalota" userId="151c0755-ebdb-4543-b130-909b4e7f85d6" providerId="ADAL" clId="{942DC373-8B79-474E-9EF6-682153E52446}" dt="2024-04-02T16:19:52.545" v="30820"/>
          <ac:spMkLst>
            <pc:docMk/>
            <pc:sldMk cId="3740104122" sldId="2147377327"/>
            <ac:spMk id="88" creationId="{35FC380E-C799-BA10-7AD1-62C865F12C32}"/>
          </ac:spMkLst>
        </pc:spChg>
        <pc:spChg chg="add del mod replST">
          <ac:chgData name="Holly Jalota" userId="151c0755-ebdb-4543-b130-909b4e7f85d6" providerId="ADAL" clId="{942DC373-8B79-474E-9EF6-682153E52446}" dt="2024-04-02T16:20:21.184" v="31125"/>
          <ac:spMkLst>
            <pc:docMk/>
            <pc:sldMk cId="3740104122" sldId="2147377327"/>
            <ac:spMk id="89" creationId="{C3EED8EA-A3AE-9028-16E1-002B68BFCBEF}"/>
          </ac:spMkLst>
        </pc:spChg>
        <pc:spChg chg="add del mod replST">
          <ac:chgData name="Holly Jalota" userId="151c0755-ebdb-4543-b130-909b4e7f85d6" providerId="ADAL" clId="{942DC373-8B79-474E-9EF6-682153E52446}" dt="2024-04-02T16:20:32.333" v="31432"/>
          <ac:spMkLst>
            <pc:docMk/>
            <pc:sldMk cId="3740104122" sldId="2147377327"/>
            <ac:spMk id="90" creationId="{131EE38B-6D65-3B39-1C02-FC14F261072B}"/>
          </ac:spMkLst>
        </pc:spChg>
        <pc:spChg chg="add del mod replST">
          <ac:chgData name="Holly Jalota" userId="151c0755-ebdb-4543-b130-909b4e7f85d6" providerId="ADAL" clId="{942DC373-8B79-474E-9EF6-682153E52446}" dt="2024-04-02T16:20:41.580" v="31737"/>
          <ac:spMkLst>
            <pc:docMk/>
            <pc:sldMk cId="3740104122" sldId="2147377327"/>
            <ac:spMk id="91" creationId="{5D5011D3-856F-21FD-9BB0-2ECA04FDBCCD}"/>
          </ac:spMkLst>
        </pc:spChg>
        <pc:spChg chg="add del mod replST">
          <ac:chgData name="Holly Jalota" userId="151c0755-ebdb-4543-b130-909b4e7f85d6" providerId="ADAL" clId="{942DC373-8B79-474E-9EF6-682153E52446}" dt="2024-04-02T16:20:52.733" v="32042"/>
          <ac:spMkLst>
            <pc:docMk/>
            <pc:sldMk cId="3740104122" sldId="2147377327"/>
            <ac:spMk id="92" creationId="{F23E40DA-C661-F9C2-CF74-AC0B5006E1E4}"/>
          </ac:spMkLst>
        </pc:spChg>
        <pc:spChg chg="add del mod replST">
          <ac:chgData name="Holly Jalota" userId="151c0755-ebdb-4543-b130-909b4e7f85d6" providerId="ADAL" clId="{942DC373-8B79-474E-9EF6-682153E52446}" dt="2024-04-02T16:21:02.517" v="32348"/>
          <ac:spMkLst>
            <pc:docMk/>
            <pc:sldMk cId="3740104122" sldId="2147377327"/>
            <ac:spMk id="93" creationId="{E6813CF0-29CD-4969-ED53-6BB1E4456D0D}"/>
          </ac:spMkLst>
        </pc:spChg>
        <pc:spChg chg="add del mod replST">
          <ac:chgData name="Holly Jalota" userId="151c0755-ebdb-4543-b130-909b4e7f85d6" providerId="ADAL" clId="{942DC373-8B79-474E-9EF6-682153E52446}" dt="2024-04-02T16:21:12.049" v="32653"/>
          <ac:spMkLst>
            <pc:docMk/>
            <pc:sldMk cId="3740104122" sldId="2147377327"/>
            <ac:spMk id="94" creationId="{F0F5FED0-F432-08DF-BBB9-1176473492B7}"/>
          </ac:spMkLst>
        </pc:spChg>
        <pc:spChg chg="add del mod replST">
          <ac:chgData name="Holly Jalota" userId="151c0755-ebdb-4543-b130-909b4e7f85d6" providerId="ADAL" clId="{942DC373-8B79-474E-9EF6-682153E52446}" dt="2024-04-02T16:21:21.368" v="32958"/>
          <ac:spMkLst>
            <pc:docMk/>
            <pc:sldMk cId="3740104122" sldId="2147377327"/>
            <ac:spMk id="95" creationId="{9D05283A-3A01-C38D-FCC6-11CE9FF6A355}"/>
          </ac:spMkLst>
        </pc:spChg>
        <pc:spChg chg="add del mod replST">
          <ac:chgData name="Holly Jalota" userId="151c0755-ebdb-4543-b130-909b4e7f85d6" providerId="ADAL" clId="{942DC373-8B79-474E-9EF6-682153E52446}" dt="2024-04-02T16:21:33.669" v="33264"/>
          <ac:spMkLst>
            <pc:docMk/>
            <pc:sldMk cId="3740104122" sldId="2147377327"/>
            <ac:spMk id="96" creationId="{C55069F4-A004-09CA-B883-968672CACF4E}"/>
          </ac:spMkLst>
        </pc:spChg>
        <pc:spChg chg="add del mod replST">
          <ac:chgData name="Holly Jalota" userId="151c0755-ebdb-4543-b130-909b4e7f85d6" providerId="ADAL" clId="{942DC373-8B79-474E-9EF6-682153E52446}" dt="2024-04-02T16:21:44.489" v="33570"/>
          <ac:spMkLst>
            <pc:docMk/>
            <pc:sldMk cId="3740104122" sldId="2147377327"/>
            <ac:spMk id="97" creationId="{8F6364A6-0D0B-FB32-525E-7BB1E8368AD5}"/>
          </ac:spMkLst>
        </pc:spChg>
        <pc:spChg chg="add del mod replST">
          <ac:chgData name="Holly Jalota" userId="151c0755-ebdb-4543-b130-909b4e7f85d6" providerId="ADAL" clId="{942DC373-8B79-474E-9EF6-682153E52446}" dt="2024-04-02T16:21:56.064" v="33876"/>
          <ac:spMkLst>
            <pc:docMk/>
            <pc:sldMk cId="3740104122" sldId="2147377327"/>
            <ac:spMk id="98" creationId="{0ABA6C58-E0DB-AB1A-CAD4-E78CB5F37B77}"/>
          </ac:spMkLst>
        </pc:spChg>
        <pc:spChg chg="add del mod replST">
          <ac:chgData name="Holly Jalota" userId="151c0755-ebdb-4543-b130-909b4e7f85d6" providerId="ADAL" clId="{942DC373-8B79-474E-9EF6-682153E52446}" dt="2024-04-02T16:22:08.875" v="34183"/>
          <ac:spMkLst>
            <pc:docMk/>
            <pc:sldMk cId="3740104122" sldId="2147377327"/>
            <ac:spMk id="99" creationId="{A106096F-226A-9399-0183-FE69417E31CE}"/>
          </ac:spMkLst>
        </pc:spChg>
        <pc:spChg chg="add del mod replST">
          <ac:chgData name="Holly Jalota" userId="151c0755-ebdb-4543-b130-909b4e7f85d6" providerId="ADAL" clId="{942DC373-8B79-474E-9EF6-682153E52446}" dt="2024-04-02T16:22:45.400" v="34488"/>
          <ac:spMkLst>
            <pc:docMk/>
            <pc:sldMk cId="3740104122" sldId="2147377327"/>
            <ac:spMk id="100" creationId="{48BF9616-3B81-4274-0B97-A37533A9BA83}"/>
          </ac:spMkLst>
        </pc:spChg>
        <pc:spChg chg="add del mod replST">
          <ac:chgData name="Holly Jalota" userId="151c0755-ebdb-4543-b130-909b4e7f85d6" providerId="ADAL" clId="{942DC373-8B79-474E-9EF6-682153E52446}" dt="2024-04-02T16:22:56.570" v="34793"/>
          <ac:spMkLst>
            <pc:docMk/>
            <pc:sldMk cId="3740104122" sldId="2147377327"/>
            <ac:spMk id="101" creationId="{D62C832F-A169-A962-E617-C0FC7B16E03E}"/>
          </ac:spMkLst>
        </pc:spChg>
        <pc:spChg chg="add del mod replST">
          <ac:chgData name="Holly Jalota" userId="151c0755-ebdb-4543-b130-909b4e7f85d6" providerId="ADAL" clId="{942DC373-8B79-474E-9EF6-682153E52446}" dt="2024-04-02T16:23:06.526" v="35100"/>
          <ac:spMkLst>
            <pc:docMk/>
            <pc:sldMk cId="3740104122" sldId="2147377327"/>
            <ac:spMk id="102" creationId="{7118BEB9-22F1-CD4D-F6F9-EA6A25DB7E46}"/>
          </ac:spMkLst>
        </pc:spChg>
        <pc:spChg chg="add del mod replST">
          <ac:chgData name="Holly Jalota" userId="151c0755-ebdb-4543-b130-909b4e7f85d6" providerId="ADAL" clId="{942DC373-8B79-474E-9EF6-682153E52446}" dt="2024-04-02T16:23:15.926" v="35406"/>
          <ac:spMkLst>
            <pc:docMk/>
            <pc:sldMk cId="3740104122" sldId="2147377327"/>
            <ac:spMk id="103" creationId="{01EDE88E-6160-0EE5-FF57-EB98F6FC1105}"/>
          </ac:spMkLst>
        </pc:spChg>
        <pc:spChg chg="add del mod replST">
          <ac:chgData name="Holly Jalota" userId="151c0755-ebdb-4543-b130-909b4e7f85d6" providerId="ADAL" clId="{942DC373-8B79-474E-9EF6-682153E52446}" dt="2024-04-02T16:23:47.413" v="35711"/>
          <ac:spMkLst>
            <pc:docMk/>
            <pc:sldMk cId="3740104122" sldId="2147377327"/>
            <ac:spMk id="104" creationId="{F43DB4F9-5C5E-062A-A76A-DEC2A760C4BC}"/>
          </ac:spMkLst>
        </pc:spChg>
        <pc:spChg chg="add del mod replST">
          <ac:chgData name="Holly Jalota" userId="151c0755-ebdb-4543-b130-909b4e7f85d6" providerId="ADAL" clId="{942DC373-8B79-474E-9EF6-682153E52446}" dt="2024-04-02T16:23:56.789" v="36017"/>
          <ac:spMkLst>
            <pc:docMk/>
            <pc:sldMk cId="3740104122" sldId="2147377327"/>
            <ac:spMk id="105" creationId="{7CB51C40-2694-9E72-1E48-F5074E388DAA}"/>
          </ac:spMkLst>
        </pc:spChg>
        <pc:spChg chg="add del mod replST">
          <ac:chgData name="Holly Jalota" userId="151c0755-ebdb-4543-b130-909b4e7f85d6" providerId="ADAL" clId="{942DC373-8B79-474E-9EF6-682153E52446}" dt="2024-04-02T16:24:06.712" v="36322"/>
          <ac:spMkLst>
            <pc:docMk/>
            <pc:sldMk cId="3740104122" sldId="2147377327"/>
            <ac:spMk id="106" creationId="{003C0B74-D5C0-219E-0E21-07EF60D425D6}"/>
          </ac:spMkLst>
        </pc:spChg>
        <pc:spChg chg="add del mod replST">
          <ac:chgData name="Holly Jalota" userId="151c0755-ebdb-4543-b130-909b4e7f85d6" providerId="ADAL" clId="{942DC373-8B79-474E-9EF6-682153E52446}" dt="2024-04-02T16:24:17.886" v="36630"/>
          <ac:spMkLst>
            <pc:docMk/>
            <pc:sldMk cId="3740104122" sldId="2147377327"/>
            <ac:spMk id="107" creationId="{5E94A323-25B0-2898-2DD1-A10656410342}"/>
          </ac:spMkLst>
        </pc:spChg>
        <pc:spChg chg="add del mod replST">
          <ac:chgData name="Holly Jalota" userId="151c0755-ebdb-4543-b130-909b4e7f85d6" providerId="ADAL" clId="{942DC373-8B79-474E-9EF6-682153E52446}" dt="2024-04-02T16:24:31.635" v="36936"/>
          <ac:spMkLst>
            <pc:docMk/>
            <pc:sldMk cId="3740104122" sldId="2147377327"/>
            <ac:spMk id="108" creationId="{08B04DFF-4694-35AF-A51A-A3766E4B26AF}"/>
          </ac:spMkLst>
        </pc:spChg>
        <pc:spChg chg="add del mod replST">
          <ac:chgData name="Holly Jalota" userId="151c0755-ebdb-4543-b130-909b4e7f85d6" providerId="ADAL" clId="{942DC373-8B79-474E-9EF6-682153E52446}" dt="2024-04-02T16:24:42.302" v="37242"/>
          <ac:spMkLst>
            <pc:docMk/>
            <pc:sldMk cId="3740104122" sldId="2147377327"/>
            <ac:spMk id="109" creationId="{FC85B14C-6157-80BC-3453-D0367A67BD84}"/>
          </ac:spMkLst>
        </pc:spChg>
        <pc:spChg chg="add del mod replST">
          <ac:chgData name="Holly Jalota" userId="151c0755-ebdb-4543-b130-909b4e7f85d6" providerId="ADAL" clId="{942DC373-8B79-474E-9EF6-682153E52446}" dt="2024-04-02T16:24:52.767" v="37548"/>
          <ac:spMkLst>
            <pc:docMk/>
            <pc:sldMk cId="3740104122" sldId="2147377327"/>
            <ac:spMk id="110" creationId="{0117BAC5-E8B1-3069-CCB3-CF53D8048DB8}"/>
          </ac:spMkLst>
        </pc:spChg>
        <pc:spChg chg="add del mod replST">
          <ac:chgData name="Holly Jalota" userId="151c0755-ebdb-4543-b130-909b4e7f85d6" providerId="ADAL" clId="{942DC373-8B79-474E-9EF6-682153E52446}" dt="2024-04-02T16:25:01.986" v="37856"/>
          <ac:spMkLst>
            <pc:docMk/>
            <pc:sldMk cId="3740104122" sldId="2147377327"/>
            <ac:spMk id="111" creationId="{AF75D33E-31B0-0A07-02AF-85F351BB1D94}"/>
          </ac:spMkLst>
        </pc:spChg>
        <pc:spChg chg="add del mod replST">
          <ac:chgData name="Holly Jalota" userId="151c0755-ebdb-4543-b130-909b4e7f85d6" providerId="ADAL" clId="{942DC373-8B79-474E-9EF6-682153E52446}" dt="2024-04-02T16:25:25.269" v="38163"/>
          <ac:spMkLst>
            <pc:docMk/>
            <pc:sldMk cId="3740104122" sldId="2147377327"/>
            <ac:spMk id="112" creationId="{D01B2C79-4868-9950-337D-CFDAE642D621}"/>
          </ac:spMkLst>
        </pc:spChg>
        <pc:spChg chg="add del mod replST">
          <ac:chgData name="Holly Jalota" userId="151c0755-ebdb-4543-b130-909b4e7f85d6" providerId="ADAL" clId="{942DC373-8B79-474E-9EF6-682153E52446}" dt="2024-04-02T16:25:34.694" v="38468"/>
          <ac:spMkLst>
            <pc:docMk/>
            <pc:sldMk cId="3740104122" sldId="2147377327"/>
            <ac:spMk id="113" creationId="{460A4CCB-092E-1904-98EF-44A7EB99243F}"/>
          </ac:spMkLst>
        </pc:spChg>
        <pc:spChg chg="add del mod replST">
          <ac:chgData name="Holly Jalota" userId="151c0755-ebdb-4543-b130-909b4e7f85d6" providerId="ADAL" clId="{942DC373-8B79-474E-9EF6-682153E52446}" dt="2024-04-02T16:25:45.078" v="38774"/>
          <ac:spMkLst>
            <pc:docMk/>
            <pc:sldMk cId="3740104122" sldId="2147377327"/>
            <ac:spMk id="114" creationId="{F9A69E25-64E4-812F-9EA3-4C398913D4F6}"/>
          </ac:spMkLst>
        </pc:spChg>
        <pc:spChg chg="add del mod replST">
          <ac:chgData name="Holly Jalota" userId="151c0755-ebdb-4543-b130-909b4e7f85d6" providerId="ADAL" clId="{942DC373-8B79-474E-9EF6-682153E52446}" dt="2024-04-02T16:25:54.348" v="39079"/>
          <ac:spMkLst>
            <pc:docMk/>
            <pc:sldMk cId="3740104122" sldId="2147377327"/>
            <ac:spMk id="115" creationId="{996000AE-70E0-DD0E-1C75-00EBCBC5EE5F}"/>
          </ac:spMkLst>
        </pc:spChg>
        <pc:spChg chg="add del mod replST">
          <ac:chgData name="Holly Jalota" userId="151c0755-ebdb-4543-b130-909b4e7f85d6" providerId="ADAL" clId="{942DC373-8B79-474E-9EF6-682153E52446}" dt="2024-04-02T16:26:03.621" v="39395"/>
          <ac:spMkLst>
            <pc:docMk/>
            <pc:sldMk cId="3740104122" sldId="2147377327"/>
            <ac:spMk id="116" creationId="{0D0A3225-5271-1A57-84CE-5227AEE92EB4}"/>
          </ac:spMkLst>
        </pc:spChg>
        <pc:spChg chg="add del mod replST">
          <ac:chgData name="Holly Jalota" userId="151c0755-ebdb-4543-b130-909b4e7f85d6" providerId="ADAL" clId="{942DC373-8B79-474E-9EF6-682153E52446}" dt="2024-04-02T16:26:13.652" v="39709"/>
          <ac:spMkLst>
            <pc:docMk/>
            <pc:sldMk cId="3740104122" sldId="2147377327"/>
            <ac:spMk id="117" creationId="{69F3A6DA-EA74-2F75-DBF5-C73D0F1C5A36}"/>
          </ac:spMkLst>
        </pc:spChg>
        <pc:spChg chg="add del mod replST">
          <ac:chgData name="Holly Jalota" userId="151c0755-ebdb-4543-b130-909b4e7f85d6" providerId="ADAL" clId="{942DC373-8B79-474E-9EF6-682153E52446}" dt="2024-04-02T16:26:32.853" v="40550"/>
          <ac:spMkLst>
            <pc:docMk/>
            <pc:sldMk cId="3740104122" sldId="2147377327"/>
            <ac:spMk id="118" creationId="{4E90B990-6705-BDDF-E18D-B684287F0E38}"/>
          </ac:spMkLst>
        </pc:spChg>
        <pc:spChg chg="add mod replST delST">
          <ac:chgData name="Holly Jalota" userId="151c0755-ebdb-4543-b130-909b4e7f85d6" providerId="ADAL" clId="{942DC373-8B79-474E-9EF6-682153E52446}" dt="2024-04-02T16:26:28.228" v="40202" actId="20577"/>
          <ac:spMkLst>
            <pc:docMk/>
            <pc:sldMk cId="3740104122" sldId="2147377327"/>
            <ac:spMk id="119" creationId="{03B42976-492E-A1BE-DE79-03E8E7793972}"/>
          </ac:spMkLst>
        </pc:spChg>
        <pc:spChg chg="add del mod replST">
          <ac:chgData name="Holly Jalota" userId="151c0755-ebdb-4543-b130-909b4e7f85d6" providerId="ADAL" clId="{942DC373-8B79-474E-9EF6-682153E52446}" dt="2024-04-02T16:26:42.507" v="40856"/>
          <ac:spMkLst>
            <pc:docMk/>
            <pc:sldMk cId="3740104122" sldId="2147377327"/>
            <ac:spMk id="120" creationId="{EDAB8106-F3EA-C052-A727-4151CDF8EAB7}"/>
          </ac:spMkLst>
        </pc:spChg>
        <pc:spChg chg="add del mod replST">
          <ac:chgData name="Holly Jalota" userId="151c0755-ebdb-4543-b130-909b4e7f85d6" providerId="ADAL" clId="{942DC373-8B79-474E-9EF6-682153E52446}" dt="2024-04-02T16:26:51.746" v="41164"/>
          <ac:spMkLst>
            <pc:docMk/>
            <pc:sldMk cId="3740104122" sldId="2147377327"/>
            <ac:spMk id="121" creationId="{186D6FC8-3A11-4554-3A49-A800AFFFDB83}"/>
          </ac:spMkLst>
        </pc:spChg>
        <pc:spChg chg="add del mod replST">
          <ac:chgData name="Holly Jalota" userId="151c0755-ebdb-4543-b130-909b4e7f85d6" providerId="ADAL" clId="{942DC373-8B79-474E-9EF6-682153E52446}" dt="2024-04-02T16:27:02.934" v="41471"/>
          <ac:spMkLst>
            <pc:docMk/>
            <pc:sldMk cId="3740104122" sldId="2147377327"/>
            <ac:spMk id="122" creationId="{C7229550-47F7-AED1-4FFA-043261B0BB31}"/>
          </ac:spMkLst>
        </pc:spChg>
        <pc:spChg chg="add del mod replST">
          <ac:chgData name="Holly Jalota" userId="151c0755-ebdb-4543-b130-909b4e7f85d6" providerId="ADAL" clId="{942DC373-8B79-474E-9EF6-682153E52446}" dt="2024-04-02T16:27:14.165" v="41779"/>
          <ac:spMkLst>
            <pc:docMk/>
            <pc:sldMk cId="3740104122" sldId="2147377327"/>
            <ac:spMk id="123" creationId="{1570075C-EB9C-DDC3-CAB0-ECC76885A061}"/>
          </ac:spMkLst>
        </pc:spChg>
        <pc:spChg chg="add del mod replST">
          <ac:chgData name="Holly Jalota" userId="151c0755-ebdb-4543-b130-909b4e7f85d6" providerId="ADAL" clId="{942DC373-8B79-474E-9EF6-682153E52446}" dt="2024-04-02T16:27:24.469" v="42085"/>
          <ac:spMkLst>
            <pc:docMk/>
            <pc:sldMk cId="3740104122" sldId="2147377327"/>
            <ac:spMk id="124" creationId="{BAC6962B-7C37-1A31-B109-1C034EFB8DF2}"/>
          </ac:spMkLst>
        </pc:spChg>
        <pc:spChg chg="add del mod replST">
          <ac:chgData name="Holly Jalota" userId="151c0755-ebdb-4543-b130-909b4e7f85d6" providerId="ADAL" clId="{942DC373-8B79-474E-9EF6-682153E52446}" dt="2024-04-02T16:27:34.143" v="42391"/>
          <ac:spMkLst>
            <pc:docMk/>
            <pc:sldMk cId="3740104122" sldId="2147377327"/>
            <ac:spMk id="125" creationId="{072B5FA9-F1EA-0103-4BD1-8496C8A06711}"/>
          </ac:spMkLst>
        </pc:spChg>
        <pc:spChg chg="add del mod replST">
          <ac:chgData name="Holly Jalota" userId="151c0755-ebdb-4543-b130-909b4e7f85d6" providerId="ADAL" clId="{942DC373-8B79-474E-9EF6-682153E52446}" dt="2024-04-02T16:27:43.457" v="42698"/>
          <ac:spMkLst>
            <pc:docMk/>
            <pc:sldMk cId="3740104122" sldId="2147377327"/>
            <ac:spMk id="126" creationId="{864DA22E-7A7A-4549-A1E4-48E81806A103}"/>
          </ac:spMkLst>
        </pc:spChg>
        <pc:spChg chg="add del mod replST">
          <ac:chgData name="Holly Jalota" userId="151c0755-ebdb-4543-b130-909b4e7f85d6" providerId="ADAL" clId="{942DC373-8B79-474E-9EF6-682153E52446}" dt="2024-04-02T16:27:52.898" v="43003"/>
          <ac:spMkLst>
            <pc:docMk/>
            <pc:sldMk cId="3740104122" sldId="2147377327"/>
            <ac:spMk id="127" creationId="{6D9E88BF-F9C6-42DA-3AEA-A381C221ECC6}"/>
          </ac:spMkLst>
        </pc:spChg>
        <pc:spChg chg="add del mod replST">
          <ac:chgData name="Holly Jalota" userId="151c0755-ebdb-4543-b130-909b4e7f85d6" providerId="ADAL" clId="{942DC373-8B79-474E-9EF6-682153E52446}" dt="2024-04-02T16:28:02.566" v="43310"/>
          <ac:spMkLst>
            <pc:docMk/>
            <pc:sldMk cId="3740104122" sldId="2147377327"/>
            <ac:spMk id="128" creationId="{30DA11D7-F91D-7A32-C722-71945F505B30}"/>
          </ac:spMkLst>
        </pc:spChg>
        <pc:spChg chg="add del mod replST">
          <ac:chgData name="Holly Jalota" userId="151c0755-ebdb-4543-b130-909b4e7f85d6" providerId="ADAL" clId="{942DC373-8B79-474E-9EF6-682153E52446}" dt="2024-04-02T16:28:14.023" v="43615"/>
          <ac:spMkLst>
            <pc:docMk/>
            <pc:sldMk cId="3740104122" sldId="2147377327"/>
            <ac:spMk id="129" creationId="{88D43268-5907-CD80-0B92-1397DCD8365C}"/>
          </ac:spMkLst>
        </pc:spChg>
        <pc:spChg chg="add del mod replST">
          <ac:chgData name="Holly Jalota" userId="151c0755-ebdb-4543-b130-909b4e7f85d6" providerId="ADAL" clId="{942DC373-8B79-474E-9EF6-682153E52446}" dt="2024-04-02T16:28:23.825" v="43921"/>
          <ac:spMkLst>
            <pc:docMk/>
            <pc:sldMk cId="3740104122" sldId="2147377327"/>
            <ac:spMk id="130" creationId="{58FA359D-29DE-AD73-841D-D59FCC8F1521}"/>
          </ac:spMkLst>
        </pc:spChg>
        <pc:spChg chg="add del mod replST">
          <ac:chgData name="Holly Jalota" userId="151c0755-ebdb-4543-b130-909b4e7f85d6" providerId="ADAL" clId="{942DC373-8B79-474E-9EF6-682153E52446}" dt="2024-04-02T16:28:35.384" v="44226"/>
          <ac:spMkLst>
            <pc:docMk/>
            <pc:sldMk cId="3740104122" sldId="2147377327"/>
            <ac:spMk id="131" creationId="{373C4EB1-58D0-FF08-8D77-C406CBCD6550}"/>
          </ac:spMkLst>
        </pc:spChg>
        <pc:spChg chg="add del mod replST">
          <ac:chgData name="Holly Jalota" userId="151c0755-ebdb-4543-b130-909b4e7f85d6" providerId="ADAL" clId="{942DC373-8B79-474E-9EF6-682153E52446}" dt="2024-04-02T16:28:44.682" v="44533"/>
          <ac:spMkLst>
            <pc:docMk/>
            <pc:sldMk cId="3740104122" sldId="2147377327"/>
            <ac:spMk id="132" creationId="{C219682D-85FA-FE61-558F-D16E7204A15D}"/>
          </ac:spMkLst>
        </pc:spChg>
        <pc:spChg chg="add del mod replST">
          <ac:chgData name="Holly Jalota" userId="151c0755-ebdb-4543-b130-909b4e7f85d6" providerId="ADAL" clId="{942DC373-8B79-474E-9EF6-682153E52446}" dt="2024-04-02T16:28:54.405" v="44839"/>
          <ac:spMkLst>
            <pc:docMk/>
            <pc:sldMk cId="3740104122" sldId="2147377327"/>
            <ac:spMk id="133" creationId="{48AF3CC1-E7FC-F9AC-80E6-E81A735E2699}"/>
          </ac:spMkLst>
        </pc:spChg>
        <pc:spChg chg="add del mod replST">
          <ac:chgData name="Holly Jalota" userId="151c0755-ebdb-4543-b130-909b4e7f85d6" providerId="ADAL" clId="{942DC373-8B79-474E-9EF6-682153E52446}" dt="2024-04-02T16:29:03.651" v="45145"/>
          <ac:spMkLst>
            <pc:docMk/>
            <pc:sldMk cId="3740104122" sldId="2147377327"/>
            <ac:spMk id="134" creationId="{123E0460-3030-E444-3BEB-AF920D48C6A1}"/>
          </ac:spMkLst>
        </pc:spChg>
        <pc:spChg chg="add del mod replST">
          <ac:chgData name="Holly Jalota" userId="151c0755-ebdb-4543-b130-909b4e7f85d6" providerId="ADAL" clId="{942DC373-8B79-474E-9EF6-682153E52446}" dt="2024-04-02T16:29:14.789" v="45450"/>
          <ac:spMkLst>
            <pc:docMk/>
            <pc:sldMk cId="3740104122" sldId="2147377327"/>
            <ac:spMk id="135" creationId="{7A10A8A4-719C-39CD-458E-370091477C74}"/>
          </ac:spMkLst>
        </pc:spChg>
        <pc:spChg chg="add del mod replST">
          <ac:chgData name="Holly Jalota" userId="151c0755-ebdb-4543-b130-909b4e7f85d6" providerId="ADAL" clId="{942DC373-8B79-474E-9EF6-682153E52446}" dt="2024-04-02T16:29:24.423" v="45776"/>
          <ac:spMkLst>
            <pc:docMk/>
            <pc:sldMk cId="3740104122" sldId="2147377327"/>
            <ac:spMk id="136" creationId="{63CC6848-8B57-F8DD-BED3-B1B8C7E6E7E5}"/>
          </ac:spMkLst>
        </pc:spChg>
        <pc:spChg chg="add del mod replST">
          <ac:chgData name="Holly Jalota" userId="151c0755-ebdb-4543-b130-909b4e7f85d6" providerId="ADAL" clId="{942DC373-8B79-474E-9EF6-682153E52446}" dt="2024-04-02T16:29:34.534" v="46081"/>
          <ac:spMkLst>
            <pc:docMk/>
            <pc:sldMk cId="3740104122" sldId="2147377327"/>
            <ac:spMk id="137" creationId="{327DA5BD-7663-7952-80B2-44BB54D4F831}"/>
          </ac:spMkLst>
        </pc:spChg>
        <pc:spChg chg="add del mod replST">
          <ac:chgData name="Holly Jalota" userId="151c0755-ebdb-4543-b130-909b4e7f85d6" providerId="ADAL" clId="{942DC373-8B79-474E-9EF6-682153E52446}" dt="2024-04-02T16:29:45.719" v="46386"/>
          <ac:spMkLst>
            <pc:docMk/>
            <pc:sldMk cId="3740104122" sldId="2147377327"/>
            <ac:spMk id="138" creationId="{561AD271-E1B0-D2D9-40C9-ADA0412579EF}"/>
          </ac:spMkLst>
        </pc:spChg>
        <pc:spChg chg="add del mod replST">
          <ac:chgData name="Holly Jalota" userId="151c0755-ebdb-4543-b130-909b4e7f85d6" providerId="ADAL" clId="{942DC373-8B79-474E-9EF6-682153E52446}" dt="2024-04-02T16:30:00.249" v="46692"/>
          <ac:spMkLst>
            <pc:docMk/>
            <pc:sldMk cId="3740104122" sldId="2147377327"/>
            <ac:spMk id="139" creationId="{8C603903-4FEC-9415-0DCF-ECE59F0D152F}"/>
          </ac:spMkLst>
        </pc:spChg>
        <pc:spChg chg="add del mod replST">
          <ac:chgData name="Holly Jalota" userId="151c0755-ebdb-4543-b130-909b4e7f85d6" providerId="ADAL" clId="{942DC373-8B79-474E-9EF6-682153E52446}" dt="2024-04-02T16:30:11.165" v="46999"/>
          <ac:spMkLst>
            <pc:docMk/>
            <pc:sldMk cId="3740104122" sldId="2147377327"/>
            <ac:spMk id="140" creationId="{26502384-E5C7-C440-E97E-D793AA4F5BD5}"/>
          </ac:spMkLst>
        </pc:spChg>
        <pc:spChg chg="add del mod replST">
          <ac:chgData name="Holly Jalota" userId="151c0755-ebdb-4543-b130-909b4e7f85d6" providerId="ADAL" clId="{942DC373-8B79-474E-9EF6-682153E52446}" dt="2024-04-02T16:32:48.900" v="47304"/>
          <ac:spMkLst>
            <pc:docMk/>
            <pc:sldMk cId="3740104122" sldId="2147377327"/>
            <ac:spMk id="141" creationId="{B39D86BE-C3FE-CAB8-3AE9-52037034E394}"/>
          </ac:spMkLst>
        </pc:spChg>
        <pc:spChg chg="add del mod replST">
          <ac:chgData name="Holly Jalota" userId="151c0755-ebdb-4543-b130-909b4e7f85d6" providerId="ADAL" clId="{942DC373-8B79-474E-9EF6-682153E52446}" dt="2024-04-02T16:33:14.728" v="47613"/>
          <ac:spMkLst>
            <pc:docMk/>
            <pc:sldMk cId="3740104122" sldId="2147377327"/>
            <ac:spMk id="142" creationId="{936F153B-86D0-A882-8928-2FA6E6E99B48}"/>
          </ac:spMkLst>
        </pc:spChg>
        <pc:spChg chg="add del mod replST">
          <ac:chgData name="Holly Jalota" userId="151c0755-ebdb-4543-b130-909b4e7f85d6" providerId="ADAL" clId="{942DC373-8B79-474E-9EF6-682153E52446}" dt="2024-04-02T16:33:26.527" v="47918"/>
          <ac:spMkLst>
            <pc:docMk/>
            <pc:sldMk cId="3740104122" sldId="2147377327"/>
            <ac:spMk id="143" creationId="{23486398-A3AA-63C5-6D6F-8A966118E8E4}"/>
          </ac:spMkLst>
        </pc:spChg>
        <pc:spChg chg="add del mod replST">
          <ac:chgData name="Holly Jalota" userId="151c0755-ebdb-4543-b130-909b4e7f85d6" providerId="ADAL" clId="{942DC373-8B79-474E-9EF6-682153E52446}" dt="2024-04-02T16:33:35.762" v="48224"/>
          <ac:spMkLst>
            <pc:docMk/>
            <pc:sldMk cId="3740104122" sldId="2147377327"/>
            <ac:spMk id="144" creationId="{29E05D42-9181-E773-C054-56D8F056F4A0}"/>
          </ac:spMkLst>
        </pc:spChg>
        <pc:spChg chg="add del mod replST">
          <ac:chgData name="Holly Jalota" userId="151c0755-ebdb-4543-b130-909b4e7f85d6" providerId="ADAL" clId="{942DC373-8B79-474E-9EF6-682153E52446}" dt="2024-04-02T16:33:44.986" v="48530"/>
          <ac:spMkLst>
            <pc:docMk/>
            <pc:sldMk cId="3740104122" sldId="2147377327"/>
            <ac:spMk id="145" creationId="{10657AD0-D208-E67C-C08F-5810C7DAEC8D}"/>
          </ac:spMkLst>
        </pc:spChg>
        <pc:spChg chg="add del mod replST">
          <ac:chgData name="Holly Jalota" userId="151c0755-ebdb-4543-b130-909b4e7f85d6" providerId="ADAL" clId="{942DC373-8B79-474E-9EF6-682153E52446}" dt="2024-04-02T16:33:56.218" v="48840"/>
          <ac:spMkLst>
            <pc:docMk/>
            <pc:sldMk cId="3740104122" sldId="2147377327"/>
            <ac:spMk id="146" creationId="{A6B8D841-688F-6777-8343-46B16E9C060E}"/>
          </ac:spMkLst>
        </pc:spChg>
        <pc:spChg chg="add del mod replST">
          <ac:chgData name="Holly Jalota" userId="151c0755-ebdb-4543-b130-909b4e7f85d6" providerId="ADAL" clId="{942DC373-8B79-474E-9EF6-682153E52446}" dt="2024-04-02T16:34:07.801" v="49148"/>
          <ac:spMkLst>
            <pc:docMk/>
            <pc:sldMk cId="3740104122" sldId="2147377327"/>
            <ac:spMk id="147" creationId="{1555EDA1-7B1B-A49C-E073-B17FBB2BF8B2}"/>
          </ac:spMkLst>
        </pc:spChg>
        <pc:spChg chg="add del mod replST">
          <ac:chgData name="Holly Jalota" userId="151c0755-ebdb-4543-b130-909b4e7f85d6" providerId="ADAL" clId="{942DC373-8B79-474E-9EF6-682153E52446}" dt="2024-04-02T16:34:29.125" v="49454"/>
          <ac:spMkLst>
            <pc:docMk/>
            <pc:sldMk cId="3740104122" sldId="2147377327"/>
            <ac:spMk id="148" creationId="{4ECD9546-3CD9-275B-5B67-060ACBA7F49E}"/>
          </ac:spMkLst>
        </pc:spChg>
        <pc:spChg chg="add del mod replST">
          <ac:chgData name="Holly Jalota" userId="151c0755-ebdb-4543-b130-909b4e7f85d6" providerId="ADAL" clId="{942DC373-8B79-474E-9EF6-682153E52446}" dt="2024-04-02T16:34:38.423" v="49760"/>
          <ac:spMkLst>
            <pc:docMk/>
            <pc:sldMk cId="3740104122" sldId="2147377327"/>
            <ac:spMk id="149" creationId="{13D4A64A-F97F-0EE0-6581-7167A76E7D48}"/>
          </ac:spMkLst>
        </pc:spChg>
        <pc:spChg chg="add del mod replST">
          <ac:chgData name="Holly Jalota" userId="151c0755-ebdb-4543-b130-909b4e7f85d6" providerId="ADAL" clId="{942DC373-8B79-474E-9EF6-682153E52446}" dt="2024-04-02T16:34:48.531" v="50066"/>
          <ac:spMkLst>
            <pc:docMk/>
            <pc:sldMk cId="3740104122" sldId="2147377327"/>
            <ac:spMk id="150" creationId="{18CA5755-5759-C7EE-2899-C0D8C2496985}"/>
          </ac:spMkLst>
        </pc:spChg>
        <pc:spChg chg="add del mod replST">
          <ac:chgData name="Holly Jalota" userId="151c0755-ebdb-4543-b130-909b4e7f85d6" providerId="ADAL" clId="{942DC373-8B79-474E-9EF6-682153E52446}" dt="2024-04-02T16:34:59.707" v="50371"/>
          <ac:spMkLst>
            <pc:docMk/>
            <pc:sldMk cId="3740104122" sldId="2147377327"/>
            <ac:spMk id="151" creationId="{170C4583-4A47-CC4A-E2D9-9582033FC482}"/>
          </ac:spMkLst>
        </pc:spChg>
        <pc:spChg chg="add del mod replST">
          <ac:chgData name="Holly Jalota" userId="151c0755-ebdb-4543-b130-909b4e7f85d6" providerId="ADAL" clId="{942DC373-8B79-474E-9EF6-682153E52446}" dt="2024-04-02T16:35:20.839" v="50677"/>
          <ac:spMkLst>
            <pc:docMk/>
            <pc:sldMk cId="3740104122" sldId="2147377327"/>
            <ac:spMk id="152" creationId="{83DA77C6-8AF7-DB14-96C4-228CA5FED306}"/>
          </ac:spMkLst>
        </pc:spChg>
        <pc:spChg chg="add del mod replST">
          <ac:chgData name="Holly Jalota" userId="151c0755-ebdb-4543-b130-909b4e7f85d6" providerId="ADAL" clId="{942DC373-8B79-474E-9EF6-682153E52446}" dt="2024-04-02T16:35:54.716" v="50985"/>
          <ac:spMkLst>
            <pc:docMk/>
            <pc:sldMk cId="3740104122" sldId="2147377327"/>
            <ac:spMk id="153" creationId="{944DF305-A978-FA23-EC33-E41BD150AA37}"/>
          </ac:spMkLst>
        </pc:spChg>
        <pc:spChg chg="add del mod replST">
          <ac:chgData name="Holly Jalota" userId="151c0755-ebdb-4543-b130-909b4e7f85d6" providerId="ADAL" clId="{942DC373-8B79-474E-9EF6-682153E52446}" dt="2024-04-02T16:36:04.014" v="51290"/>
          <ac:spMkLst>
            <pc:docMk/>
            <pc:sldMk cId="3740104122" sldId="2147377327"/>
            <ac:spMk id="154" creationId="{D7A46CC1-84CF-7C9A-0BF1-D21633373DEA}"/>
          </ac:spMkLst>
        </pc:spChg>
        <pc:spChg chg="add del mod replST">
          <ac:chgData name="Holly Jalota" userId="151c0755-ebdb-4543-b130-909b4e7f85d6" providerId="ADAL" clId="{942DC373-8B79-474E-9EF6-682153E52446}" dt="2024-04-02T16:36:15.904" v="51598"/>
          <ac:spMkLst>
            <pc:docMk/>
            <pc:sldMk cId="3740104122" sldId="2147377327"/>
            <ac:spMk id="155" creationId="{B5C2D750-A5C8-031F-E5B0-CEADC8727277}"/>
          </ac:spMkLst>
        </pc:spChg>
        <pc:spChg chg="add del mod replST">
          <ac:chgData name="Holly Jalota" userId="151c0755-ebdb-4543-b130-909b4e7f85d6" providerId="ADAL" clId="{942DC373-8B79-474E-9EF6-682153E52446}" dt="2024-04-02T16:36:26.750" v="51905"/>
          <ac:spMkLst>
            <pc:docMk/>
            <pc:sldMk cId="3740104122" sldId="2147377327"/>
            <ac:spMk id="156" creationId="{68E37A05-EAAF-2F3B-A431-77953A640CD7}"/>
          </ac:spMkLst>
        </pc:spChg>
        <pc:spChg chg="add del mod replST">
          <ac:chgData name="Holly Jalota" userId="151c0755-ebdb-4543-b130-909b4e7f85d6" providerId="ADAL" clId="{942DC373-8B79-474E-9EF6-682153E52446}" dt="2024-04-02T16:36:47.173" v="52213"/>
          <ac:spMkLst>
            <pc:docMk/>
            <pc:sldMk cId="3740104122" sldId="2147377327"/>
            <ac:spMk id="157" creationId="{9A91B00C-F869-C491-47E5-F46E5DC1873A}"/>
          </ac:spMkLst>
        </pc:spChg>
        <pc:spChg chg="add del mod replST">
          <ac:chgData name="Holly Jalota" userId="151c0755-ebdb-4543-b130-909b4e7f85d6" providerId="ADAL" clId="{942DC373-8B79-474E-9EF6-682153E52446}" dt="2024-04-02T16:37:00.933" v="52519"/>
          <ac:spMkLst>
            <pc:docMk/>
            <pc:sldMk cId="3740104122" sldId="2147377327"/>
            <ac:spMk id="158" creationId="{329651F1-2E6E-1F04-5E03-4641B86354DA}"/>
          </ac:spMkLst>
        </pc:spChg>
        <pc:spChg chg="add del mod replST">
          <ac:chgData name="Holly Jalota" userId="151c0755-ebdb-4543-b130-909b4e7f85d6" providerId="ADAL" clId="{942DC373-8B79-474E-9EF6-682153E52446}" dt="2024-04-02T16:37:10.573" v="52827"/>
          <ac:spMkLst>
            <pc:docMk/>
            <pc:sldMk cId="3740104122" sldId="2147377327"/>
            <ac:spMk id="159" creationId="{C94C6B9B-86D2-67AE-2B71-96633673B298}"/>
          </ac:spMkLst>
        </pc:spChg>
        <pc:spChg chg="add del mod replST">
          <ac:chgData name="Holly Jalota" userId="151c0755-ebdb-4543-b130-909b4e7f85d6" providerId="ADAL" clId="{942DC373-8B79-474E-9EF6-682153E52446}" dt="2024-04-02T16:37:19.929" v="53132"/>
          <ac:spMkLst>
            <pc:docMk/>
            <pc:sldMk cId="3740104122" sldId="2147377327"/>
            <ac:spMk id="160" creationId="{17DD9BF6-2416-2FDA-E51F-6335FC14E537}"/>
          </ac:spMkLst>
        </pc:spChg>
        <pc:spChg chg="add del mod replST">
          <ac:chgData name="Holly Jalota" userId="151c0755-ebdb-4543-b130-909b4e7f85d6" providerId="ADAL" clId="{942DC373-8B79-474E-9EF6-682153E52446}" dt="2024-04-02T16:37:29.214" v="53440"/>
          <ac:spMkLst>
            <pc:docMk/>
            <pc:sldMk cId="3740104122" sldId="2147377327"/>
            <ac:spMk id="161" creationId="{C23D24C1-952F-6F14-89B1-65AAA1810EE7}"/>
          </ac:spMkLst>
        </pc:spChg>
        <pc:spChg chg="add del mod replST">
          <ac:chgData name="Holly Jalota" userId="151c0755-ebdb-4543-b130-909b4e7f85d6" providerId="ADAL" clId="{942DC373-8B79-474E-9EF6-682153E52446}" dt="2024-04-02T16:37:40.588" v="53747"/>
          <ac:spMkLst>
            <pc:docMk/>
            <pc:sldMk cId="3740104122" sldId="2147377327"/>
            <ac:spMk id="162" creationId="{2BB7C8CA-D477-2E2C-03A6-2FBBC46FB4B1}"/>
          </ac:spMkLst>
        </pc:spChg>
        <pc:spChg chg="add del mod replST">
          <ac:chgData name="Holly Jalota" userId="151c0755-ebdb-4543-b130-909b4e7f85d6" providerId="ADAL" clId="{942DC373-8B79-474E-9EF6-682153E52446}" dt="2024-04-02T16:37:50.586" v="54052"/>
          <ac:spMkLst>
            <pc:docMk/>
            <pc:sldMk cId="3740104122" sldId="2147377327"/>
            <ac:spMk id="163" creationId="{42642710-A0FC-E5A9-7CF0-98F5856BD83D}"/>
          </ac:spMkLst>
        </pc:spChg>
        <pc:spChg chg="add del mod replST">
          <ac:chgData name="Holly Jalota" userId="151c0755-ebdb-4543-b130-909b4e7f85d6" providerId="ADAL" clId="{942DC373-8B79-474E-9EF6-682153E52446}" dt="2024-04-02T16:38:00.143" v="54358"/>
          <ac:spMkLst>
            <pc:docMk/>
            <pc:sldMk cId="3740104122" sldId="2147377327"/>
            <ac:spMk id="164" creationId="{687F2CC4-C10D-EA2F-87DB-2B0A5FA3272F}"/>
          </ac:spMkLst>
        </pc:spChg>
        <pc:spChg chg="add del mod replST">
          <ac:chgData name="Holly Jalota" userId="151c0755-ebdb-4543-b130-909b4e7f85d6" providerId="ADAL" clId="{942DC373-8B79-474E-9EF6-682153E52446}" dt="2024-04-02T16:38:09.767" v="54665"/>
          <ac:spMkLst>
            <pc:docMk/>
            <pc:sldMk cId="3740104122" sldId="2147377327"/>
            <ac:spMk id="165" creationId="{F54CB9EF-F6D4-79E6-E36E-71D1FA75531E}"/>
          </ac:spMkLst>
        </pc:spChg>
        <pc:spChg chg="add del mod replST">
          <ac:chgData name="Holly Jalota" userId="151c0755-ebdb-4543-b130-909b4e7f85d6" providerId="ADAL" clId="{942DC373-8B79-474E-9EF6-682153E52446}" dt="2024-04-02T16:38:19.380" v="54971"/>
          <ac:spMkLst>
            <pc:docMk/>
            <pc:sldMk cId="3740104122" sldId="2147377327"/>
            <ac:spMk id="166" creationId="{A1E0C38D-69DD-9939-141C-7B8C90504075}"/>
          </ac:spMkLst>
        </pc:spChg>
        <pc:spChg chg="add del mod replST">
          <ac:chgData name="Holly Jalota" userId="151c0755-ebdb-4543-b130-909b4e7f85d6" providerId="ADAL" clId="{942DC373-8B79-474E-9EF6-682153E52446}" dt="2024-04-02T16:38:28.600" v="55277"/>
          <ac:spMkLst>
            <pc:docMk/>
            <pc:sldMk cId="3740104122" sldId="2147377327"/>
            <ac:spMk id="167" creationId="{AC69AB8C-2559-9F31-8985-ED558DB340F5}"/>
          </ac:spMkLst>
        </pc:spChg>
        <pc:spChg chg="add del mod replST">
          <ac:chgData name="Holly Jalota" userId="151c0755-ebdb-4543-b130-909b4e7f85d6" providerId="ADAL" clId="{942DC373-8B79-474E-9EF6-682153E52446}" dt="2024-04-02T16:38:40.147" v="55584"/>
          <ac:spMkLst>
            <pc:docMk/>
            <pc:sldMk cId="3740104122" sldId="2147377327"/>
            <ac:spMk id="168" creationId="{BFDBA871-0E4B-3E50-B3C1-E99A39DC8E73}"/>
          </ac:spMkLst>
        </pc:spChg>
        <pc:spChg chg="add del mod replST">
          <ac:chgData name="Holly Jalota" userId="151c0755-ebdb-4543-b130-909b4e7f85d6" providerId="ADAL" clId="{942DC373-8B79-474E-9EF6-682153E52446}" dt="2024-04-02T16:38:51.308" v="55890"/>
          <ac:spMkLst>
            <pc:docMk/>
            <pc:sldMk cId="3740104122" sldId="2147377327"/>
            <ac:spMk id="169" creationId="{D75EA9E6-3FD2-BECE-98BC-0B60501E0AC9}"/>
          </ac:spMkLst>
        </pc:spChg>
        <pc:spChg chg="add del mod replST">
          <ac:chgData name="Holly Jalota" userId="151c0755-ebdb-4543-b130-909b4e7f85d6" providerId="ADAL" clId="{942DC373-8B79-474E-9EF6-682153E52446}" dt="2024-04-02T16:39:30.610" v="56239"/>
          <ac:spMkLst>
            <pc:docMk/>
            <pc:sldMk cId="3740104122" sldId="2147377327"/>
            <ac:spMk id="170" creationId="{9F92DBD1-3410-AC98-5AFA-BDF59BDA29ED}"/>
          </ac:spMkLst>
        </pc:spChg>
        <pc:spChg chg="add del mod replST">
          <ac:chgData name="Holly Jalota" userId="151c0755-ebdb-4543-b130-909b4e7f85d6" providerId="ADAL" clId="{942DC373-8B79-474E-9EF6-682153E52446}" dt="2024-04-02T16:39:42.998" v="56546"/>
          <ac:spMkLst>
            <pc:docMk/>
            <pc:sldMk cId="3740104122" sldId="2147377327"/>
            <ac:spMk id="171" creationId="{8FE5D8C5-7EB6-460E-5ED6-D9C4F1650C82}"/>
          </ac:spMkLst>
        </pc:spChg>
        <pc:spChg chg="add del mod replST">
          <ac:chgData name="Holly Jalota" userId="151c0755-ebdb-4543-b130-909b4e7f85d6" providerId="ADAL" clId="{942DC373-8B79-474E-9EF6-682153E52446}" dt="2024-04-02T16:39:52.914" v="56857"/>
          <ac:spMkLst>
            <pc:docMk/>
            <pc:sldMk cId="3740104122" sldId="2147377327"/>
            <ac:spMk id="172" creationId="{26D4421D-ADC1-E778-A5CC-F5416D1A30D3}"/>
          </ac:spMkLst>
        </pc:spChg>
        <pc:spChg chg="add del mod replST">
          <ac:chgData name="Holly Jalota" userId="151c0755-ebdb-4543-b130-909b4e7f85d6" providerId="ADAL" clId="{942DC373-8B79-474E-9EF6-682153E52446}" dt="2024-04-02T16:40:13.410" v="57164"/>
          <ac:spMkLst>
            <pc:docMk/>
            <pc:sldMk cId="3740104122" sldId="2147377327"/>
            <ac:spMk id="173" creationId="{8FF1F42A-1D96-C7FD-BEC4-3A34A82B1BCC}"/>
          </ac:spMkLst>
        </pc:spChg>
        <pc:spChg chg="add del mod replST">
          <ac:chgData name="Holly Jalota" userId="151c0755-ebdb-4543-b130-909b4e7f85d6" providerId="ADAL" clId="{942DC373-8B79-474E-9EF6-682153E52446}" dt="2024-04-02T16:40:23.016" v="57469"/>
          <ac:spMkLst>
            <pc:docMk/>
            <pc:sldMk cId="3740104122" sldId="2147377327"/>
            <ac:spMk id="174" creationId="{0608639D-E214-DDEB-EDF5-6251149E5F9F}"/>
          </ac:spMkLst>
        </pc:spChg>
        <pc:spChg chg="add del mod replST">
          <ac:chgData name="Holly Jalota" userId="151c0755-ebdb-4543-b130-909b4e7f85d6" providerId="ADAL" clId="{942DC373-8B79-474E-9EF6-682153E52446}" dt="2024-04-02T16:40:32.521" v="57775"/>
          <ac:spMkLst>
            <pc:docMk/>
            <pc:sldMk cId="3740104122" sldId="2147377327"/>
            <ac:spMk id="175" creationId="{3BC88401-4C32-56DC-5393-975626B75F77}"/>
          </ac:spMkLst>
        </pc:spChg>
        <pc:spChg chg="add del mod replST">
          <ac:chgData name="Holly Jalota" userId="151c0755-ebdb-4543-b130-909b4e7f85d6" providerId="ADAL" clId="{942DC373-8B79-474E-9EF6-682153E52446}" dt="2024-04-02T16:40:43.681" v="58081"/>
          <ac:spMkLst>
            <pc:docMk/>
            <pc:sldMk cId="3740104122" sldId="2147377327"/>
            <ac:spMk id="176" creationId="{83550681-2174-588F-05B2-F9D02BB5AE95}"/>
          </ac:spMkLst>
        </pc:spChg>
        <pc:spChg chg="add del mod replST">
          <ac:chgData name="Holly Jalota" userId="151c0755-ebdb-4543-b130-909b4e7f85d6" providerId="ADAL" clId="{942DC373-8B79-474E-9EF6-682153E52446}" dt="2024-04-02T16:40:54.839" v="58386"/>
          <ac:spMkLst>
            <pc:docMk/>
            <pc:sldMk cId="3740104122" sldId="2147377327"/>
            <ac:spMk id="177" creationId="{CFCF7E8E-0C47-C77B-394D-AAF4CBAA7DA9}"/>
          </ac:spMkLst>
        </pc:spChg>
        <pc:spChg chg="add del mod replST">
          <ac:chgData name="Holly Jalota" userId="151c0755-ebdb-4543-b130-909b4e7f85d6" providerId="ADAL" clId="{942DC373-8B79-474E-9EF6-682153E52446}" dt="2024-04-02T16:41:06.017" v="58692"/>
          <ac:spMkLst>
            <pc:docMk/>
            <pc:sldMk cId="3740104122" sldId="2147377327"/>
            <ac:spMk id="178" creationId="{919216CB-28E6-B59D-641A-D52910C37FB9}"/>
          </ac:spMkLst>
        </pc:spChg>
        <pc:spChg chg="add del mod replST">
          <ac:chgData name="Holly Jalota" userId="151c0755-ebdb-4543-b130-909b4e7f85d6" providerId="ADAL" clId="{942DC373-8B79-474E-9EF6-682153E52446}" dt="2024-04-02T16:41:31.308" v="59048"/>
          <ac:spMkLst>
            <pc:docMk/>
            <pc:sldMk cId="3740104122" sldId="2147377327"/>
            <ac:spMk id="179" creationId="{9BC1420E-9954-30A5-E7CD-CF8BE633AB9C}"/>
          </ac:spMkLst>
        </pc:spChg>
        <pc:spChg chg="add del mod replST">
          <ac:chgData name="Holly Jalota" userId="151c0755-ebdb-4543-b130-909b4e7f85d6" providerId="ADAL" clId="{942DC373-8B79-474E-9EF6-682153E52446}" dt="2024-04-02T16:41:40.627" v="59429"/>
          <ac:spMkLst>
            <pc:docMk/>
            <pc:sldMk cId="3740104122" sldId="2147377327"/>
            <ac:spMk id="180" creationId="{A91B2F5A-C590-D85D-DC67-56E46132E717}"/>
          </ac:spMkLst>
        </pc:spChg>
        <pc:spChg chg="add del mod replST">
          <ac:chgData name="Holly Jalota" userId="151c0755-ebdb-4543-b130-909b4e7f85d6" providerId="ADAL" clId="{942DC373-8B79-474E-9EF6-682153E52446}" dt="2024-04-02T16:41:49.863" v="59778"/>
          <ac:spMkLst>
            <pc:docMk/>
            <pc:sldMk cId="3740104122" sldId="2147377327"/>
            <ac:spMk id="181" creationId="{844536A0-B073-C8F2-CE97-A4CC517D657E}"/>
          </ac:spMkLst>
        </pc:spChg>
        <pc:spChg chg="add del mod replST">
          <ac:chgData name="Holly Jalota" userId="151c0755-ebdb-4543-b130-909b4e7f85d6" providerId="ADAL" clId="{942DC373-8B79-474E-9EF6-682153E52446}" dt="2024-04-02T16:41:59.131" v="60148"/>
          <ac:spMkLst>
            <pc:docMk/>
            <pc:sldMk cId="3740104122" sldId="2147377327"/>
            <ac:spMk id="182" creationId="{4E10DD14-59B8-CCAC-8146-0DA89E49993B}"/>
          </ac:spMkLst>
        </pc:spChg>
        <pc:spChg chg="add del mod replST">
          <ac:chgData name="Holly Jalota" userId="151c0755-ebdb-4543-b130-909b4e7f85d6" providerId="ADAL" clId="{942DC373-8B79-474E-9EF6-682153E52446}" dt="2024-04-02T16:42:32.677" v="60467"/>
          <ac:spMkLst>
            <pc:docMk/>
            <pc:sldMk cId="3740104122" sldId="2147377327"/>
            <ac:spMk id="183" creationId="{70BC21A6-9B91-AC78-A2EF-4B1AA1F188E8}"/>
          </ac:spMkLst>
        </pc:spChg>
        <pc:spChg chg="add del mod replST">
          <ac:chgData name="Holly Jalota" userId="151c0755-ebdb-4543-b130-909b4e7f85d6" providerId="ADAL" clId="{942DC373-8B79-474E-9EF6-682153E52446}" dt="2024-04-02T16:42:50.862" v="60843"/>
          <ac:spMkLst>
            <pc:docMk/>
            <pc:sldMk cId="3740104122" sldId="2147377327"/>
            <ac:spMk id="184" creationId="{AB841FD2-065F-F638-0806-6501A334BED4}"/>
          </ac:spMkLst>
        </pc:spChg>
        <pc:spChg chg="add del mod replST">
          <ac:chgData name="Holly Jalota" userId="151c0755-ebdb-4543-b130-909b4e7f85d6" providerId="ADAL" clId="{942DC373-8B79-474E-9EF6-682153E52446}" dt="2024-04-02T16:43:00.139" v="61188"/>
          <ac:spMkLst>
            <pc:docMk/>
            <pc:sldMk cId="3740104122" sldId="2147377327"/>
            <ac:spMk id="185" creationId="{672911A7-E6CF-FE47-36F4-416389827A43}"/>
          </ac:spMkLst>
        </pc:spChg>
        <pc:spChg chg="add del mod replST">
          <ac:chgData name="Holly Jalota" userId="151c0755-ebdb-4543-b130-909b4e7f85d6" providerId="ADAL" clId="{942DC373-8B79-474E-9EF6-682153E52446}" dt="2024-04-02T16:43:09.564" v="61558"/>
          <ac:spMkLst>
            <pc:docMk/>
            <pc:sldMk cId="3740104122" sldId="2147377327"/>
            <ac:spMk id="186" creationId="{85CBDB72-749F-EFE9-48E8-3FCEE49EB279}"/>
          </ac:spMkLst>
        </pc:spChg>
        <pc:spChg chg="add del mod replST">
          <ac:chgData name="Holly Jalota" userId="151c0755-ebdb-4543-b130-909b4e7f85d6" providerId="ADAL" clId="{942DC373-8B79-474E-9EF6-682153E52446}" dt="2024-04-02T16:43:19.218" v="61876"/>
          <ac:spMkLst>
            <pc:docMk/>
            <pc:sldMk cId="3740104122" sldId="2147377327"/>
            <ac:spMk id="187" creationId="{0246423D-595B-6407-3D80-96318B8FAD89}"/>
          </ac:spMkLst>
        </pc:spChg>
        <pc:spChg chg="add del mod replST">
          <ac:chgData name="Holly Jalota" userId="151c0755-ebdb-4543-b130-909b4e7f85d6" providerId="ADAL" clId="{942DC373-8B79-474E-9EF6-682153E52446}" dt="2024-04-02T16:43:28.479" v="62239"/>
          <ac:spMkLst>
            <pc:docMk/>
            <pc:sldMk cId="3740104122" sldId="2147377327"/>
            <ac:spMk id="188" creationId="{63B3ED22-3F90-8694-3AA6-40A391FFDAA6}"/>
          </ac:spMkLst>
        </pc:spChg>
        <pc:spChg chg="add del mod replST">
          <ac:chgData name="Holly Jalota" userId="151c0755-ebdb-4543-b130-909b4e7f85d6" providerId="ADAL" clId="{942DC373-8B79-474E-9EF6-682153E52446}" dt="2024-04-02T16:43:37.786" v="62561"/>
          <ac:spMkLst>
            <pc:docMk/>
            <pc:sldMk cId="3740104122" sldId="2147377327"/>
            <ac:spMk id="189" creationId="{608CF216-4AF3-D9C4-197B-D72392ECCA9D}"/>
          </ac:spMkLst>
        </pc:spChg>
        <pc:spChg chg="add del mod replST">
          <ac:chgData name="Holly Jalota" userId="151c0755-ebdb-4543-b130-909b4e7f85d6" providerId="ADAL" clId="{942DC373-8B79-474E-9EF6-682153E52446}" dt="2024-04-02T16:43:47.019" v="62884"/>
          <ac:spMkLst>
            <pc:docMk/>
            <pc:sldMk cId="3740104122" sldId="2147377327"/>
            <ac:spMk id="190" creationId="{D72E1BA0-EBA3-F19A-D0D1-2B31CF2D601F}"/>
          </ac:spMkLst>
        </pc:spChg>
        <pc:spChg chg="add del mod replST">
          <ac:chgData name="Holly Jalota" userId="151c0755-ebdb-4543-b130-909b4e7f85d6" providerId="ADAL" clId="{942DC373-8B79-474E-9EF6-682153E52446}" dt="2024-04-02T16:43:56.277" v="63250"/>
          <ac:spMkLst>
            <pc:docMk/>
            <pc:sldMk cId="3740104122" sldId="2147377327"/>
            <ac:spMk id="191" creationId="{8BC27961-B9E4-0294-604E-51EC31B6188A}"/>
          </ac:spMkLst>
        </pc:spChg>
        <pc:spChg chg="add del mod replST">
          <ac:chgData name="Holly Jalota" userId="151c0755-ebdb-4543-b130-909b4e7f85d6" providerId="ADAL" clId="{942DC373-8B79-474E-9EF6-682153E52446}" dt="2024-04-02T16:44:05.569" v="63604"/>
          <ac:spMkLst>
            <pc:docMk/>
            <pc:sldMk cId="3740104122" sldId="2147377327"/>
            <ac:spMk id="192" creationId="{DD895132-BFFC-9C74-4A67-42F8D60C3984}"/>
          </ac:spMkLst>
        </pc:spChg>
        <pc:spChg chg="add del mod replST">
          <ac:chgData name="Holly Jalota" userId="151c0755-ebdb-4543-b130-909b4e7f85d6" providerId="ADAL" clId="{942DC373-8B79-474E-9EF6-682153E52446}" dt="2024-04-03T10:32:37.437" v="83926"/>
          <ac:spMkLst>
            <pc:docMk/>
            <pc:sldMk cId="3740104122" sldId="2147377327"/>
            <ac:spMk id="192" creationId="{F69058F2-5DE4-15E3-F309-50709B21FB71}"/>
          </ac:spMkLst>
        </pc:spChg>
        <pc:spChg chg="add del mod replST">
          <ac:chgData name="Holly Jalota" userId="151c0755-ebdb-4543-b130-909b4e7f85d6" providerId="ADAL" clId="{942DC373-8B79-474E-9EF6-682153E52446}" dt="2024-04-02T16:44:14.813" v="63963"/>
          <ac:spMkLst>
            <pc:docMk/>
            <pc:sldMk cId="3740104122" sldId="2147377327"/>
            <ac:spMk id="193" creationId="{4CC67399-B9D9-E317-23EB-78389169C044}"/>
          </ac:spMkLst>
        </pc:spChg>
        <pc:spChg chg="add del mod replST">
          <ac:chgData name="Holly Jalota" userId="151c0755-ebdb-4543-b130-909b4e7f85d6" providerId="ADAL" clId="{942DC373-8B79-474E-9EF6-682153E52446}" dt="2024-04-03T10:32:46.688" v="84288"/>
          <ac:spMkLst>
            <pc:docMk/>
            <pc:sldMk cId="3740104122" sldId="2147377327"/>
            <ac:spMk id="193" creationId="{75085CE4-0EAA-FD9F-A9F5-49633DFE80F5}"/>
          </ac:spMkLst>
        </pc:spChg>
        <pc:spChg chg="add del mod replST">
          <ac:chgData name="Holly Jalota" userId="151c0755-ebdb-4543-b130-909b4e7f85d6" providerId="ADAL" clId="{942DC373-8B79-474E-9EF6-682153E52446}" dt="2024-04-03T10:32:56.152" v="84646"/>
          <ac:spMkLst>
            <pc:docMk/>
            <pc:sldMk cId="3740104122" sldId="2147377327"/>
            <ac:spMk id="194" creationId="{0E4A2598-9CB4-55B7-E3A0-CE7CE7D57AFB}"/>
          </ac:spMkLst>
        </pc:spChg>
        <pc:spChg chg="add del mod replST">
          <ac:chgData name="Holly Jalota" userId="151c0755-ebdb-4543-b130-909b4e7f85d6" providerId="ADAL" clId="{942DC373-8B79-474E-9EF6-682153E52446}" dt="2024-04-02T16:44:24.062" v="64291"/>
          <ac:spMkLst>
            <pc:docMk/>
            <pc:sldMk cId="3740104122" sldId="2147377327"/>
            <ac:spMk id="194" creationId="{2DF7DB0A-38B9-6235-24A1-5312B3556F5C}"/>
          </ac:spMkLst>
        </pc:spChg>
        <pc:spChg chg="add del mod replST">
          <ac:chgData name="Holly Jalota" userId="151c0755-ebdb-4543-b130-909b4e7f85d6" providerId="ADAL" clId="{942DC373-8B79-474E-9EF6-682153E52446}" dt="2024-04-03T10:33:17.163" v="85003"/>
          <ac:spMkLst>
            <pc:docMk/>
            <pc:sldMk cId="3740104122" sldId="2147377327"/>
            <ac:spMk id="195" creationId="{8C6D3AC5-65E0-D144-CA84-61F59EB311EB}"/>
          </ac:spMkLst>
        </pc:spChg>
        <pc:spChg chg="add del mod replST">
          <ac:chgData name="Holly Jalota" userId="151c0755-ebdb-4543-b130-909b4e7f85d6" providerId="ADAL" clId="{942DC373-8B79-474E-9EF6-682153E52446}" dt="2024-04-02T16:44:33.305" v="64652"/>
          <ac:spMkLst>
            <pc:docMk/>
            <pc:sldMk cId="3740104122" sldId="2147377327"/>
            <ac:spMk id="195" creationId="{FF603575-E618-C429-1FE7-FFC8678AEA2F}"/>
          </ac:spMkLst>
        </pc:spChg>
        <pc:spChg chg="add del mod replST">
          <ac:chgData name="Holly Jalota" userId="151c0755-ebdb-4543-b130-909b4e7f85d6" providerId="ADAL" clId="{942DC373-8B79-474E-9EF6-682153E52446}" dt="2024-04-02T16:44:42.543" v="64989"/>
          <ac:spMkLst>
            <pc:docMk/>
            <pc:sldMk cId="3740104122" sldId="2147377327"/>
            <ac:spMk id="196" creationId="{5A992FCC-E5AB-B995-6A14-F06F01634899}"/>
          </ac:spMkLst>
        </pc:spChg>
        <pc:spChg chg="add del mod replST">
          <ac:chgData name="Holly Jalota" userId="151c0755-ebdb-4543-b130-909b4e7f85d6" providerId="ADAL" clId="{942DC373-8B79-474E-9EF6-682153E52446}" dt="2024-04-03T10:33:26.397" v="85401"/>
          <ac:spMkLst>
            <pc:docMk/>
            <pc:sldMk cId="3740104122" sldId="2147377327"/>
            <ac:spMk id="196" creationId="{F2800614-2C33-B520-5B84-47805486EC22}"/>
          </ac:spMkLst>
        </pc:spChg>
        <pc:spChg chg="add del mod replST">
          <ac:chgData name="Holly Jalota" userId="151c0755-ebdb-4543-b130-909b4e7f85d6" providerId="ADAL" clId="{942DC373-8B79-474E-9EF6-682153E52446}" dt="2024-04-02T16:44:51.773" v="65349"/>
          <ac:spMkLst>
            <pc:docMk/>
            <pc:sldMk cId="3740104122" sldId="2147377327"/>
            <ac:spMk id="197" creationId="{0165641F-D6A4-DDF3-6E38-9953320F467F}"/>
          </ac:spMkLst>
        </pc:spChg>
        <pc:spChg chg="add del mod replST">
          <ac:chgData name="Holly Jalota" userId="151c0755-ebdb-4543-b130-909b4e7f85d6" providerId="ADAL" clId="{942DC373-8B79-474E-9EF6-682153E52446}" dt="2024-04-03T10:33:35.680" v="85747"/>
          <ac:spMkLst>
            <pc:docMk/>
            <pc:sldMk cId="3740104122" sldId="2147377327"/>
            <ac:spMk id="197" creationId="{2489F4CD-2CD8-E94F-8DB6-123F9E95A492}"/>
          </ac:spMkLst>
        </pc:spChg>
        <pc:spChg chg="add del mod replST">
          <ac:chgData name="Holly Jalota" userId="151c0755-ebdb-4543-b130-909b4e7f85d6" providerId="ADAL" clId="{942DC373-8B79-474E-9EF6-682153E52446}" dt="2024-04-02T16:45:01.131" v="65691"/>
          <ac:spMkLst>
            <pc:docMk/>
            <pc:sldMk cId="3740104122" sldId="2147377327"/>
            <ac:spMk id="198" creationId="{4C63D9F6-2623-8728-4AE4-EE58C341335D}"/>
          </ac:spMkLst>
        </pc:spChg>
        <pc:spChg chg="add del mod replST">
          <ac:chgData name="Holly Jalota" userId="151c0755-ebdb-4543-b130-909b4e7f85d6" providerId="ADAL" clId="{942DC373-8B79-474E-9EF6-682153E52446}" dt="2024-04-03T10:33:44.921" v="86106"/>
          <ac:spMkLst>
            <pc:docMk/>
            <pc:sldMk cId="3740104122" sldId="2147377327"/>
            <ac:spMk id="198" creationId="{4D4E66FF-ED00-83C1-9CB0-582EFCFE47CE}"/>
          </ac:spMkLst>
        </pc:spChg>
        <pc:spChg chg="add del mod replST">
          <ac:chgData name="Holly Jalota" userId="151c0755-ebdb-4543-b130-909b4e7f85d6" providerId="ADAL" clId="{942DC373-8B79-474E-9EF6-682153E52446}" dt="2024-04-03T10:33:54.280" v="86521"/>
          <ac:spMkLst>
            <pc:docMk/>
            <pc:sldMk cId="3740104122" sldId="2147377327"/>
            <ac:spMk id="199" creationId="{B2AB024F-0848-E8E8-37CB-CAD596FBD0B0}"/>
          </ac:spMkLst>
        </pc:spChg>
        <pc:spChg chg="add del mod replST">
          <ac:chgData name="Holly Jalota" userId="151c0755-ebdb-4543-b130-909b4e7f85d6" providerId="ADAL" clId="{942DC373-8B79-474E-9EF6-682153E52446}" dt="2024-04-02T16:45:10.431" v="66052"/>
          <ac:spMkLst>
            <pc:docMk/>
            <pc:sldMk cId="3740104122" sldId="2147377327"/>
            <ac:spMk id="199" creationId="{BC703AB6-2CC5-C304-4837-F19B5F33B965}"/>
          </ac:spMkLst>
        </pc:spChg>
        <pc:spChg chg="add del mod replST">
          <ac:chgData name="Holly Jalota" userId="151c0755-ebdb-4543-b130-909b4e7f85d6" providerId="ADAL" clId="{942DC373-8B79-474E-9EF6-682153E52446}" dt="2024-04-03T10:34:03.691" v="86932"/>
          <ac:spMkLst>
            <pc:docMk/>
            <pc:sldMk cId="3740104122" sldId="2147377327"/>
            <ac:spMk id="200" creationId="{4027369E-0D21-BB3E-11BD-CAA45902041D}"/>
          </ac:spMkLst>
        </pc:spChg>
        <pc:spChg chg="add del mod replST">
          <ac:chgData name="Holly Jalota" userId="151c0755-ebdb-4543-b130-909b4e7f85d6" providerId="ADAL" clId="{942DC373-8B79-474E-9EF6-682153E52446}" dt="2024-04-02T16:45:19.808" v="66415"/>
          <ac:spMkLst>
            <pc:docMk/>
            <pc:sldMk cId="3740104122" sldId="2147377327"/>
            <ac:spMk id="200" creationId="{DE30E229-01D8-520F-D582-A8A2A56D15F4}"/>
          </ac:spMkLst>
        </pc:spChg>
        <pc:spChg chg="add del mod replST">
          <ac:chgData name="Holly Jalota" userId="151c0755-ebdb-4543-b130-909b4e7f85d6" providerId="ADAL" clId="{942DC373-8B79-474E-9EF6-682153E52446}" dt="2024-04-03T10:34:12.942" v="87285"/>
          <ac:spMkLst>
            <pc:docMk/>
            <pc:sldMk cId="3740104122" sldId="2147377327"/>
            <ac:spMk id="201" creationId="{0E105D0F-319C-D105-213F-47A6D876E6AE}"/>
          </ac:spMkLst>
        </pc:spChg>
        <pc:spChg chg="add del mod replST">
          <ac:chgData name="Holly Jalota" userId="151c0755-ebdb-4543-b130-909b4e7f85d6" providerId="ADAL" clId="{942DC373-8B79-474E-9EF6-682153E52446}" dt="2024-04-02T16:45:29.188" v="66773"/>
          <ac:spMkLst>
            <pc:docMk/>
            <pc:sldMk cId="3740104122" sldId="2147377327"/>
            <ac:spMk id="201" creationId="{F60C9FA1-FF68-447C-6825-D2E638B06165}"/>
          </ac:spMkLst>
        </pc:spChg>
        <pc:spChg chg="add del mod replST">
          <ac:chgData name="Holly Jalota" userId="151c0755-ebdb-4543-b130-909b4e7f85d6" providerId="ADAL" clId="{942DC373-8B79-474E-9EF6-682153E52446}" dt="2024-04-02T16:45:38.557" v="67102"/>
          <ac:spMkLst>
            <pc:docMk/>
            <pc:sldMk cId="3740104122" sldId="2147377327"/>
            <ac:spMk id="202" creationId="{53B3A2D6-C6DE-2883-3131-A57228570601}"/>
          </ac:spMkLst>
        </pc:spChg>
        <pc:spChg chg="add del mod replST">
          <ac:chgData name="Holly Jalota" userId="151c0755-ebdb-4543-b130-909b4e7f85d6" providerId="ADAL" clId="{942DC373-8B79-474E-9EF6-682153E52446}" dt="2024-04-03T10:34:22.476" v="87593"/>
          <ac:spMkLst>
            <pc:docMk/>
            <pc:sldMk cId="3740104122" sldId="2147377327"/>
            <ac:spMk id="202" creationId="{F98C5150-99FD-38BF-ADA7-FEF3C797B3CE}"/>
          </ac:spMkLst>
        </pc:spChg>
        <pc:spChg chg="add del mod replST">
          <ac:chgData name="Holly Jalota" userId="151c0755-ebdb-4543-b130-909b4e7f85d6" providerId="ADAL" clId="{942DC373-8B79-474E-9EF6-682153E52446}" dt="2024-04-03T08:39:17.806" v="67412"/>
          <ac:spMkLst>
            <pc:docMk/>
            <pc:sldMk cId="3740104122" sldId="2147377327"/>
            <ac:spMk id="203" creationId="{A000E7E9-64D9-4A15-3D34-C5E352743717}"/>
          </ac:spMkLst>
        </pc:spChg>
        <pc:spChg chg="add del mod replST">
          <ac:chgData name="Holly Jalota" userId="151c0755-ebdb-4543-b130-909b4e7f85d6" providerId="ADAL" clId="{942DC373-8B79-474E-9EF6-682153E52446}" dt="2024-04-03T10:34:52.347" v="87914"/>
          <ac:spMkLst>
            <pc:docMk/>
            <pc:sldMk cId="3740104122" sldId="2147377327"/>
            <ac:spMk id="204" creationId="{655CAABF-C635-60C1-6599-450A30A42984}"/>
          </ac:spMkLst>
        </pc:spChg>
        <pc:spChg chg="add del mod replST">
          <ac:chgData name="Holly Jalota" userId="151c0755-ebdb-4543-b130-909b4e7f85d6" providerId="ADAL" clId="{942DC373-8B79-474E-9EF6-682153E52446}" dt="2024-04-03T10:35:20.982" v="89302"/>
          <ac:spMkLst>
            <pc:docMk/>
            <pc:sldMk cId="3740104122" sldId="2147377327"/>
            <ac:spMk id="205" creationId="{DE92E874-085A-9359-B064-FB33514C9454}"/>
          </ac:spMkLst>
        </pc:spChg>
        <pc:spChg chg="add del mod replST delST">
          <ac:chgData name="Holly Jalota" userId="151c0755-ebdb-4543-b130-909b4e7f85d6" providerId="ADAL" clId="{942DC373-8B79-474E-9EF6-682153E52446}" dt="2024-04-03T10:35:14.974" v="88955" actId="20577"/>
          <ac:spMkLst>
            <pc:docMk/>
            <pc:sldMk cId="3740104122" sldId="2147377327"/>
            <ac:spMk id="206" creationId="{E169E609-7CB1-B0B3-6B37-CC256DECFC75}"/>
          </ac:spMkLst>
        </pc:spChg>
        <pc:spChg chg="add mod replST delST">
          <ac:chgData name="Holly Jalota" userId="151c0755-ebdb-4543-b130-909b4e7f85d6" providerId="ADAL" clId="{942DC373-8B79-474E-9EF6-682153E52446}" dt="2024-04-03T10:35:14.131" v="88727" actId="20577"/>
          <ac:spMkLst>
            <pc:docMk/>
            <pc:sldMk cId="3740104122" sldId="2147377327"/>
            <ac:spMk id="207" creationId="{1FEBD10D-6DA8-DE37-9FB0-51B3E5937264}"/>
          </ac:spMkLst>
        </pc:spChg>
        <pc:spChg chg="add del mod replST">
          <ac:chgData name="Holly Jalota" userId="151c0755-ebdb-4543-b130-909b4e7f85d6" providerId="ADAL" clId="{942DC373-8B79-474E-9EF6-682153E52446}" dt="2024-04-03T10:35:51.216" v="89607"/>
          <ac:spMkLst>
            <pc:docMk/>
            <pc:sldMk cId="3740104122" sldId="2147377327"/>
            <ac:spMk id="208" creationId="{83178D67-1D0C-4D53-55A1-ABD2BE80A62A}"/>
          </ac:spMkLst>
        </pc:spChg>
        <pc:spChg chg="add del mod replST">
          <ac:chgData name="Holly Jalota" userId="151c0755-ebdb-4543-b130-909b4e7f85d6" providerId="ADAL" clId="{942DC373-8B79-474E-9EF6-682153E52446}" dt="2024-04-03T10:54:59.396" v="89941"/>
          <ac:spMkLst>
            <pc:docMk/>
            <pc:sldMk cId="3740104122" sldId="2147377327"/>
            <ac:spMk id="209" creationId="{F812306E-412E-69C1-FBB8-42F966992962}"/>
          </ac:spMkLst>
        </pc:spChg>
        <pc:spChg chg="add del mod replST">
          <ac:chgData name="Holly Jalota" userId="151c0755-ebdb-4543-b130-909b4e7f85d6" providerId="ADAL" clId="{942DC373-8B79-474E-9EF6-682153E52446}" dt="2024-04-03T10:55:08.765" v="90266"/>
          <ac:spMkLst>
            <pc:docMk/>
            <pc:sldMk cId="3740104122" sldId="2147377327"/>
            <ac:spMk id="210" creationId="{FED7C842-6FFF-0772-F49F-D455EC607086}"/>
          </ac:spMkLst>
        </pc:spChg>
        <pc:spChg chg="add del mod replST">
          <ac:chgData name="Holly Jalota" userId="151c0755-ebdb-4543-b130-909b4e7f85d6" providerId="ADAL" clId="{942DC373-8B79-474E-9EF6-682153E52446}" dt="2024-04-03T10:57:27.648" v="90629"/>
          <ac:spMkLst>
            <pc:docMk/>
            <pc:sldMk cId="3740104122" sldId="2147377327"/>
            <ac:spMk id="211" creationId="{48BD2496-C499-49BA-0641-82600865616A}"/>
          </ac:spMkLst>
        </pc:spChg>
        <pc:spChg chg="add del mod replST">
          <ac:chgData name="Holly Jalota" userId="151c0755-ebdb-4543-b130-909b4e7f85d6" providerId="ADAL" clId="{942DC373-8B79-474E-9EF6-682153E52446}" dt="2024-04-03T10:57:37.099" v="90981"/>
          <ac:spMkLst>
            <pc:docMk/>
            <pc:sldMk cId="3740104122" sldId="2147377327"/>
            <ac:spMk id="212" creationId="{229DB0FD-990A-F611-DB78-AFDFEDCECB22}"/>
          </ac:spMkLst>
        </pc:spChg>
        <pc:spChg chg="add del mod replST">
          <ac:chgData name="Holly Jalota" userId="151c0755-ebdb-4543-b130-909b4e7f85d6" providerId="ADAL" clId="{942DC373-8B79-474E-9EF6-682153E52446}" dt="2024-04-03T10:57:55.867" v="91314"/>
          <ac:spMkLst>
            <pc:docMk/>
            <pc:sldMk cId="3740104122" sldId="2147377327"/>
            <ac:spMk id="213" creationId="{AD47CA5A-CC3C-A485-3CB3-A34BD0EC9A9B}"/>
          </ac:spMkLst>
        </pc:spChg>
        <pc:spChg chg="add del mod replST">
          <ac:chgData name="Holly Jalota" userId="151c0755-ebdb-4543-b130-909b4e7f85d6" providerId="ADAL" clId="{942DC373-8B79-474E-9EF6-682153E52446}" dt="2024-04-03T10:58:05.162" v="91646"/>
          <ac:spMkLst>
            <pc:docMk/>
            <pc:sldMk cId="3740104122" sldId="2147377327"/>
            <ac:spMk id="214" creationId="{E23F1F6B-0C69-5276-7B49-6EED6A10A976}"/>
          </ac:spMkLst>
        </pc:spChg>
        <pc:spChg chg="add del mod replST">
          <ac:chgData name="Holly Jalota" userId="151c0755-ebdb-4543-b130-909b4e7f85d6" providerId="ADAL" clId="{942DC373-8B79-474E-9EF6-682153E52446}" dt="2024-04-03T10:58:14.889" v="92009"/>
          <ac:spMkLst>
            <pc:docMk/>
            <pc:sldMk cId="3740104122" sldId="2147377327"/>
            <ac:spMk id="215" creationId="{C66170B5-BAC1-1EBA-3AA8-B319991AD421}"/>
          </ac:spMkLst>
        </pc:spChg>
        <pc:spChg chg="add del mod replST">
          <ac:chgData name="Holly Jalota" userId="151c0755-ebdb-4543-b130-909b4e7f85d6" providerId="ADAL" clId="{942DC373-8B79-474E-9EF6-682153E52446}" dt="2024-04-03T10:58:24.257" v="92412"/>
          <ac:spMkLst>
            <pc:docMk/>
            <pc:sldMk cId="3740104122" sldId="2147377327"/>
            <ac:spMk id="216" creationId="{7543923C-5493-6C9D-575F-4604A5123887}"/>
          </ac:spMkLst>
        </pc:spChg>
        <pc:spChg chg="add del mod replST">
          <ac:chgData name="Holly Jalota" userId="151c0755-ebdb-4543-b130-909b4e7f85d6" providerId="ADAL" clId="{942DC373-8B79-474E-9EF6-682153E52446}" dt="2024-04-03T10:58:33.534" v="92777"/>
          <ac:spMkLst>
            <pc:docMk/>
            <pc:sldMk cId="3740104122" sldId="2147377327"/>
            <ac:spMk id="217" creationId="{1D255E09-EDA5-4BCB-FD85-B7942677D49F}"/>
          </ac:spMkLst>
        </pc:spChg>
        <pc:spChg chg="add del mod replST">
          <ac:chgData name="Holly Jalota" userId="151c0755-ebdb-4543-b130-909b4e7f85d6" providerId="ADAL" clId="{942DC373-8B79-474E-9EF6-682153E52446}" dt="2024-04-03T10:58:43.004" v="93148"/>
          <ac:spMkLst>
            <pc:docMk/>
            <pc:sldMk cId="3740104122" sldId="2147377327"/>
            <ac:spMk id="218" creationId="{828B6331-B069-75AE-6E6E-CA015AE49D4D}"/>
          </ac:spMkLst>
        </pc:spChg>
        <pc:spChg chg="add del mod replST">
          <ac:chgData name="Holly Jalota" userId="151c0755-ebdb-4543-b130-909b4e7f85d6" providerId="ADAL" clId="{942DC373-8B79-474E-9EF6-682153E52446}" dt="2024-04-03T10:58:52.521" v="93488"/>
          <ac:spMkLst>
            <pc:docMk/>
            <pc:sldMk cId="3740104122" sldId="2147377327"/>
            <ac:spMk id="219" creationId="{906AF0CA-6513-9575-FAAF-C7567671A38A}"/>
          </ac:spMkLst>
        </pc:spChg>
        <pc:spChg chg="add del mod replST">
          <ac:chgData name="Holly Jalota" userId="151c0755-ebdb-4543-b130-909b4e7f85d6" providerId="ADAL" clId="{942DC373-8B79-474E-9EF6-682153E52446}" dt="2024-04-03T10:59:01.849" v="93823"/>
          <ac:spMkLst>
            <pc:docMk/>
            <pc:sldMk cId="3740104122" sldId="2147377327"/>
            <ac:spMk id="220" creationId="{276BDD0C-4BD7-2814-0841-D986305175C5}"/>
          </ac:spMkLst>
        </pc:spChg>
        <pc:spChg chg="add del mod replST">
          <ac:chgData name="Holly Jalota" userId="151c0755-ebdb-4543-b130-909b4e7f85d6" providerId="ADAL" clId="{942DC373-8B79-474E-9EF6-682153E52446}" dt="2024-04-03T10:59:11.301" v="94155"/>
          <ac:spMkLst>
            <pc:docMk/>
            <pc:sldMk cId="3740104122" sldId="2147377327"/>
            <ac:spMk id="221" creationId="{985060AE-016A-825E-7DE6-2F33886923E0}"/>
          </ac:spMkLst>
        </pc:spChg>
        <pc:spChg chg="add del mod replST">
          <ac:chgData name="Holly Jalota" userId="151c0755-ebdb-4543-b130-909b4e7f85d6" providerId="ADAL" clId="{942DC373-8B79-474E-9EF6-682153E52446}" dt="2024-04-03T10:59:20.551" v="94489"/>
          <ac:spMkLst>
            <pc:docMk/>
            <pc:sldMk cId="3740104122" sldId="2147377327"/>
            <ac:spMk id="222" creationId="{8657BDD0-443E-23EA-F08A-CF695B2AF3E5}"/>
          </ac:spMkLst>
        </pc:spChg>
        <pc:spChg chg="add del mod replST">
          <ac:chgData name="Holly Jalota" userId="151c0755-ebdb-4543-b130-909b4e7f85d6" providerId="ADAL" clId="{942DC373-8B79-474E-9EF6-682153E52446}" dt="2024-04-03T10:59:29.994" v="94821"/>
          <ac:spMkLst>
            <pc:docMk/>
            <pc:sldMk cId="3740104122" sldId="2147377327"/>
            <ac:spMk id="223" creationId="{57E9BB95-39B4-C736-F3BE-BB8F3631EF07}"/>
          </ac:spMkLst>
        </pc:spChg>
        <pc:spChg chg="add del mod replST">
          <ac:chgData name="Holly Jalota" userId="151c0755-ebdb-4543-b130-909b4e7f85d6" providerId="ADAL" clId="{942DC373-8B79-474E-9EF6-682153E52446}" dt="2024-04-03T10:59:39.288" v="95177"/>
          <ac:spMkLst>
            <pc:docMk/>
            <pc:sldMk cId="3740104122" sldId="2147377327"/>
            <ac:spMk id="224" creationId="{4064D37B-2D02-3091-C6C4-9FF9E75160B5}"/>
          </ac:spMkLst>
        </pc:spChg>
        <pc:spChg chg="add del mod replST">
          <ac:chgData name="Holly Jalota" userId="151c0755-ebdb-4543-b130-909b4e7f85d6" providerId="ADAL" clId="{942DC373-8B79-474E-9EF6-682153E52446}" dt="2024-04-03T10:59:48.756" v="95547"/>
          <ac:spMkLst>
            <pc:docMk/>
            <pc:sldMk cId="3740104122" sldId="2147377327"/>
            <ac:spMk id="225" creationId="{03FB6ABD-A326-9C8D-CFEB-E0C70F482293}"/>
          </ac:spMkLst>
        </pc:spChg>
        <pc:spChg chg="add del mod replST">
          <ac:chgData name="Holly Jalota" userId="151c0755-ebdb-4543-b130-909b4e7f85d6" providerId="ADAL" clId="{942DC373-8B79-474E-9EF6-682153E52446}" dt="2024-04-03T10:59:58.926" v="95919"/>
          <ac:spMkLst>
            <pc:docMk/>
            <pc:sldMk cId="3740104122" sldId="2147377327"/>
            <ac:spMk id="226" creationId="{D6925C71-6B5F-9A31-BFB5-847B7AF9616C}"/>
          </ac:spMkLst>
        </pc:spChg>
        <pc:spChg chg="add del mod replST">
          <ac:chgData name="Holly Jalota" userId="151c0755-ebdb-4543-b130-909b4e7f85d6" providerId="ADAL" clId="{942DC373-8B79-474E-9EF6-682153E52446}" dt="2024-04-03T11:00:08.176" v="96254"/>
          <ac:spMkLst>
            <pc:docMk/>
            <pc:sldMk cId="3740104122" sldId="2147377327"/>
            <ac:spMk id="227" creationId="{7C7BF8C8-2B5A-1100-7130-87303B73350E}"/>
          </ac:spMkLst>
        </pc:spChg>
        <pc:spChg chg="add del mod replST">
          <ac:chgData name="Holly Jalota" userId="151c0755-ebdb-4543-b130-909b4e7f85d6" providerId="ADAL" clId="{942DC373-8B79-474E-9EF6-682153E52446}" dt="2024-04-03T11:00:19.614" v="96586"/>
          <ac:spMkLst>
            <pc:docMk/>
            <pc:sldMk cId="3740104122" sldId="2147377327"/>
            <ac:spMk id="228" creationId="{3C0825A7-2A89-0072-8522-FDFA7A710B1F}"/>
          </ac:spMkLst>
        </pc:spChg>
        <pc:spChg chg="add del mod replST">
          <ac:chgData name="Holly Jalota" userId="151c0755-ebdb-4543-b130-909b4e7f85d6" providerId="ADAL" clId="{942DC373-8B79-474E-9EF6-682153E52446}" dt="2024-04-03T11:00:29.043" v="96921"/>
          <ac:spMkLst>
            <pc:docMk/>
            <pc:sldMk cId="3740104122" sldId="2147377327"/>
            <ac:spMk id="229" creationId="{A63B555B-3DBA-C7EF-E836-DFF9798DFDA7}"/>
          </ac:spMkLst>
        </pc:spChg>
        <pc:spChg chg="add del mod replST">
          <ac:chgData name="Holly Jalota" userId="151c0755-ebdb-4543-b130-909b4e7f85d6" providerId="ADAL" clId="{942DC373-8B79-474E-9EF6-682153E52446}" dt="2024-04-03T11:00:38.514" v="97256"/>
          <ac:spMkLst>
            <pc:docMk/>
            <pc:sldMk cId="3740104122" sldId="2147377327"/>
            <ac:spMk id="230" creationId="{626266F9-7B86-9997-21E1-241F081ED362}"/>
          </ac:spMkLst>
        </pc:spChg>
        <pc:spChg chg="add del mod replST">
          <ac:chgData name="Holly Jalota" userId="151c0755-ebdb-4543-b130-909b4e7f85d6" providerId="ADAL" clId="{942DC373-8B79-474E-9EF6-682153E52446}" dt="2024-04-03T11:00:47.813" v="97593"/>
          <ac:spMkLst>
            <pc:docMk/>
            <pc:sldMk cId="3740104122" sldId="2147377327"/>
            <ac:spMk id="231" creationId="{0B12A311-56CA-C378-7DEC-7FB71DB0AB4A}"/>
          </ac:spMkLst>
        </pc:spChg>
        <pc:spChg chg="add del mod replST">
          <ac:chgData name="Holly Jalota" userId="151c0755-ebdb-4543-b130-909b4e7f85d6" providerId="ADAL" clId="{942DC373-8B79-474E-9EF6-682153E52446}" dt="2024-04-03T11:00:57.069" v="97928"/>
          <ac:spMkLst>
            <pc:docMk/>
            <pc:sldMk cId="3740104122" sldId="2147377327"/>
            <ac:spMk id="232" creationId="{053FFF04-6E07-83D1-7E17-F93AF9399FC5}"/>
          </ac:spMkLst>
        </pc:spChg>
        <pc:spChg chg="add del mod replST">
          <ac:chgData name="Holly Jalota" userId="151c0755-ebdb-4543-b130-909b4e7f85d6" providerId="ADAL" clId="{942DC373-8B79-474E-9EF6-682153E52446}" dt="2024-04-03T11:01:06.450" v="98295"/>
          <ac:spMkLst>
            <pc:docMk/>
            <pc:sldMk cId="3740104122" sldId="2147377327"/>
            <ac:spMk id="233" creationId="{8D6DD180-BFB2-0DF6-0F97-8700DE62EF39}"/>
          </ac:spMkLst>
        </pc:spChg>
        <pc:spChg chg="add del mod replST">
          <ac:chgData name="Holly Jalota" userId="151c0755-ebdb-4543-b130-909b4e7f85d6" providerId="ADAL" clId="{942DC373-8B79-474E-9EF6-682153E52446}" dt="2024-04-03T11:01:17.634" v="98630"/>
          <ac:spMkLst>
            <pc:docMk/>
            <pc:sldMk cId="3740104122" sldId="2147377327"/>
            <ac:spMk id="234" creationId="{B06B24CC-ED3F-1F98-5DF6-3589ADDAD794}"/>
          </ac:spMkLst>
        </pc:spChg>
        <pc:spChg chg="add del mod replST">
          <ac:chgData name="Holly Jalota" userId="151c0755-ebdb-4543-b130-909b4e7f85d6" providerId="ADAL" clId="{942DC373-8B79-474E-9EF6-682153E52446}" dt="2024-04-03T11:01:26.906" v="98962"/>
          <ac:spMkLst>
            <pc:docMk/>
            <pc:sldMk cId="3740104122" sldId="2147377327"/>
            <ac:spMk id="235" creationId="{F763B8DD-6783-7F22-869D-CF48A8067AE3}"/>
          </ac:spMkLst>
        </pc:spChg>
        <pc:spChg chg="add del mod replST">
          <ac:chgData name="Holly Jalota" userId="151c0755-ebdb-4543-b130-909b4e7f85d6" providerId="ADAL" clId="{942DC373-8B79-474E-9EF6-682153E52446}" dt="2024-04-03T11:01:38.457" v="99295"/>
          <ac:spMkLst>
            <pc:docMk/>
            <pc:sldMk cId="3740104122" sldId="2147377327"/>
            <ac:spMk id="236" creationId="{7884734E-F25E-9D1D-FF4A-12316CF67DE1}"/>
          </ac:spMkLst>
        </pc:spChg>
        <pc:spChg chg="add del mod replST">
          <ac:chgData name="Holly Jalota" userId="151c0755-ebdb-4543-b130-909b4e7f85d6" providerId="ADAL" clId="{942DC373-8B79-474E-9EF6-682153E52446}" dt="2024-04-03T11:01:47.869" v="99628"/>
          <ac:spMkLst>
            <pc:docMk/>
            <pc:sldMk cId="3740104122" sldId="2147377327"/>
            <ac:spMk id="237" creationId="{3B557BDD-A0D1-36FB-1B17-FA6F85BD918C}"/>
          </ac:spMkLst>
        </pc:spChg>
        <pc:spChg chg="add del mod replST">
          <ac:chgData name="Holly Jalota" userId="151c0755-ebdb-4543-b130-909b4e7f85d6" providerId="ADAL" clId="{942DC373-8B79-474E-9EF6-682153E52446}" dt="2024-04-03T11:01:57.839" v="99961"/>
          <ac:spMkLst>
            <pc:docMk/>
            <pc:sldMk cId="3740104122" sldId="2147377327"/>
            <ac:spMk id="238" creationId="{41E1A987-56A6-2258-AA00-26DAB1F2ABA9}"/>
          </ac:spMkLst>
        </pc:spChg>
        <pc:spChg chg="add del mod replST">
          <ac:chgData name="Holly Jalota" userId="151c0755-ebdb-4543-b130-909b4e7f85d6" providerId="ADAL" clId="{942DC373-8B79-474E-9EF6-682153E52446}" dt="2024-04-03T11:02:07.626" v="100296"/>
          <ac:spMkLst>
            <pc:docMk/>
            <pc:sldMk cId="3740104122" sldId="2147377327"/>
            <ac:spMk id="239" creationId="{EA2DF4DB-A36F-1ABC-96FE-EC2865976A06}"/>
          </ac:spMkLst>
        </pc:spChg>
        <pc:spChg chg="add del mod replST">
          <ac:chgData name="Holly Jalota" userId="151c0755-ebdb-4543-b130-909b4e7f85d6" providerId="ADAL" clId="{942DC373-8B79-474E-9EF6-682153E52446}" dt="2024-04-03T11:02:18.347" v="100650"/>
          <ac:spMkLst>
            <pc:docMk/>
            <pc:sldMk cId="3740104122" sldId="2147377327"/>
            <ac:spMk id="240" creationId="{3783A307-64C9-BB72-F6A8-6BF6074213A7}"/>
          </ac:spMkLst>
        </pc:spChg>
        <pc:spChg chg="add del mod replST">
          <ac:chgData name="Holly Jalota" userId="151c0755-ebdb-4543-b130-909b4e7f85d6" providerId="ADAL" clId="{942DC373-8B79-474E-9EF6-682153E52446}" dt="2024-04-03T11:02:27.671" v="100983"/>
          <ac:spMkLst>
            <pc:docMk/>
            <pc:sldMk cId="3740104122" sldId="2147377327"/>
            <ac:spMk id="241" creationId="{A2712469-CA0F-F572-1444-F4225B4B2988}"/>
          </ac:spMkLst>
        </pc:spChg>
        <pc:spChg chg="add del mod replST">
          <ac:chgData name="Holly Jalota" userId="151c0755-ebdb-4543-b130-909b4e7f85d6" providerId="ADAL" clId="{942DC373-8B79-474E-9EF6-682153E52446}" dt="2024-04-03T11:02:37.247" v="101337"/>
          <ac:spMkLst>
            <pc:docMk/>
            <pc:sldMk cId="3740104122" sldId="2147377327"/>
            <ac:spMk id="242" creationId="{E995E3A5-EB6E-8C85-D15A-63F44935452C}"/>
          </ac:spMkLst>
        </pc:spChg>
        <pc:spChg chg="add del mod replST">
          <ac:chgData name="Holly Jalota" userId="151c0755-ebdb-4543-b130-909b4e7f85d6" providerId="ADAL" clId="{942DC373-8B79-474E-9EF6-682153E52446}" dt="2024-04-03T11:02:46.703" v="101701"/>
          <ac:spMkLst>
            <pc:docMk/>
            <pc:sldMk cId="3740104122" sldId="2147377327"/>
            <ac:spMk id="243" creationId="{036DF000-9755-5E75-C022-76CCDE533E65}"/>
          </ac:spMkLst>
        </pc:spChg>
        <pc:spChg chg="add del mod replST">
          <ac:chgData name="Holly Jalota" userId="151c0755-ebdb-4543-b130-909b4e7f85d6" providerId="ADAL" clId="{942DC373-8B79-474E-9EF6-682153E52446}" dt="2024-04-03T11:02:56.100" v="102070"/>
          <ac:spMkLst>
            <pc:docMk/>
            <pc:sldMk cId="3740104122" sldId="2147377327"/>
            <ac:spMk id="244" creationId="{AB8D7C3B-6D10-E351-E880-C7CC563EFE71}"/>
          </ac:spMkLst>
        </pc:spChg>
        <pc:spChg chg="add del mod replST">
          <ac:chgData name="Holly Jalota" userId="151c0755-ebdb-4543-b130-909b4e7f85d6" providerId="ADAL" clId="{942DC373-8B79-474E-9EF6-682153E52446}" dt="2024-04-03T11:03:05.398" v="102432"/>
          <ac:spMkLst>
            <pc:docMk/>
            <pc:sldMk cId="3740104122" sldId="2147377327"/>
            <ac:spMk id="245" creationId="{3579F4ED-962D-70D9-C327-CDF59ADF20E1}"/>
          </ac:spMkLst>
        </pc:spChg>
        <pc:spChg chg="add del mod replST">
          <ac:chgData name="Holly Jalota" userId="151c0755-ebdb-4543-b130-909b4e7f85d6" providerId="ADAL" clId="{942DC373-8B79-474E-9EF6-682153E52446}" dt="2024-04-03T11:03:14.799" v="102832"/>
          <ac:spMkLst>
            <pc:docMk/>
            <pc:sldMk cId="3740104122" sldId="2147377327"/>
            <ac:spMk id="246" creationId="{9E4B99AD-6EAE-B82F-1DCA-BCB800EEC80F}"/>
          </ac:spMkLst>
        </pc:spChg>
        <pc:spChg chg="add del mod replST">
          <ac:chgData name="Holly Jalota" userId="151c0755-ebdb-4543-b130-909b4e7f85d6" providerId="ADAL" clId="{942DC373-8B79-474E-9EF6-682153E52446}" dt="2024-04-03T11:03:24.081" v="103204"/>
          <ac:spMkLst>
            <pc:docMk/>
            <pc:sldMk cId="3740104122" sldId="2147377327"/>
            <ac:spMk id="247" creationId="{18DECAF5-2B21-087C-E123-BE840228AE5A}"/>
          </ac:spMkLst>
        </pc:spChg>
        <pc:spChg chg="add del mod replST">
          <ac:chgData name="Holly Jalota" userId="151c0755-ebdb-4543-b130-909b4e7f85d6" providerId="ADAL" clId="{942DC373-8B79-474E-9EF6-682153E52446}" dt="2024-04-03T11:03:33.351" v="103558"/>
          <ac:spMkLst>
            <pc:docMk/>
            <pc:sldMk cId="3740104122" sldId="2147377327"/>
            <ac:spMk id="248" creationId="{6A2F48AA-11B6-F0BB-08E5-9289EBED2732}"/>
          </ac:spMkLst>
        </pc:spChg>
        <pc:spChg chg="add del mod replST">
          <ac:chgData name="Holly Jalota" userId="151c0755-ebdb-4543-b130-909b4e7f85d6" providerId="ADAL" clId="{942DC373-8B79-474E-9EF6-682153E52446}" dt="2024-04-03T11:03:42.668" v="103918"/>
          <ac:spMkLst>
            <pc:docMk/>
            <pc:sldMk cId="3740104122" sldId="2147377327"/>
            <ac:spMk id="249" creationId="{AFEFD9E5-9E24-1D42-AB19-81A7254C3D4B}"/>
          </ac:spMkLst>
        </pc:spChg>
        <pc:spChg chg="add del mod replST">
          <ac:chgData name="Holly Jalota" userId="151c0755-ebdb-4543-b130-909b4e7f85d6" providerId="ADAL" clId="{942DC373-8B79-474E-9EF6-682153E52446}" dt="2024-04-03T11:03:52.110" v="104256"/>
          <ac:spMkLst>
            <pc:docMk/>
            <pc:sldMk cId="3740104122" sldId="2147377327"/>
            <ac:spMk id="250" creationId="{5F4BFED6-7E1A-53B6-41F4-863614E79338}"/>
          </ac:spMkLst>
        </pc:spChg>
        <pc:spChg chg="add del mod replST">
          <ac:chgData name="Holly Jalota" userId="151c0755-ebdb-4543-b130-909b4e7f85d6" providerId="ADAL" clId="{942DC373-8B79-474E-9EF6-682153E52446}" dt="2024-04-03T11:04:49.602" v="104614"/>
          <ac:spMkLst>
            <pc:docMk/>
            <pc:sldMk cId="3740104122" sldId="2147377327"/>
            <ac:spMk id="251" creationId="{C16E026D-AD68-96CC-84C1-BAE352B89B44}"/>
          </ac:spMkLst>
        </pc:spChg>
        <pc:spChg chg="add del mod replST">
          <ac:chgData name="Holly Jalota" userId="151c0755-ebdb-4543-b130-909b4e7f85d6" providerId="ADAL" clId="{942DC373-8B79-474E-9EF6-682153E52446}" dt="2024-04-03T11:04:59.116" v="104962"/>
          <ac:spMkLst>
            <pc:docMk/>
            <pc:sldMk cId="3740104122" sldId="2147377327"/>
            <ac:spMk id="252" creationId="{9A61FCD6-3D14-CEF3-985D-47A488233398}"/>
          </ac:spMkLst>
        </pc:spChg>
        <pc:spChg chg="add del mod replST">
          <ac:chgData name="Holly Jalota" userId="151c0755-ebdb-4543-b130-909b4e7f85d6" providerId="ADAL" clId="{942DC373-8B79-474E-9EF6-682153E52446}" dt="2024-04-03T11:05:09.038" v="105321"/>
          <ac:spMkLst>
            <pc:docMk/>
            <pc:sldMk cId="3740104122" sldId="2147377327"/>
            <ac:spMk id="253" creationId="{CC712A02-9935-BE73-0403-76815FCA6C12}"/>
          </ac:spMkLst>
        </pc:spChg>
        <pc:spChg chg="add del mod replST">
          <ac:chgData name="Holly Jalota" userId="151c0755-ebdb-4543-b130-909b4e7f85d6" providerId="ADAL" clId="{942DC373-8B79-474E-9EF6-682153E52446}" dt="2024-04-03T11:05:18.301" v="105697"/>
          <ac:spMkLst>
            <pc:docMk/>
            <pc:sldMk cId="3740104122" sldId="2147377327"/>
            <ac:spMk id="254" creationId="{102CAC20-6832-26DC-87A0-2AC5FD159AF1}"/>
          </ac:spMkLst>
        </pc:spChg>
        <pc:spChg chg="add del mod replST">
          <ac:chgData name="Holly Jalota" userId="151c0755-ebdb-4543-b130-909b4e7f85d6" providerId="ADAL" clId="{942DC373-8B79-474E-9EF6-682153E52446}" dt="2024-04-03T11:05:27.560" v="106043"/>
          <ac:spMkLst>
            <pc:docMk/>
            <pc:sldMk cId="3740104122" sldId="2147377327"/>
            <ac:spMk id="255" creationId="{88696B7A-0AE9-3E1F-BAD9-75B31C3D01B6}"/>
          </ac:spMkLst>
        </pc:spChg>
        <pc:spChg chg="add del mod replST">
          <ac:chgData name="Holly Jalota" userId="151c0755-ebdb-4543-b130-909b4e7f85d6" providerId="ADAL" clId="{942DC373-8B79-474E-9EF6-682153E52446}" dt="2024-04-03T11:05:37.141" v="106375"/>
          <ac:spMkLst>
            <pc:docMk/>
            <pc:sldMk cId="3740104122" sldId="2147377327"/>
            <ac:spMk id="256" creationId="{74742C86-0BE5-6D22-64AA-9F9007EE810D}"/>
          </ac:spMkLst>
        </pc:spChg>
        <pc:spChg chg="add del mod replST">
          <ac:chgData name="Holly Jalota" userId="151c0755-ebdb-4543-b130-909b4e7f85d6" providerId="ADAL" clId="{942DC373-8B79-474E-9EF6-682153E52446}" dt="2024-04-03T11:05:46.416" v="106709"/>
          <ac:spMkLst>
            <pc:docMk/>
            <pc:sldMk cId="3740104122" sldId="2147377327"/>
            <ac:spMk id="257" creationId="{6A6A40ED-3176-085B-049B-FB9AA4558615}"/>
          </ac:spMkLst>
        </pc:spChg>
        <pc:spChg chg="add del mod replST">
          <ac:chgData name="Holly Jalota" userId="151c0755-ebdb-4543-b130-909b4e7f85d6" providerId="ADAL" clId="{942DC373-8B79-474E-9EF6-682153E52446}" dt="2024-04-03T11:05:57.623" v="107042"/>
          <ac:spMkLst>
            <pc:docMk/>
            <pc:sldMk cId="3740104122" sldId="2147377327"/>
            <ac:spMk id="258" creationId="{5D683BDE-EBAD-9E4A-3A58-C8CC7F173E11}"/>
          </ac:spMkLst>
        </pc:spChg>
        <pc:spChg chg="add del mod replST">
          <ac:chgData name="Holly Jalota" userId="151c0755-ebdb-4543-b130-909b4e7f85d6" providerId="ADAL" clId="{942DC373-8B79-474E-9EF6-682153E52446}" dt="2024-04-03T11:06:07.324" v="107375"/>
          <ac:spMkLst>
            <pc:docMk/>
            <pc:sldMk cId="3740104122" sldId="2147377327"/>
            <ac:spMk id="259" creationId="{3C05CEA4-E368-CDF9-3BC9-0E364C0BBB11}"/>
          </ac:spMkLst>
        </pc:spChg>
        <pc:spChg chg="add del mod replST">
          <ac:chgData name="Holly Jalota" userId="151c0755-ebdb-4543-b130-909b4e7f85d6" providerId="ADAL" clId="{942DC373-8B79-474E-9EF6-682153E52446}" dt="2024-04-03T11:06:16.790" v="107707"/>
          <ac:spMkLst>
            <pc:docMk/>
            <pc:sldMk cId="3740104122" sldId="2147377327"/>
            <ac:spMk id="260" creationId="{F1A61C05-2E2A-81F4-8FEA-406B36803282}"/>
          </ac:spMkLst>
        </pc:spChg>
        <pc:spChg chg="add del mod replST">
          <ac:chgData name="Holly Jalota" userId="151c0755-ebdb-4543-b130-909b4e7f85d6" providerId="ADAL" clId="{942DC373-8B79-474E-9EF6-682153E52446}" dt="2024-04-03T11:06:38.486" v="108055"/>
          <ac:spMkLst>
            <pc:docMk/>
            <pc:sldMk cId="3740104122" sldId="2147377327"/>
            <ac:spMk id="261" creationId="{F66E3DFD-A647-943E-1746-BC673E6B7372}"/>
          </ac:spMkLst>
        </pc:spChg>
        <pc:spChg chg="add del mod replST">
          <ac:chgData name="Holly Jalota" userId="151c0755-ebdb-4543-b130-909b4e7f85d6" providerId="ADAL" clId="{942DC373-8B79-474E-9EF6-682153E52446}" dt="2024-04-03T11:06:47.858" v="108438"/>
          <ac:spMkLst>
            <pc:docMk/>
            <pc:sldMk cId="3740104122" sldId="2147377327"/>
            <ac:spMk id="262" creationId="{4EFBD886-E056-9F03-FD36-3721DBAA7978}"/>
          </ac:spMkLst>
        </pc:spChg>
        <pc:spChg chg="add del mod replST">
          <ac:chgData name="Holly Jalota" userId="151c0755-ebdb-4543-b130-909b4e7f85d6" providerId="ADAL" clId="{942DC373-8B79-474E-9EF6-682153E52446}" dt="2024-04-03T11:06:57.631" v="108786"/>
          <ac:spMkLst>
            <pc:docMk/>
            <pc:sldMk cId="3740104122" sldId="2147377327"/>
            <ac:spMk id="263" creationId="{32D4DAB6-C562-3A14-66AA-A36F6C0EB599}"/>
          </ac:spMkLst>
        </pc:spChg>
        <pc:spChg chg="add del mod replST">
          <ac:chgData name="Holly Jalota" userId="151c0755-ebdb-4543-b130-909b4e7f85d6" providerId="ADAL" clId="{942DC373-8B79-474E-9EF6-682153E52446}" dt="2024-04-03T11:07:06.914" v="109141"/>
          <ac:spMkLst>
            <pc:docMk/>
            <pc:sldMk cId="3740104122" sldId="2147377327"/>
            <ac:spMk id="264" creationId="{75A21424-1FD4-749E-A69D-CEB56D650264}"/>
          </ac:spMkLst>
        </pc:spChg>
        <pc:spChg chg="add del mod replST">
          <ac:chgData name="Holly Jalota" userId="151c0755-ebdb-4543-b130-909b4e7f85d6" providerId="ADAL" clId="{942DC373-8B79-474E-9EF6-682153E52446}" dt="2024-04-03T11:07:16.201" v="109486"/>
          <ac:spMkLst>
            <pc:docMk/>
            <pc:sldMk cId="3740104122" sldId="2147377327"/>
            <ac:spMk id="265" creationId="{2DA5B1C0-F97E-2A89-9EE3-99A0B8DD91C1}"/>
          </ac:spMkLst>
        </pc:spChg>
        <pc:spChg chg="add del mod replST">
          <ac:chgData name="Holly Jalota" userId="151c0755-ebdb-4543-b130-909b4e7f85d6" providerId="ADAL" clId="{942DC373-8B79-474E-9EF6-682153E52446}" dt="2024-04-03T11:07:36.353" v="109885"/>
          <ac:spMkLst>
            <pc:docMk/>
            <pc:sldMk cId="3740104122" sldId="2147377327"/>
            <ac:spMk id="266" creationId="{59C6D9F9-CEDB-A5AC-9127-266405C3F4DA}"/>
          </ac:spMkLst>
        </pc:spChg>
        <pc:spChg chg="add del mod replST">
          <ac:chgData name="Holly Jalota" userId="151c0755-ebdb-4543-b130-909b4e7f85d6" providerId="ADAL" clId="{942DC373-8B79-474E-9EF6-682153E52446}" dt="2024-04-03T11:07:45.652" v="110277"/>
          <ac:spMkLst>
            <pc:docMk/>
            <pc:sldMk cId="3740104122" sldId="2147377327"/>
            <ac:spMk id="267" creationId="{DC600C78-8EE0-CA5C-5D56-F83E1133D53F}"/>
          </ac:spMkLst>
        </pc:spChg>
        <pc:spChg chg="add del mod replST">
          <ac:chgData name="Holly Jalota" userId="151c0755-ebdb-4543-b130-909b4e7f85d6" providerId="ADAL" clId="{942DC373-8B79-474E-9EF6-682153E52446}" dt="2024-04-03T11:07:55.194" v="110620"/>
          <ac:spMkLst>
            <pc:docMk/>
            <pc:sldMk cId="3740104122" sldId="2147377327"/>
            <ac:spMk id="268" creationId="{0F7CF47E-0930-F44C-1B1F-9837546C0210}"/>
          </ac:spMkLst>
        </pc:spChg>
        <pc:spChg chg="add del mod replST">
          <ac:chgData name="Holly Jalota" userId="151c0755-ebdb-4543-b130-909b4e7f85d6" providerId="ADAL" clId="{942DC373-8B79-474E-9EF6-682153E52446}" dt="2024-04-03T11:08:05.710" v="110961"/>
          <ac:spMkLst>
            <pc:docMk/>
            <pc:sldMk cId="3740104122" sldId="2147377327"/>
            <ac:spMk id="269" creationId="{D6E762A5-0746-EB5C-F183-113B349AA339}"/>
          </ac:spMkLst>
        </pc:spChg>
        <pc:spChg chg="add del mod replST">
          <ac:chgData name="Holly Jalota" userId="151c0755-ebdb-4543-b130-909b4e7f85d6" providerId="ADAL" clId="{942DC373-8B79-474E-9EF6-682153E52446}" dt="2024-04-03T11:08:30.063" v="111304"/>
          <ac:spMkLst>
            <pc:docMk/>
            <pc:sldMk cId="3740104122" sldId="2147377327"/>
            <ac:spMk id="270" creationId="{90590F11-7F09-4D31-E13E-AE9A8E099FDA}"/>
          </ac:spMkLst>
        </pc:spChg>
        <pc:spChg chg="add del mod replST">
          <ac:chgData name="Holly Jalota" userId="151c0755-ebdb-4543-b130-909b4e7f85d6" providerId="ADAL" clId="{942DC373-8B79-474E-9EF6-682153E52446}" dt="2024-04-03T11:08:39.641" v="111636"/>
          <ac:spMkLst>
            <pc:docMk/>
            <pc:sldMk cId="3740104122" sldId="2147377327"/>
            <ac:spMk id="271" creationId="{7E1CA6A5-054E-6C6F-75EC-E8EC86365DFB}"/>
          </ac:spMkLst>
        </pc:spChg>
        <pc:spChg chg="add del mod replST">
          <ac:chgData name="Holly Jalota" userId="151c0755-ebdb-4543-b130-909b4e7f85d6" providerId="ADAL" clId="{942DC373-8B79-474E-9EF6-682153E52446}" dt="2024-04-03T11:08:49.066" v="111998"/>
          <ac:spMkLst>
            <pc:docMk/>
            <pc:sldMk cId="3740104122" sldId="2147377327"/>
            <ac:spMk id="272" creationId="{5970073D-4C2B-2495-46B7-DBFE39C654F0}"/>
          </ac:spMkLst>
        </pc:spChg>
        <pc:spChg chg="add del mod replST">
          <ac:chgData name="Holly Jalota" userId="151c0755-ebdb-4543-b130-909b4e7f85d6" providerId="ADAL" clId="{942DC373-8B79-474E-9EF6-682153E52446}" dt="2024-04-03T11:08:58.469" v="112375"/>
          <ac:spMkLst>
            <pc:docMk/>
            <pc:sldMk cId="3740104122" sldId="2147377327"/>
            <ac:spMk id="273" creationId="{A11B448F-A77A-235D-9AF1-C6B6772642BC}"/>
          </ac:spMkLst>
        </pc:spChg>
        <pc:spChg chg="add del mod replST">
          <ac:chgData name="Holly Jalota" userId="151c0755-ebdb-4543-b130-909b4e7f85d6" providerId="ADAL" clId="{942DC373-8B79-474E-9EF6-682153E52446}" dt="2024-04-03T11:09:07.700" v="112729"/>
          <ac:spMkLst>
            <pc:docMk/>
            <pc:sldMk cId="3740104122" sldId="2147377327"/>
            <ac:spMk id="274" creationId="{54C198A2-275D-971B-4683-21551C2C87E8}"/>
          </ac:spMkLst>
        </pc:spChg>
        <pc:spChg chg="add del mod replST">
          <ac:chgData name="Holly Jalota" userId="151c0755-ebdb-4543-b130-909b4e7f85d6" providerId="ADAL" clId="{942DC373-8B79-474E-9EF6-682153E52446}" dt="2024-04-03T11:09:17.041" v="113117"/>
          <ac:spMkLst>
            <pc:docMk/>
            <pc:sldMk cId="3740104122" sldId="2147377327"/>
            <ac:spMk id="275" creationId="{CE42A9AD-7900-CBD8-AFED-503D222ED7A4}"/>
          </ac:spMkLst>
        </pc:spChg>
        <pc:spChg chg="add del mod replST">
          <ac:chgData name="Holly Jalota" userId="151c0755-ebdb-4543-b130-909b4e7f85d6" providerId="ADAL" clId="{942DC373-8B79-474E-9EF6-682153E52446}" dt="2024-04-03T11:09:26.461" v="113503"/>
          <ac:spMkLst>
            <pc:docMk/>
            <pc:sldMk cId="3740104122" sldId="2147377327"/>
            <ac:spMk id="276" creationId="{E5EC3264-4FEB-DD49-7E12-A06059BF0F37}"/>
          </ac:spMkLst>
        </pc:spChg>
        <pc:spChg chg="add del mod replST">
          <ac:chgData name="Holly Jalota" userId="151c0755-ebdb-4543-b130-909b4e7f85d6" providerId="ADAL" clId="{942DC373-8B79-474E-9EF6-682153E52446}" dt="2024-04-03T11:09:35.963" v="113877"/>
          <ac:spMkLst>
            <pc:docMk/>
            <pc:sldMk cId="3740104122" sldId="2147377327"/>
            <ac:spMk id="277" creationId="{FAE4484B-7DF1-F8CD-BB8D-71CDE2D18EE8}"/>
          </ac:spMkLst>
        </pc:spChg>
        <pc:spChg chg="add del mod replST">
          <ac:chgData name="Holly Jalota" userId="151c0755-ebdb-4543-b130-909b4e7f85d6" providerId="ADAL" clId="{942DC373-8B79-474E-9EF6-682153E52446}" dt="2024-04-03T11:09:45.449" v="114247"/>
          <ac:spMkLst>
            <pc:docMk/>
            <pc:sldMk cId="3740104122" sldId="2147377327"/>
            <ac:spMk id="278" creationId="{D79048C4-DB55-EBB2-9BCC-800F012FB87A}"/>
          </ac:spMkLst>
        </pc:spChg>
        <pc:spChg chg="add del mod replST">
          <ac:chgData name="Holly Jalota" userId="151c0755-ebdb-4543-b130-909b4e7f85d6" providerId="ADAL" clId="{942DC373-8B79-474E-9EF6-682153E52446}" dt="2024-04-03T11:09:54.854" v="114641"/>
          <ac:spMkLst>
            <pc:docMk/>
            <pc:sldMk cId="3740104122" sldId="2147377327"/>
            <ac:spMk id="279" creationId="{C2C4EF14-9C5E-0506-1DA6-45DFE02FEDEC}"/>
          </ac:spMkLst>
        </pc:spChg>
        <pc:spChg chg="add del mod replST">
          <ac:chgData name="Holly Jalota" userId="151c0755-ebdb-4543-b130-909b4e7f85d6" providerId="ADAL" clId="{942DC373-8B79-474E-9EF6-682153E52446}" dt="2024-04-03T11:10:04.148" v="115010"/>
          <ac:spMkLst>
            <pc:docMk/>
            <pc:sldMk cId="3740104122" sldId="2147377327"/>
            <ac:spMk id="280" creationId="{45DB772C-E1DE-9A43-AF7E-271D47C858D8}"/>
          </ac:spMkLst>
        </pc:spChg>
        <pc:spChg chg="add del mod replST">
          <ac:chgData name="Holly Jalota" userId="151c0755-ebdb-4543-b130-909b4e7f85d6" providerId="ADAL" clId="{942DC373-8B79-474E-9EF6-682153E52446}" dt="2024-04-03T11:10:13.461" v="115382"/>
          <ac:spMkLst>
            <pc:docMk/>
            <pc:sldMk cId="3740104122" sldId="2147377327"/>
            <ac:spMk id="281" creationId="{ADF1AC27-E251-C687-A373-59FD3AFDA111}"/>
          </ac:spMkLst>
        </pc:spChg>
        <pc:spChg chg="add del mod replST">
          <ac:chgData name="Holly Jalota" userId="151c0755-ebdb-4543-b130-909b4e7f85d6" providerId="ADAL" clId="{942DC373-8B79-474E-9EF6-682153E52446}" dt="2024-04-03T11:10:23.027" v="115761"/>
          <ac:spMkLst>
            <pc:docMk/>
            <pc:sldMk cId="3740104122" sldId="2147377327"/>
            <ac:spMk id="282" creationId="{E9260AC0-6773-EA15-6CA5-6E7ED40CABEF}"/>
          </ac:spMkLst>
        </pc:spChg>
        <pc:spChg chg="add del mod replST">
          <ac:chgData name="Holly Jalota" userId="151c0755-ebdb-4543-b130-909b4e7f85d6" providerId="ADAL" clId="{942DC373-8B79-474E-9EF6-682153E52446}" dt="2024-04-03T11:10:32.415" v="116136"/>
          <ac:spMkLst>
            <pc:docMk/>
            <pc:sldMk cId="3740104122" sldId="2147377327"/>
            <ac:spMk id="283" creationId="{98419A31-F638-5EFE-9082-FB4230EBC4E7}"/>
          </ac:spMkLst>
        </pc:spChg>
        <pc:spChg chg="add del mod replST">
          <ac:chgData name="Holly Jalota" userId="151c0755-ebdb-4543-b130-909b4e7f85d6" providerId="ADAL" clId="{942DC373-8B79-474E-9EF6-682153E52446}" dt="2024-04-03T11:12:27.887" v="116475"/>
          <ac:spMkLst>
            <pc:docMk/>
            <pc:sldMk cId="3740104122" sldId="2147377327"/>
            <ac:spMk id="284" creationId="{04C8A25C-FF8B-D124-DEF0-A9668C38C4A4}"/>
          </ac:spMkLst>
        </pc:spChg>
        <pc:spChg chg="add del mod replST">
          <ac:chgData name="Holly Jalota" userId="151c0755-ebdb-4543-b130-909b4e7f85d6" providerId="ADAL" clId="{942DC373-8B79-474E-9EF6-682153E52446}" dt="2024-04-03T11:12:37.423" v="116812"/>
          <ac:spMkLst>
            <pc:docMk/>
            <pc:sldMk cId="3740104122" sldId="2147377327"/>
            <ac:spMk id="285" creationId="{1FBA055E-C338-0538-260F-876E443ECAE3}"/>
          </ac:spMkLst>
        </pc:spChg>
        <pc:spChg chg="add del mod replST">
          <ac:chgData name="Holly Jalota" userId="151c0755-ebdb-4543-b130-909b4e7f85d6" providerId="ADAL" clId="{942DC373-8B79-474E-9EF6-682153E52446}" dt="2024-04-03T11:12:46.829" v="117145"/>
          <ac:spMkLst>
            <pc:docMk/>
            <pc:sldMk cId="3740104122" sldId="2147377327"/>
            <ac:spMk id="286" creationId="{D642DCA4-92C0-6676-A30A-3EA035ECE22D}"/>
          </ac:spMkLst>
        </pc:spChg>
        <pc:spChg chg="add del mod replST">
          <ac:chgData name="Holly Jalota" userId="151c0755-ebdb-4543-b130-909b4e7f85d6" providerId="ADAL" clId="{942DC373-8B79-474E-9EF6-682153E52446}" dt="2024-04-03T11:13:19.072" v="117488"/>
          <ac:spMkLst>
            <pc:docMk/>
            <pc:sldMk cId="3740104122" sldId="2147377327"/>
            <ac:spMk id="287" creationId="{C53AA0CA-70B1-9A66-2486-C9C7D5054F83}"/>
          </ac:spMkLst>
        </pc:spChg>
        <pc:spChg chg="add del mod replST">
          <ac:chgData name="Holly Jalota" userId="151c0755-ebdb-4543-b130-909b4e7f85d6" providerId="ADAL" clId="{942DC373-8B79-474E-9EF6-682153E52446}" dt="2024-04-03T11:13:51.696" v="118401"/>
          <ac:spMkLst>
            <pc:docMk/>
            <pc:sldMk cId="3740104122" sldId="2147377327"/>
            <ac:spMk id="288" creationId="{F342F191-57CF-CB76-35A7-0042214F6745}"/>
          </ac:spMkLst>
        </pc:spChg>
        <pc:spChg chg="add mod replST delST">
          <ac:chgData name="Holly Jalota" userId="151c0755-ebdb-4543-b130-909b4e7f85d6" providerId="ADAL" clId="{942DC373-8B79-474E-9EF6-682153E52446}" dt="2024-04-03T11:13:47.666" v="118007" actId="20577"/>
          <ac:spMkLst>
            <pc:docMk/>
            <pc:sldMk cId="3740104122" sldId="2147377327"/>
            <ac:spMk id="289" creationId="{C668F291-2ECC-4AB4-E1B7-18F6FF071117}"/>
          </ac:spMkLst>
        </pc:spChg>
        <pc:spChg chg="add del mod replST">
          <ac:chgData name="Holly Jalota" userId="151c0755-ebdb-4543-b130-909b4e7f85d6" providerId="ADAL" clId="{942DC373-8B79-474E-9EF6-682153E52446}" dt="2024-04-03T11:14:05.272" v="118735"/>
          <ac:spMkLst>
            <pc:docMk/>
            <pc:sldMk cId="3740104122" sldId="2147377327"/>
            <ac:spMk id="290" creationId="{6EB6CE2D-5FAD-69A5-64A4-D15559074F75}"/>
          </ac:spMkLst>
        </pc:spChg>
        <pc:spChg chg="add del mod replST">
          <ac:chgData name="Holly Jalota" userId="151c0755-ebdb-4543-b130-909b4e7f85d6" providerId="ADAL" clId="{942DC373-8B79-474E-9EF6-682153E52446}" dt="2024-04-03T11:14:14.705" v="119067"/>
          <ac:spMkLst>
            <pc:docMk/>
            <pc:sldMk cId="3740104122" sldId="2147377327"/>
            <ac:spMk id="291" creationId="{D848A83D-DD8C-90C7-E835-EC33838A43A7}"/>
          </ac:spMkLst>
        </pc:spChg>
        <pc:spChg chg="add del mod replST">
          <ac:chgData name="Holly Jalota" userId="151c0755-ebdb-4543-b130-909b4e7f85d6" providerId="ADAL" clId="{942DC373-8B79-474E-9EF6-682153E52446}" dt="2024-04-03T11:14:25.923" v="119400"/>
          <ac:spMkLst>
            <pc:docMk/>
            <pc:sldMk cId="3740104122" sldId="2147377327"/>
            <ac:spMk id="292" creationId="{0C2D451E-A806-5CF2-1836-3B41E01A9B4E}"/>
          </ac:spMkLst>
        </pc:spChg>
        <pc:spChg chg="add del mod replST">
          <ac:chgData name="Holly Jalota" userId="151c0755-ebdb-4543-b130-909b4e7f85d6" providerId="ADAL" clId="{942DC373-8B79-474E-9EF6-682153E52446}" dt="2024-04-03T11:14:56.738" v="119764"/>
          <ac:spMkLst>
            <pc:docMk/>
            <pc:sldMk cId="3740104122" sldId="2147377327"/>
            <ac:spMk id="293" creationId="{EA5D657A-6BB0-2E38-75BD-495368B57B65}"/>
          </ac:spMkLst>
        </pc:spChg>
        <pc:spChg chg="add del mod replST">
          <ac:chgData name="Holly Jalota" userId="151c0755-ebdb-4543-b130-909b4e7f85d6" providerId="ADAL" clId="{942DC373-8B79-474E-9EF6-682153E52446}" dt="2024-04-03T11:15:06.059" v="120132"/>
          <ac:spMkLst>
            <pc:docMk/>
            <pc:sldMk cId="3740104122" sldId="2147377327"/>
            <ac:spMk id="294" creationId="{E36185CF-7E37-39FF-0AC2-9FE68D2B2DDE}"/>
          </ac:spMkLst>
        </pc:spChg>
        <pc:spChg chg="add del mod replST">
          <ac:chgData name="Holly Jalota" userId="151c0755-ebdb-4543-b130-909b4e7f85d6" providerId="ADAL" clId="{942DC373-8B79-474E-9EF6-682153E52446}" dt="2024-04-03T11:15:15.480" v="120480"/>
          <ac:spMkLst>
            <pc:docMk/>
            <pc:sldMk cId="3740104122" sldId="2147377327"/>
            <ac:spMk id="295" creationId="{24008EBD-18BC-66A8-2B97-DC9EEBE084DB}"/>
          </ac:spMkLst>
        </pc:spChg>
        <pc:spChg chg="add mod replST">
          <ac:chgData name="Holly Jalota" userId="151c0755-ebdb-4543-b130-909b4e7f85d6" providerId="ADAL" clId="{942DC373-8B79-474E-9EF6-682153E52446}" dt="2024-04-03T11:15:15.497" v="120505" actId="948"/>
          <ac:spMkLst>
            <pc:docMk/>
            <pc:sldMk cId="3740104122" sldId="2147377327"/>
            <ac:spMk id="296" creationId="{E5975271-9416-0139-8718-FDE7F2082FF7}"/>
          </ac:spMkLst>
        </pc:spChg>
      </pc:sldChg>
      <pc:sldChg chg="addSp delSp modSp mod">
        <pc:chgData name="Holly Jalota" userId="151c0755-ebdb-4543-b130-909b4e7f85d6" providerId="ADAL" clId="{942DC373-8B79-474E-9EF6-682153E52446}" dt="2024-04-03T11:15:15.536" v="120559" actId="948"/>
        <pc:sldMkLst>
          <pc:docMk/>
          <pc:sldMk cId="1040801973" sldId="2147377548"/>
        </pc:sldMkLst>
        <pc:spChg chg="add del mod replST">
          <ac:chgData name="Holly Jalota" userId="151c0755-ebdb-4543-b130-909b4e7f85d6" providerId="ADAL" clId="{942DC373-8B79-474E-9EF6-682153E52446}" dt="2024-03-25T16:23:46.005" v="540"/>
          <ac:spMkLst>
            <pc:docMk/>
            <pc:sldMk cId="1040801973" sldId="2147377548"/>
            <ac:spMk id="4" creationId="{479D2299-94BC-CE00-AE3F-75870D0D9DFF}"/>
          </ac:spMkLst>
        </pc:spChg>
        <pc:spChg chg="add del mod replST">
          <ac:chgData name="Holly Jalota" userId="151c0755-ebdb-4543-b130-909b4e7f85d6" providerId="ADAL" clId="{942DC373-8B79-474E-9EF6-682153E52446}" dt="2024-03-28T09:48:39.114" v="1282"/>
          <ac:spMkLst>
            <pc:docMk/>
            <pc:sldMk cId="1040801973" sldId="2147377548"/>
            <ac:spMk id="4" creationId="{6F02034E-FF2B-9297-B40C-84EDFAB096C3}"/>
          </ac:spMkLst>
        </pc:spChg>
        <pc:spChg chg="add del mod replST">
          <ac:chgData name="Holly Jalota" userId="151c0755-ebdb-4543-b130-909b4e7f85d6" providerId="ADAL" clId="{942DC373-8B79-474E-9EF6-682153E52446}" dt="2024-04-02T13:31:07.179" v="4639"/>
          <ac:spMkLst>
            <pc:docMk/>
            <pc:sldMk cId="1040801973" sldId="2147377548"/>
            <ac:spMk id="4" creationId="{F5C1C51A-2E5F-3F39-10B1-F3D6325139DF}"/>
          </ac:spMkLst>
        </pc:spChg>
        <pc:spChg chg="add del mod replST">
          <ac:chgData name="Holly Jalota" userId="151c0755-ebdb-4543-b130-909b4e7f85d6" providerId="ADAL" clId="{942DC373-8B79-474E-9EF6-682153E52446}" dt="2024-04-03T08:39:28.885" v="67772"/>
          <ac:spMkLst>
            <pc:docMk/>
            <pc:sldMk cId="1040801973" sldId="2147377548"/>
            <ac:spMk id="4" creationId="{F6D95FFA-3949-78CF-379D-B9E813722B77}"/>
          </ac:spMkLst>
        </pc:spChg>
        <pc:spChg chg="add del mod replST">
          <ac:chgData name="Holly Jalota" userId="151c0755-ebdb-4543-b130-909b4e7f85d6" providerId="ADAL" clId="{942DC373-8B79-474E-9EF6-682153E52446}" dt="2024-04-03T08:39:38.212" v="68108"/>
          <ac:spMkLst>
            <pc:docMk/>
            <pc:sldMk cId="1040801973" sldId="2147377548"/>
            <ac:spMk id="5" creationId="{261AED3E-9A58-825E-EF43-F43C37DC16D9}"/>
          </ac:spMkLst>
        </pc:spChg>
        <pc:spChg chg="add del mod replST">
          <ac:chgData name="Holly Jalota" userId="151c0755-ebdb-4543-b130-909b4e7f85d6" providerId="ADAL" clId="{942DC373-8B79-474E-9EF6-682153E52446}" dt="2024-04-02T13:31:56.316" v="5552"/>
          <ac:spMkLst>
            <pc:docMk/>
            <pc:sldMk cId="1040801973" sldId="2147377548"/>
            <ac:spMk id="5" creationId="{6EE2C4D4-158E-9C2E-20F2-689029E75017}"/>
          </ac:spMkLst>
        </pc:spChg>
        <pc:spChg chg="add mod replST">
          <ac:chgData name="Holly Jalota" userId="151c0755-ebdb-4543-b130-909b4e7f85d6" providerId="ADAL" clId="{942DC373-8B79-474E-9EF6-682153E52446}" dt="2024-03-25T16:23:46.024" v="565" actId="948"/>
          <ac:spMkLst>
            <pc:docMk/>
            <pc:sldMk cId="1040801973" sldId="2147377548"/>
            <ac:spMk id="5" creationId="{9DE34DBB-DA0C-4473-4D5F-FC3E037D6696}"/>
          </ac:spMkLst>
        </pc:spChg>
        <pc:spChg chg="add del mod replST">
          <ac:chgData name="Holly Jalota" userId="151c0755-ebdb-4543-b130-909b4e7f85d6" providerId="ADAL" clId="{942DC373-8B79-474E-9EF6-682153E52446}" dt="2024-04-03T08:40:16.708" v="68441"/>
          <ac:spMkLst>
            <pc:docMk/>
            <pc:sldMk cId="1040801973" sldId="2147377548"/>
            <ac:spMk id="8" creationId="{35E4860D-CB42-19DA-B98B-F52423710689}"/>
          </ac:spMkLst>
        </pc:spChg>
        <pc:spChg chg="add mod replST delST">
          <ac:chgData name="Holly Jalota" userId="151c0755-ebdb-4543-b130-909b4e7f85d6" providerId="ADAL" clId="{942DC373-8B79-474E-9EF6-682153E52446}" dt="2024-04-02T13:31:51.074" v="5064" actId="20577"/>
          <ac:spMkLst>
            <pc:docMk/>
            <pc:sldMk cId="1040801973" sldId="2147377548"/>
            <ac:spMk id="8" creationId="{A2F354CC-5BBB-DE0E-B4D8-8035F44BBB6A}"/>
          </ac:spMkLst>
        </pc:spChg>
        <pc:spChg chg="add del mod replST">
          <ac:chgData name="Holly Jalota" userId="151c0755-ebdb-4543-b130-909b4e7f85d6" providerId="ADAL" clId="{942DC373-8B79-474E-9EF6-682153E52446}" dt="2024-03-28T09:49:47.386" v="1616"/>
          <ac:spMkLst>
            <pc:docMk/>
            <pc:sldMk cId="1040801973" sldId="2147377548"/>
            <ac:spMk id="8" creationId="{F0D1A395-5D93-463C-A905-BC487660E7BE}"/>
          </ac:spMkLst>
        </pc:spChg>
        <pc:spChg chg="add del mod replST">
          <ac:chgData name="Holly Jalota" userId="151c0755-ebdb-4543-b130-909b4e7f85d6" providerId="ADAL" clId="{942DC373-8B79-474E-9EF6-682153E52446}" dt="2024-04-02T13:32:05.583" v="5813" actId="478"/>
          <ac:spMkLst>
            <pc:docMk/>
            <pc:sldMk cId="1040801973" sldId="2147377548"/>
            <ac:spMk id="9" creationId="{148EB20A-CE73-AEA8-71C1-900F0D42660E}"/>
          </ac:spMkLst>
        </pc:spChg>
        <pc:spChg chg="add del mod replST">
          <ac:chgData name="Holly Jalota" userId="151c0755-ebdb-4543-b130-909b4e7f85d6" providerId="ADAL" clId="{942DC373-8B79-474E-9EF6-682153E52446}" dt="2024-03-28T09:49:57.051" v="1950"/>
          <ac:spMkLst>
            <pc:docMk/>
            <pc:sldMk cId="1040801973" sldId="2147377548"/>
            <ac:spMk id="9" creationId="{30CC3667-04BE-0DA1-55E6-0ECF79832A39}"/>
          </ac:spMkLst>
        </pc:spChg>
        <pc:spChg chg="add del mod replST">
          <ac:chgData name="Holly Jalota" userId="151c0755-ebdb-4543-b130-909b4e7f85d6" providerId="ADAL" clId="{942DC373-8B79-474E-9EF6-682153E52446}" dt="2024-04-03T08:40:26.096" v="68771"/>
          <ac:spMkLst>
            <pc:docMk/>
            <pc:sldMk cId="1040801973" sldId="2147377548"/>
            <ac:spMk id="9" creationId="{B71CC484-DB16-83AE-FD2B-D99999B470FA}"/>
          </ac:spMkLst>
        </pc:spChg>
        <pc:spChg chg="add del mod replST">
          <ac:chgData name="Holly Jalota" userId="151c0755-ebdb-4543-b130-909b4e7f85d6" providerId="ADAL" clId="{942DC373-8B79-474E-9EF6-682153E52446}" dt="2024-03-28T09:50:24.943" v="2282"/>
          <ac:spMkLst>
            <pc:docMk/>
            <pc:sldMk cId="1040801973" sldId="2147377548"/>
            <ac:spMk id="10" creationId="{A2AE8ED7-801C-DE3E-183C-75C0AE0EF54D}"/>
          </ac:spMkLst>
        </pc:spChg>
        <pc:spChg chg="del mod replST">
          <ac:chgData name="Holly Jalota" userId="151c0755-ebdb-4543-b130-909b4e7f85d6" providerId="ADAL" clId="{942DC373-8B79-474E-9EF6-682153E52446}" dt="2024-04-02T13:32:15.407" v="6133"/>
          <ac:spMkLst>
            <pc:docMk/>
            <pc:sldMk cId="1040801973" sldId="2147377548"/>
            <ac:spMk id="10" creationId="{CAA18BA4-35F3-DD8D-CBF2-5115B2B48FBF}"/>
          </ac:spMkLst>
        </pc:spChg>
        <pc:spChg chg="add del mod replST">
          <ac:chgData name="Holly Jalota" userId="151c0755-ebdb-4543-b130-909b4e7f85d6" providerId="ADAL" clId="{942DC373-8B79-474E-9EF6-682153E52446}" dt="2024-04-03T08:40:56.775" v="69143"/>
          <ac:spMkLst>
            <pc:docMk/>
            <pc:sldMk cId="1040801973" sldId="2147377548"/>
            <ac:spMk id="10" creationId="{CF7DF3E7-312B-B0FD-ED82-D03EC77D3AB2}"/>
          </ac:spMkLst>
        </pc:spChg>
        <pc:spChg chg="add del mod replST">
          <ac:chgData name="Holly Jalota" userId="151c0755-ebdb-4543-b130-909b4e7f85d6" providerId="ADAL" clId="{942DC373-8B79-474E-9EF6-682153E52446}" dt="2024-04-02T13:32:27.011" v="6465"/>
          <ac:spMkLst>
            <pc:docMk/>
            <pc:sldMk cId="1040801973" sldId="2147377548"/>
            <ac:spMk id="11" creationId="{6CCA6FA5-6CF1-0A47-2B76-ECACF5C57EA0}"/>
          </ac:spMkLst>
        </pc:spChg>
        <pc:spChg chg="add del mod replST">
          <ac:chgData name="Holly Jalota" userId="151c0755-ebdb-4543-b130-909b4e7f85d6" providerId="ADAL" clId="{942DC373-8B79-474E-9EF6-682153E52446}" dt="2024-03-28T09:50:36.360" v="2616"/>
          <ac:spMkLst>
            <pc:docMk/>
            <pc:sldMk cId="1040801973" sldId="2147377548"/>
            <ac:spMk id="11" creationId="{8143F248-D78C-CB98-45D3-C9BD1514ECBB}"/>
          </ac:spMkLst>
        </pc:spChg>
        <pc:spChg chg="add del mod replST">
          <ac:chgData name="Holly Jalota" userId="151c0755-ebdb-4543-b130-909b4e7f85d6" providerId="ADAL" clId="{942DC373-8B79-474E-9EF6-682153E52446}" dt="2024-04-03T08:41:06.222" v="69448"/>
          <ac:spMkLst>
            <pc:docMk/>
            <pc:sldMk cId="1040801973" sldId="2147377548"/>
            <ac:spMk id="11" creationId="{D76750A3-2513-1EF4-6A8D-86AA3CD3E4EB}"/>
          </ac:spMkLst>
        </pc:spChg>
        <pc:spChg chg="add del mod replST">
          <ac:chgData name="Holly Jalota" userId="151c0755-ebdb-4543-b130-909b4e7f85d6" providerId="ADAL" clId="{942DC373-8B79-474E-9EF6-682153E52446}" dt="2024-03-28T11:14:22.603" v="2947"/>
          <ac:spMkLst>
            <pc:docMk/>
            <pc:sldMk cId="1040801973" sldId="2147377548"/>
            <ac:spMk id="12" creationId="{3F121331-E878-7524-1242-9BF55A0852D9}"/>
          </ac:spMkLst>
        </pc:spChg>
        <pc:spChg chg="add del mod replST">
          <ac:chgData name="Holly Jalota" userId="151c0755-ebdb-4543-b130-909b4e7f85d6" providerId="ADAL" clId="{942DC373-8B79-474E-9EF6-682153E52446}" dt="2024-04-03T08:41:17.439" v="69756"/>
          <ac:spMkLst>
            <pc:docMk/>
            <pc:sldMk cId="1040801973" sldId="2147377548"/>
            <ac:spMk id="12" creationId="{41CABC52-C075-370F-9E32-EEA46D470585}"/>
          </ac:spMkLst>
        </pc:spChg>
        <pc:spChg chg="add del mod replST">
          <ac:chgData name="Holly Jalota" userId="151c0755-ebdb-4543-b130-909b4e7f85d6" providerId="ADAL" clId="{942DC373-8B79-474E-9EF6-682153E52446}" dt="2024-04-02T13:32:36.418" v="6798"/>
          <ac:spMkLst>
            <pc:docMk/>
            <pc:sldMk cId="1040801973" sldId="2147377548"/>
            <ac:spMk id="12" creationId="{61E5949F-D1CC-F5E6-FF30-C8D177B61948}"/>
          </ac:spMkLst>
        </pc:spChg>
        <pc:spChg chg="add del mod replST">
          <ac:chgData name="Holly Jalota" userId="151c0755-ebdb-4543-b130-909b4e7f85d6" providerId="ADAL" clId="{942DC373-8B79-474E-9EF6-682153E52446}" dt="2024-04-03T08:41:26.813" v="70099"/>
          <ac:spMkLst>
            <pc:docMk/>
            <pc:sldMk cId="1040801973" sldId="2147377548"/>
            <ac:spMk id="13" creationId="{757FFDF6-F3BF-0C8F-464C-5E73111064D6}"/>
          </ac:spMkLst>
        </pc:spChg>
        <pc:spChg chg="add del mod replST">
          <ac:chgData name="Holly Jalota" userId="151c0755-ebdb-4543-b130-909b4e7f85d6" providerId="ADAL" clId="{942DC373-8B79-474E-9EF6-682153E52446}" dt="2024-04-02T13:35:23.228" v="11195"/>
          <ac:spMkLst>
            <pc:docMk/>
            <pc:sldMk cId="1040801973" sldId="2147377548"/>
            <ac:spMk id="13" creationId="{901056B9-A4BC-7274-3AE8-C11AEF824B6A}"/>
          </ac:spMkLst>
        </pc:spChg>
        <pc:spChg chg="add del mod replST">
          <ac:chgData name="Holly Jalota" userId="151c0755-ebdb-4543-b130-909b4e7f85d6" providerId="ADAL" clId="{942DC373-8B79-474E-9EF6-682153E52446}" dt="2024-03-28T11:46:02.818" v="3278"/>
          <ac:spMkLst>
            <pc:docMk/>
            <pc:sldMk cId="1040801973" sldId="2147377548"/>
            <ac:spMk id="13" creationId="{E28765BB-79E9-DD5C-5632-08908B20C172}"/>
          </ac:spMkLst>
        </pc:spChg>
        <pc:spChg chg="add del mod replST">
          <ac:chgData name="Holly Jalota" userId="151c0755-ebdb-4543-b130-909b4e7f85d6" providerId="ADAL" clId="{942DC373-8B79-474E-9EF6-682153E52446}" dt="2024-04-03T08:41:36.132" v="70440"/>
          <ac:spMkLst>
            <pc:docMk/>
            <pc:sldMk cId="1040801973" sldId="2147377548"/>
            <ac:spMk id="14" creationId="{42042C4B-E2C8-A6E2-50E2-39732A9F04EA}"/>
          </ac:spMkLst>
        </pc:spChg>
        <pc:spChg chg="add del mod replST delST">
          <ac:chgData name="Holly Jalota" userId="151c0755-ebdb-4543-b130-909b4e7f85d6" providerId="ADAL" clId="{942DC373-8B79-474E-9EF6-682153E52446}" dt="2024-04-02T13:35:08.582" v="10128" actId="20577"/>
          <ac:spMkLst>
            <pc:docMk/>
            <pc:sldMk cId="1040801973" sldId="2147377548"/>
            <ac:spMk id="14" creationId="{77E06BCF-35F0-C7FA-AC67-4B07D2554FAD}"/>
          </ac:spMkLst>
        </pc:spChg>
        <pc:spChg chg="add del mod replST">
          <ac:chgData name="Holly Jalota" userId="151c0755-ebdb-4543-b130-909b4e7f85d6" providerId="ADAL" clId="{942DC373-8B79-474E-9EF6-682153E52446}" dt="2024-03-28T15:08:56.291" v="3635"/>
          <ac:spMkLst>
            <pc:docMk/>
            <pc:sldMk cId="1040801973" sldId="2147377548"/>
            <ac:spMk id="14" creationId="{A51D828A-9615-0742-F9FA-67425939D970}"/>
          </ac:spMkLst>
        </pc:spChg>
        <pc:spChg chg="add del mod replST">
          <ac:chgData name="Holly Jalota" userId="151c0755-ebdb-4543-b130-909b4e7f85d6" providerId="ADAL" clId="{942DC373-8B79-474E-9EF6-682153E52446}" dt="2024-04-03T08:43:05.887" v="70745"/>
          <ac:spMkLst>
            <pc:docMk/>
            <pc:sldMk cId="1040801973" sldId="2147377548"/>
            <ac:spMk id="15" creationId="{2C3139A8-4BDB-0B38-E3CF-5CC38AD6C914}"/>
          </ac:spMkLst>
        </pc:spChg>
        <pc:spChg chg="add del mod replST">
          <ac:chgData name="Holly Jalota" userId="151c0755-ebdb-4543-b130-909b4e7f85d6" providerId="ADAL" clId="{942DC373-8B79-474E-9EF6-682153E52446}" dt="2024-03-28T15:09:06.050" v="3968"/>
          <ac:spMkLst>
            <pc:docMk/>
            <pc:sldMk cId="1040801973" sldId="2147377548"/>
            <ac:spMk id="15" creationId="{5173D96D-74E5-1049-83AB-8D66CDC23E4A}"/>
          </ac:spMkLst>
        </pc:spChg>
        <pc:spChg chg="add del mod replST delST">
          <ac:chgData name="Holly Jalota" userId="151c0755-ebdb-4543-b130-909b4e7f85d6" providerId="ADAL" clId="{942DC373-8B79-474E-9EF6-682153E52446}" dt="2024-04-02T13:35:08.416" v="9877" actId="20577"/>
          <ac:spMkLst>
            <pc:docMk/>
            <pc:sldMk cId="1040801973" sldId="2147377548"/>
            <ac:spMk id="15" creationId="{B8689F68-7211-B5C7-F6E3-D7E174BDACE4}"/>
          </ac:spMkLst>
        </pc:spChg>
        <pc:spChg chg="add del mod replST">
          <ac:chgData name="Holly Jalota" userId="151c0755-ebdb-4543-b130-909b4e7f85d6" providerId="ADAL" clId="{942DC373-8B79-474E-9EF6-682153E52446}" dt="2024-04-03T08:45:18.698" v="71051"/>
          <ac:spMkLst>
            <pc:docMk/>
            <pc:sldMk cId="1040801973" sldId="2147377548"/>
            <ac:spMk id="16" creationId="{09D96ABE-7173-03F8-E4F0-0C09587D9F44}"/>
          </ac:spMkLst>
        </pc:spChg>
        <pc:spChg chg="add del mod replST">
          <ac:chgData name="Holly Jalota" userId="151c0755-ebdb-4543-b130-909b4e7f85d6" providerId="ADAL" clId="{942DC373-8B79-474E-9EF6-682153E52446}" dt="2024-04-02T13:30:57.787" v="4306"/>
          <ac:spMkLst>
            <pc:docMk/>
            <pc:sldMk cId="1040801973" sldId="2147377548"/>
            <ac:spMk id="16" creationId="{2485A39D-8B5D-514E-5510-7693BCDD53B0}"/>
          </ac:spMkLst>
        </pc:spChg>
        <pc:spChg chg="add del mod replST delST">
          <ac:chgData name="Holly Jalota" userId="151c0755-ebdb-4543-b130-909b4e7f85d6" providerId="ADAL" clId="{942DC373-8B79-474E-9EF6-682153E52446}" dt="2024-04-02T13:35:08.257" v="9630" actId="20577"/>
          <ac:spMkLst>
            <pc:docMk/>
            <pc:sldMk cId="1040801973" sldId="2147377548"/>
            <ac:spMk id="17" creationId="{2A17941F-4385-7D1F-7563-8922AB9A8EEF}"/>
          </ac:spMkLst>
        </pc:spChg>
        <pc:spChg chg="add del mod replST">
          <ac:chgData name="Holly Jalota" userId="151c0755-ebdb-4543-b130-909b4e7f85d6" providerId="ADAL" clId="{942DC373-8B79-474E-9EF6-682153E52446}" dt="2024-04-03T08:45:46.748" v="71359"/>
          <ac:spMkLst>
            <pc:docMk/>
            <pc:sldMk cId="1040801973" sldId="2147377548"/>
            <ac:spMk id="17" creationId="{66312492-0B18-9416-B5CC-68A10170E28C}"/>
          </ac:spMkLst>
        </pc:spChg>
        <pc:spChg chg="add del mod replST">
          <ac:chgData name="Holly Jalota" userId="151c0755-ebdb-4543-b130-909b4e7f85d6" providerId="ADAL" clId="{942DC373-8B79-474E-9EF6-682153E52446}" dt="2024-04-03T08:45:58.285" v="71664"/>
          <ac:spMkLst>
            <pc:docMk/>
            <pc:sldMk cId="1040801973" sldId="2147377548"/>
            <ac:spMk id="18" creationId="{227BA932-965D-8138-D28E-19889AEACB2C}"/>
          </ac:spMkLst>
        </pc:spChg>
        <pc:spChg chg="add del mod replST delST">
          <ac:chgData name="Holly Jalota" userId="151c0755-ebdb-4543-b130-909b4e7f85d6" providerId="ADAL" clId="{942DC373-8B79-474E-9EF6-682153E52446}" dt="2024-04-02T13:35:08.102" v="9379" actId="20577"/>
          <ac:spMkLst>
            <pc:docMk/>
            <pc:sldMk cId="1040801973" sldId="2147377548"/>
            <ac:spMk id="18" creationId="{7F3AF1E8-A6E1-836B-F07E-9F27109BCAA3}"/>
          </ac:spMkLst>
        </pc:spChg>
        <pc:spChg chg="add mod replST delST">
          <ac:chgData name="Holly Jalota" userId="151c0755-ebdb-4543-b130-909b4e7f85d6" providerId="ADAL" clId="{942DC373-8B79-474E-9EF6-682153E52446}" dt="2024-04-02T13:35:01.475" v="8554" actId="20577"/>
          <ac:spMkLst>
            <pc:docMk/>
            <pc:sldMk cId="1040801973" sldId="2147377548"/>
            <ac:spMk id="19" creationId="{47DE77FE-24BE-CE5D-1511-CAF0826DE4E2}"/>
          </ac:spMkLst>
        </pc:spChg>
        <pc:spChg chg="add del mod replST">
          <ac:chgData name="Holly Jalota" userId="151c0755-ebdb-4543-b130-909b4e7f85d6" providerId="ADAL" clId="{942DC373-8B79-474E-9EF6-682153E52446}" dt="2024-04-03T08:46:28.031" v="71969"/>
          <ac:spMkLst>
            <pc:docMk/>
            <pc:sldMk cId="1040801973" sldId="2147377548"/>
            <ac:spMk id="19" creationId="{C59CA011-BFF3-9D05-30D8-C8B1AFBE438D}"/>
          </ac:spMkLst>
        </pc:spChg>
        <pc:spChg chg="add del mod replST">
          <ac:chgData name="Holly Jalota" userId="151c0755-ebdb-4543-b130-909b4e7f85d6" providerId="ADAL" clId="{942DC373-8B79-474E-9EF6-682153E52446}" dt="2024-04-03T08:47:31.186" v="72276"/>
          <ac:spMkLst>
            <pc:docMk/>
            <pc:sldMk cId="1040801973" sldId="2147377548"/>
            <ac:spMk id="20" creationId="{600A4783-6001-5D11-9486-76B60F47D6A2}"/>
          </ac:spMkLst>
        </pc:spChg>
        <pc:spChg chg="add mod replST delST">
          <ac:chgData name="Holly Jalota" userId="151c0755-ebdb-4543-b130-909b4e7f85d6" providerId="ADAL" clId="{942DC373-8B79-474E-9EF6-682153E52446}" dt="2024-04-02T13:35:04.955" v="9132" actId="20577"/>
          <ac:spMkLst>
            <pc:docMk/>
            <pc:sldMk cId="1040801973" sldId="2147377548"/>
            <ac:spMk id="20" creationId="{C7C1E71D-D8F7-AAE1-EEF1-93058B0841CF}"/>
          </ac:spMkLst>
        </pc:spChg>
        <pc:spChg chg="add del mod replST">
          <ac:chgData name="Holly Jalota" userId="151c0755-ebdb-4543-b130-909b4e7f85d6" providerId="ADAL" clId="{942DC373-8B79-474E-9EF6-682153E52446}" dt="2024-04-03T08:47:43.090" v="72581"/>
          <ac:spMkLst>
            <pc:docMk/>
            <pc:sldMk cId="1040801973" sldId="2147377548"/>
            <ac:spMk id="21" creationId="{858A77E0-DDF0-A4A0-449F-01D4E6E93C0A}"/>
          </ac:spMkLst>
        </pc:spChg>
        <pc:spChg chg="add mod replST delST">
          <ac:chgData name="Holly Jalota" userId="151c0755-ebdb-4543-b130-909b4e7f85d6" providerId="ADAL" clId="{942DC373-8B79-474E-9EF6-682153E52446}" dt="2024-04-02T13:35:16.287" v="10706" actId="20577"/>
          <ac:spMkLst>
            <pc:docMk/>
            <pc:sldMk cId="1040801973" sldId="2147377548"/>
            <ac:spMk id="21" creationId="{EC2A9C33-19B6-539D-620B-2EE41F422269}"/>
          </ac:spMkLst>
        </pc:spChg>
        <pc:spChg chg="add del mod replST">
          <ac:chgData name="Holly Jalota" userId="151c0755-ebdb-4543-b130-909b4e7f85d6" providerId="ADAL" clId="{942DC373-8B79-474E-9EF6-682153E52446}" dt="2024-04-02T13:36:27.120" v="12108"/>
          <ac:spMkLst>
            <pc:docMk/>
            <pc:sldMk cId="1040801973" sldId="2147377548"/>
            <ac:spMk id="22" creationId="{5C46FF32-090D-8E7C-1D3C-449D87634D22}"/>
          </ac:spMkLst>
        </pc:spChg>
        <pc:spChg chg="add del mod replST">
          <ac:chgData name="Holly Jalota" userId="151c0755-ebdb-4543-b130-909b4e7f85d6" providerId="ADAL" clId="{942DC373-8B79-474E-9EF6-682153E52446}" dt="2024-04-03T08:47:53.713" v="72887"/>
          <ac:spMkLst>
            <pc:docMk/>
            <pc:sldMk cId="1040801973" sldId="2147377548"/>
            <ac:spMk id="22" creationId="{B92EA09B-3EF6-078D-0197-78F1462D7CCD}"/>
          </ac:spMkLst>
        </pc:spChg>
        <pc:spChg chg="add del mod replST">
          <ac:chgData name="Holly Jalota" userId="151c0755-ebdb-4543-b130-909b4e7f85d6" providerId="ADAL" clId="{942DC373-8B79-474E-9EF6-682153E52446}" dt="2024-04-03T08:48:03.775" v="73192"/>
          <ac:spMkLst>
            <pc:docMk/>
            <pc:sldMk cId="1040801973" sldId="2147377548"/>
            <ac:spMk id="23" creationId="{01508241-B59C-F25B-2230-69426C81F267}"/>
          </ac:spMkLst>
        </pc:spChg>
        <pc:spChg chg="add mod replST delST">
          <ac:chgData name="Holly Jalota" userId="151c0755-ebdb-4543-b130-909b4e7f85d6" providerId="ADAL" clId="{942DC373-8B79-474E-9EF6-682153E52446}" dt="2024-04-02T13:36:23.063" v="11619" actId="20577"/>
          <ac:spMkLst>
            <pc:docMk/>
            <pc:sldMk cId="1040801973" sldId="2147377548"/>
            <ac:spMk id="23" creationId="{50A4C97F-C5BB-922E-D9B7-A6409BC4F95D}"/>
          </ac:spMkLst>
        </pc:spChg>
        <pc:spChg chg="add del mod replST">
          <ac:chgData name="Holly Jalota" userId="151c0755-ebdb-4543-b130-909b4e7f85d6" providerId="ADAL" clId="{942DC373-8B79-474E-9EF6-682153E52446}" dt="2024-04-02T13:36:36.988" v="12445"/>
          <ac:spMkLst>
            <pc:docMk/>
            <pc:sldMk cId="1040801973" sldId="2147377548"/>
            <ac:spMk id="24" creationId="{BAA2C843-F1EB-02AE-0576-BF19AC6426BA}"/>
          </ac:spMkLst>
        </pc:spChg>
        <pc:spChg chg="add del mod replST">
          <ac:chgData name="Holly Jalota" userId="151c0755-ebdb-4543-b130-909b4e7f85d6" providerId="ADAL" clId="{942DC373-8B79-474E-9EF6-682153E52446}" dt="2024-04-03T08:48:47.533" v="73500"/>
          <ac:spMkLst>
            <pc:docMk/>
            <pc:sldMk cId="1040801973" sldId="2147377548"/>
            <ac:spMk id="24" creationId="{CFD6CF46-24F0-FF18-D74B-04C64D1D16DE}"/>
          </ac:spMkLst>
        </pc:spChg>
        <pc:spChg chg="add del mod replST">
          <ac:chgData name="Holly Jalota" userId="151c0755-ebdb-4543-b130-909b4e7f85d6" providerId="ADAL" clId="{942DC373-8B79-474E-9EF6-682153E52446}" dt="2024-04-03T08:48:57.587" v="73805"/>
          <ac:spMkLst>
            <pc:docMk/>
            <pc:sldMk cId="1040801973" sldId="2147377548"/>
            <ac:spMk id="25" creationId="{7C20FAE3-9542-112D-7C03-FD912843F253}"/>
          </ac:spMkLst>
        </pc:spChg>
        <pc:spChg chg="add del mod replST">
          <ac:chgData name="Holly Jalota" userId="151c0755-ebdb-4543-b130-909b4e7f85d6" providerId="ADAL" clId="{942DC373-8B79-474E-9EF6-682153E52446}" dt="2024-04-02T13:36:46.668" v="12781"/>
          <ac:spMkLst>
            <pc:docMk/>
            <pc:sldMk cId="1040801973" sldId="2147377548"/>
            <ac:spMk id="25" creationId="{E46F8FE5-6986-225F-2554-8D26F06A00FE}"/>
          </ac:spMkLst>
        </pc:spChg>
        <pc:spChg chg="add del mod replST">
          <ac:chgData name="Holly Jalota" userId="151c0755-ebdb-4543-b130-909b4e7f85d6" providerId="ADAL" clId="{942DC373-8B79-474E-9EF6-682153E52446}" dt="2024-04-03T08:49:07.061" v="74126"/>
          <ac:spMkLst>
            <pc:docMk/>
            <pc:sldMk cId="1040801973" sldId="2147377548"/>
            <ac:spMk id="26" creationId="{03DB0F2C-8A72-A80F-8BDB-A4C83F7016AA}"/>
          </ac:spMkLst>
        </pc:spChg>
        <pc:spChg chg="add del mod replST">
          <ac:chgData name="Holly Jalota" userId="151c0755-ebdb-4543-b130-909b4e7f85d6" providerId="ADAL" clId="{942DC373-8B79-474E-9EF6-682153E52446}" dt="2024-04-02T13:36:56.055" v="13116"/>
          <ac:spMkLst>
            <pc:docMk/>
            <pc:sldMk cId="1040801973" sldId="2147377548"/>
            <ac:spMk id="26" creationId="{8FC7040A-B5DA-5FF8-1FFE-67DE2CAD72C2}"/>
          </ac:spMkLst>
        </pc:spChg>
        <pc:spChg chg="add del mod replST">
          <ac:chgData name="Holly Jalota" userId="151c0755-ebdb-4543-b130-909b4e7f85d6" providerId="ADAL" clId="{942DC373-8B79-474E-9EF6-682153E52446}" dt="2024-04-02T13:37:16.788" v="13454"/>
          <ac:spMkLst>
            <pc:docMk/>
            <pc:sldMk cId="1040801973" sldId="2147377548"/>
            <ac:spMk id="27" creationId="{614ABBE1-B4B9-80D9-0404-E0B2FB6EEFDD}"/>
          </ac:spMkLst>
        </pc:spChg>
        <pc:spChg chg="add del mod replST">
          <ac:chgData name="Holly Jalota" userId="151c0755-ebdb-4543-b130-909b4e7f85d6" providerId="ADAL" clId="{942DC373-8B79-474E-9EF6-682153E52446}" dt="2024-04-03T08:49:16.714" v="74444"/>
          <ac:spMkLst>
            <pc:docMk/>
            <pc:sldMk cId="1040801973" sldId="2147377548"/>
            <ac:spMk id="27" creationId="{C7A328B9-2DC6-0EEF-64BA-D3866E4F8FED}"/>
          </ac:spMkLst>
        </pc:spChg>
        <pc:spChg chg="add del mod replST">
          <ac:chgData name="Holly Jalota" userId="151c0755-ebdb-4543-b130-909b4e7f85d6" providerId="ADAL" clId="{942DC373-8B79-474E-9EF6-682153E52446}" dt="2024-04-02T13:37:48.408" v="13802"/>
          <ac:spMkLst>
            <pc:docMk/>
            <pc:sldMk cId="1040801973" sldId="2147377548"/>
            <ac:spMk id="28" creationId="{8ACD558A-2332-CFB8-184C-762E0E9B1BCE}"/>
          </ac:spMkLst>
        </pc:spChg>
        <pc:spChg chg="add del mod replST">
          <ac:chgData name="Holly Jalota" userId="151c0755-ebdb-4543-b130-909b4e7f85d6" providerId="ADAL" clId="{942DC373-8B79-474E-9EF6-682153E52446}" dt="2024-04-03T08:49:26.328" v="74787"/>
          <ac:spMkLst>
            <pc:docMk/>
            <pc:sldMk cId="1040801973" sldId="2147377548"/>
            <ac:spMk id="28" creationId="{9BFE07AD-5791-8A35-538B-926422B1A2F8}"/>
          </ac:spMkLst>
        </pc:spChg>
        <pc:spChg chg="add del mod replST">
          <ac:chgData name="Holly Jalota" userId="151c0755-ebdb-4543-b130-909b4e7f85d6" providerId="ADAL" clId="{942DC373-8B79-474E-9EF6-682153E52446}" dt="2024-04-03T08:49:35.732" v="75135"/>
          <ac:spMkLst>
            <pc:docMk/>
            <pc:sldMk cId="1040801973" sldId="2147377548"/>
            <ac:spMk id="29" creationId="{0C529280-B770-57F7-E907-0FCDEDCD6EAE}"/>
          </ac:spMkLst>
        </pc:spChg>
        <pc:spChg chg="add del mod replST">
          <ac:chgData name="Holly Jalota" userId="151c0755-ebdb-4543-b130-909b4e7f85d6" providerId="ADAL" clId="{942DC373-8B79-474E-9EF6-682153E52446}" dt="2024-04-02T13:37:57.721" v="14134"/>
          <ac:spMkLst>
            <pc:docMk/>
            <pc:sldMk cId="1040801973" sldId="2147377548"/>
            <ac:spMk id="29" creationId="{5954B6C3-D9DB-7FBC-CE5D-0A3C6DBADC1E}"/>
          </ac:spMkLst>
        </pc:spChg>
        <pc:spChg chg="add del mod replST">
          <ac:chgData name="Holly Jalota" userId="151c0755-ebdb-4543-b130-909b4e7f85d6" providerId="ADAL" clId="{942DC373-8B79-474E-9EF6-682153E52446}" dt="2024-04-03T08:49:46.456" v="75441"/>
          <ac:spMkLst>
            <pc:docMk/>
            <pc:sldMk cId="1040801973" sldId="2147377548"/>
            <ac:spMk id="30" creationId="{6A0C6837-BDF9-5E56-7ABD-E2D03EFF7D30}"/>
          </ac:spMkLst>
        </pc:spChg>
        <pc:spChg chg="add del mod replST">
          <ac:chgData name="Holly Jalota" userId="151c0755-ebdb-4543-b130-909b4e7f85d6" providerId="ADAL" clId="{942DC373-8B79-474E-9EF6-682153E52446}" dt="2024-04-02T13:38:07.045" v="14497"/>
          <ac:spMkLst>
            <pc:docMk/>
            <pc:sldMk cId="1040801973" sldId="2147377548"/>
            <ac:spMk id="30" creationId="{D3156F8F-DE31-F2BB-22D7-0485C16BECC5}"/>
          </ac:spMkLst>
        </pc:spChg>
        <pc:spChg chg="add del mod replST">
          <ac:chgData name="Holly Jalota" userId="151c0755-ebdb-4543-b130-909b4e7f85d6" providerId="ADAL" clId="{942DC373-8B79-474E-9EF6-682153E52446}" dt="2024-04-02T13:38:16.978" v="14839"/>
          <ac:spMkLst>
            <pc:docMk/>
            <pc:sldMk cId="1040801973" sldId="2147377548"/>
            <ac:spMk id="31" creationId="{62968110-A663-26C1-B7EC-0E4CF6180461}"/>
          </ac:spMkLst>
        </pc:spChg>
        <pc:spChg chg="add del mod replST">
          <ac:chgData name="Holly Jalota" userId="151c0755-ebdb-4543-b130-909b4e7f85d6" providerId="ADAL" clId="{942DC373-8B79-474E-9EF6-682153E52446}" dt="2024-04-03T08:50:32.178" v="75755"/>
          <ac:spMkLst>
            <pc:docMk/>
            <pc:sldMk cId="1040801973" sldId="2147377548"/>
            <ac:spMk id="31" creationId="{F6CC15E1-7319-5EAF-F2DA-66D421629C08}"/>
          </ac:spMkLst>
        </pc:spChg>
        <pc:spChg chg="add del mod replST">
          <ac:chgData name="Holly Jalota" userId="151c0755-ebdb-4543-b130-909b4e7f85d6" providerId="ADAL" clId="{942DC373-8B79-474E-9EF6-682153E52446}" dt="2024-04-02T13:38:26.575" v="15203"/>
          <ac:spMkLst>
            <pc:docMk/>
            <pc:sldMk cId="1040801973" sldId="2147377548"/>
            <ac:spMk id="32" creationId="{2B423FF4-C13B-AE05-5AC3-129BABF55900}"/>
          </ac:spMkLst>
        </pc:spChg>
        <pc:spChg chg="add del mod replST">
          <ac:chgData name="Holly Jalota" userId="151c0755-ebdb-4543-b130-909b4e7f85d6" providerId="ADAL" clId="{942DC373-8B79-474E-9EF6-682153E52446}" dt="2024-04-03T08:50:41.687" v="76069"/>
          <ac:spMkLst>
            <pc:docMk/>
            <pc:sldMk cId="1040801973" sldId="2147377548"/>
            <ac:spMk id="32" creationId="{5BE04EF4-28B5-E7F6-9E2D-8FCD5BBC70C1}"/>
          </ac:spMkLst>
        </pc:spChg>
        <pc:spChg chg="add del mod replST">
          <ac:chgData name="Holly Jalota" userId="151c0755-ebdb-4543-b130-909b4e7f85d6" providerId="ADAL" clId="{942DC373-8B79-474E-9EF6-682153E52446}" dt="2024-04-03T08:50:51.069" v="76388"/>
          <ac:spMkLst>
            <pc:docMk/>
            <pc:sldMk cId="1040801973" sldId="2147377548"/>
            <ac:spMk id="33" creationId="{1CB5CC2A-66D5-F1CA-810E-ACC656761D0F}"/>
          </ac:spMkLst>
        </pc:spChg>
        <pc:spChg chg="add del mod replST">
          <ac:chgData name="Holly Jalota" userId="151c0755-ebdb-4543-b130-909b4e7f85d6" providerId="ADAL" clId="{942DC373-8B79-474E-9EF6-682153E52446}" dt="2024-04-02T13:38:36.328" v="15547"/>
          <ac:spMkLst>
            <pc:docMk/>
            <pc:sldMk cId="1040801973" sldId="2147377548"/>
            <ac:spMk id="33" creationId="{D3F305E9-6043-0F1C-C9C8-61FCE8EB7825}"/>
          </ac:spMkLst>
        </pc:spChg>
        <pc:spChg chg="add del mod replST">
          <ac:chgData name="Holly Jalota" userId="151c0755-ebdb-4543-b130-909b4e7f85d6" providerId="ADAL" clId="{942DC373-8B79-474E-9EF6-682153E52446}" dt="2024-04-02T13:38:45.777" v="15923"/>
          <ac:spMkLst>
            <pc:docMk/>
            <pc:sldMk cId="1040801973" sldId="2147377548"/>
            <ac:spMk id="34" creationId="{51CB266C-F152-B7D2-2AB6-FC7D7881A4ED}"/>
          </ac:spMkLst>
        </pc:spChg>
        <pc:spChg chg="add del mod replST">
          <ac:chgData name="Holly Jalota" userId="151c0755-ebdb-4543-b130-909b4e7f85d6" providerId="ADAL" clId="{942DC373-8B79-474E-9EF6-682153E52446}" dt="2024-04-03T08:51:00.346" v="76702"/>
          <ac:spMkLst>
            <pc:docMk/>
            <pc:sldMk cId="1040801973" sldId="2147377548"/>
            <ac:spMk id="34" creationId="{75189081-0658-3ECA-FD9C-8A6F3A89F202}"/>
          </ac:spMkLst>
        </pc:spChg>
        <pc:spChg chg="del">
          <ac:chgData name="Holly Jalota" userId="151c0755-ebdb-4543-b130-909b4e7f85d6" providerId="ADAL" clId="{942DC373-8B79-474E-9EF6-682153E52446}" dt="2024-03-25T16:23:36.449" v="257"/>
          <ac:spMkLst>
            <pc:docMk/>
            <pc:sldMk cId="1040801973" sldId="2147377548"/>
            <ac:spMk id="34" creationId="{EA35E3C7-ACF0-ADBF-CBD2-BA425000A316}"/>
          </ac:spMkLst>
        </pc:spChg>
        <pc:spChg chg="add del mod replST">
          <ac:chgData name="Holly Jalota" userId="151c0755-ebdb-4543-b130-909b4e7f85d6" providerId="ADAL" clId="{942DC373-8B79-474E-9EF6-682153E52446}" dt="2024-04-03T08:51:09.616" v="77007"/>
          <ac:spMkLst>
            <pc:docMk/>
            <pc:sldMk cId="1040801973" sldId="2147377548"/>
            <ac:spMk id="35" creationId="{CE3C95E2-9FD7-006A-EF65-AC63897FA6D2}"/>
          </ac:spMkLst>
        </pc:spChg>
        <pc:spChg chg="add del mod replST">
          <ac:chgData name="Holly Jalota" userId="151c0755-ebdb-4543-b130-909b4e7f85d6" providerId="ADAL" clId="{942DC373-8B79-474E-9EF6-682153E52446}" dt="2024-04-02T13:38:55.044" v="16274"/>
          <ac:spMkLst>
            <pc:docMk/>
            <pc:sldMk cId="1040801973" sldId="2147377548"/>
            <ac:spMk id="35" creationId="{DC063601-59B1-12C6-B40F-85C1255501AC}"/>
          </ac:spMkLst>
        </pc:spChg>
        <pc:spChg chg="add del mod replST">
          <ac:chgData name="Holly Jalota" userId="151c0755-ebdb-4543-b130-909b4e7f85d6" providerId="ADAL" clId="{942DC373-8B79-474E-9EF6-682153E52446}" dt="2024-04-03T08:51:20.997" v="77313"/>
          <ac:spMkLst>
            <pc:docMk/>
            <pc:sldMk cId="1040801973" sldId="2147377548"/>
            <ac:spMk id="36" creationId="{04B3AF0E-7B46-0355-5717-8EE473041ED2}"/>
          </ac:spMkLst>
        </pc:spChg>
        <pc:spChg chg="add del mod replST">
          <ac:chgData name="Holly Jalota" userId="151c0755-ebdb-4543-b130-909b4e7f85d6" providerId="ADAL" clId="{942DC373-8B79-474E-9EF6-682153E52446}" dt="2024-04-02T13:39:04.474" v="16628"/>
          <ac:spMkLst>
            <pc:docMk/>
            <pc:sldMk cId="1040801973" sldId="2147377548"/>
            <ac:spMk id="36" creationId="{CA3FC0A2-D4D2-5BBD-B0E6-087B3F882471}"/>
          </ac:spMkLst>
        </pc:spChg>
        <pc:spChg chg="add del mod replST">
          <ac:chgData name="Holly Jalota" userId="151c0755-ebdb-4543-b130-909b4e7f85d6" providerId="ADAL" clId="{942DC373-8B79-474E-9EF6-682153E52446}" dt="2024-04-03T09:04:09.263" v="77619"/>
          <ac:spMkLst>
            <pc:docMk/>
            <pc:sldMk cId="1040801973" sldId="2147377548"/>
            <ac:spMk id="37" creationId="{0DF69B10-1A60-D994-59C6-B9A00E4882F8}"/>
          </ac:spMkLst>
        </pc:spChg>
        <pc:spChg chg="add del mod replST">
          <ac:chgData name="Holly Jalota" userId="151c0755-ebdb-4543-b130-909b4e7f85d6" providerId="ADAL" clId="{942DC373-8B79-474E-9EF6-682153E52446}" dt="2024-04-02T13:39:24.704" v="16960"/>
          <ac:spMkLst>
            <pc:docMk/>
            <pc:sldMk cId="1040801973" sldId="2147377548"/>
            <ac:spMk id="37" creationId="{16715C5C-0AA6-0FC6-29DC-1FC97606518C}"/>
          </ac:spMkLst>
        </pc:spChg>
        <pc:spChg chg="add del mod replST">
          <ac:chgData name="Holly Jalota" userId="151c0755-ebdb-4543-b130-909b4e7f85d6" providerId="ADAL" clId="{942DC373-8B79-474E-9EF6-682153E52446}" dt="2024-04-02T13:39:35.828" v="17302"/>
          <ac:spMkLst>
            <pc:docMk/>
            <pc:sldMk cId="1040801973" sldId="2147377548"/>
            <ac:spMk id="38" creationId="{421C7B9F-B574-5181-28E2-79A32A6D0A27}"/>
          </ac:spMkLst>
        </pc:spChg>
        <pc:spChg chg="add del mod replST">
          <ac:chgData name="Holly Jalota" userId="151c0755-ebdb-4543-b130-909b4e7f85d6" providerId="ADAL" clId="{942DC373-8B79-474E-9EF6-682153E52446}" dt="2024-04-03T09:04:18.891" v="77933"/>
          <ac:spMkLst>
            <pc:docMk/>
            <pc:sldMk cId="1040801973" sldId="2147377548"/>
            <ac:spMk id="38" creationId="{AABBD5F6-73C3-1AD6-A50E-9543ABE0FB0C}"/>
          </ac:spMkLst>
        </pc:spChg>
        <pc:spChg chg="add del mod replST">
          <ac:chgData name="Holly Jalota" userId="151c0755-ebdb-4543-b130-909b4e7f85d6" providerId="ADAL" clId="{942DC373-8B79-474E-9EF6-682153E52446}" dt="2024-04-02T13:39:45.186" v="17634"/>
          <ac:spMkLst>
            <pc:docMk/>
            <pc:sldMk cId="1040801973" sldId="2147377548"/>
            <ac:spMk id="39" creationId="{8D34B6D4-A49F-A2FB-489F-FD9FD840843D}"/>
          </ac:spMkLst>
        </pc:spChg>
        <pc:spChg chg="add del mod replST">
          <ac:chgData name="Holly Jalota" userId="151c0755-ebdb-4543-b130-909b4e7f85d6" providerId="ADAL" clId="{942DC373-8B79-474E-9EF6-682153E52446}" dt="2024-04-03T09:04:28.470" v="78258"/>
          <ac:spMkLst>
            <pc:docMk/>
            <pc:sldMk cId="1040801973" sldId="2147377548"/>
            <ac:spMk id="39" creationId="{CF806E0B-F0A1-96FC-7C0E-7CDB13A7D655}"/>
          </ac:spMkLst>
        </pc:spChg>
        <pc:spChg chg="add del mod replST">
          <ac:chgData name="Holly Jalota" userId="151c0755-ebdb-4543-b130-909b4e7f85d6" providerId="ADAL" clId="{942DC373-8B79-474E-9EF6-682153E52446}" dt="2024-04-02T13:40:09.421" v="17966"/>
          <ac:spMkLst>
            <pc:docMk/>
            <pc:sldMk cId="1040801973" sldId="2147377548"/>
            <ac:spMk id="40" creationId="{1629DA0A-E4F5-3164-C218-D7FA4A382454}"/>
          </ac:spMkLst>
        </pc:spChg>
        <pc:spChg chg="add del mod replST">
          <ac:chgData name="Holly Jalota" userId="151c0755-ebdb-4543-b130-909b4e7f85d6" providerId="ADAL" clId="{942DC373-8B79-474E-9EF6-682153E52446}" dt="2024-04-03T09:04:37.747" v="78586"/>
          <ac:spMkLst>
            <pc:docMk/>
            <pc:sldMk cId="1040801973" sldId="2147377548"/>
            <ac:spMk id="40" creationId="{B544F3A0-30D8-FECD-96CA-8C90DAD8ED9D}"/>
          </ac:spMkLst>
        </pc:spChg>
        <pc:spChg chg="add del mod replST">
          <ac:chgData name="Holly Jalota" userId="151c0755-ebdb-4543-b130-909b4e7f85d6" providerId="ADAL" clId="{942DC373-8B79-474E-9EF6-682153E52446}" dt="2024-04-02T16:13:21.255" v="18298"/>
          <ac:spMkLst>
            <pc:docMk/>
            <pc:sldMk cId="1040801973" sldId="2147377548"/>
            <ac:spMk id="41" creationId="{1B7132AE-F59E-BA56-237C-629FE7431F8A}"/>
          </ac:spMkLst>
        </pc:spChg>
        <pc:spChg chg="add del mod replST">
          <ac:chgData name="Holly Jalota" userId="151c0755-ebdb-4543-b130-909b4e7f85d6" providerId="ADAL" clId="{942DC373-8B79-474E-9EF6-682153E52446}" dt="2024-04-03T09:04:47.045" v="78906"/>
          <ac:spMkLst>
            <pc:docMk/>
            <pc:sldMk cId="1040801973" sldId="2147377548"/>
            <ac:spMk id="41" creationId="{ABAC9701-F685-DD6A-2DFD-4860D91C64AC}"/>
          </ac:spMkLst>
        </pc:spChg>
        <pc:spChg chg="add del mod replST">
          <ac:chgData name="Holly Jalota" userId="151c0755-ebdb-4543-b130-909b4e7f85d6" providerId="ADAL" clId="{942DC373-8B79-474E-9EF6-682153E52446}" dt="2024-04-02T16:13:32.421" v="18604"/>
          <ac:spMkLst>
            <pc:docMk/>
            <pc:sldMk cId="1040801973" sldId="2147377548"/>
            <ac:spMk id="42" creationId="{724D0F8E-5832-688A-76E8-B6B5DBBD0F8E}"/>
          </ac:spMkLst>
        </pc:spChg>
        <pc:spChg chg="add del mod replST">
          <ac:chgData name="Holly Jalota" userId="151c0755-ebdb-4543-b130-909b4e7f85d6" providerId="ADAL" clId="{942DC373-8B79-474E-9EF6-682153E52446}" dt="2024-04-03T09:04:56.334" v="79211"/>
          <ac:spMkLst>
            <pc:docMk/>
            <pc:sldMk cId="1040801973" sldId="2147377548"/>
            <ac:spMk id="42" creationId="{8E94404D-E03E-F59B-6769-F3A732C6CF80}"/>
          </ac:spMkLst>
        </pc:spChg>
        <pc:spChg chg="add del mod replST">
          <ac:chgData name="Holly Jalota" userId="151c0755-ebdb-4543-b130-909b4e7f85d6" providerId="ADAL" clId="{942DC373-8B79-474E-9EF6-682153E52446}" dt="2024-04-03T09:05:05.667" v="79582"/>
          <ac:spMkLst>
            <pc:docMk/>
            <pc:sldMk cId="1040801973" sldId="2147377548"/>
            <ac:spMk id="43" creationId="{157E1301-11D0-0BD1-A06E-6DF5ED57C6B6}"/>
          </ac:spMkLst>
        </pc:spChg>
        <pc:spChg chg="add del mod replST">
          <ac:chgData name="Holly Jalota" userId="151c0755-ebdb-4543-b130-909b4e7f85d6" providerId="ADAL" clId="{942DC373-8B79-474E-9EF6-682153E52446}" dt="2024-04-02T16:13:42.144" v="18911"/>
          <ac:spMkLst>
            <pc:docMk/>
            <pc:sldMk cId="1040801973" sldId="2147377548"/>
            <ac:spMk id="43" creationId="{5000F2D6-9FE2-D006-D17A-449433260F83}"/>
          </ac:spMkLst>
        </pc:spChg>
        <pc:spChg chg="add del mod replST">
          <ac:chgData name="Holly Jalota" userId="151c0755-ebdb-4543-b130-909b4e7f85d6" providerId="ADAL" clId="{942DC373-8B79-474E-9EF6-682153E52446}" dt="2024-04-03T09:05:14.911" v="79887"/>
          <ac:spMkLst>
            <pc:docMk/>
            <pc:sldMk cId="1040801973" sldId="2147377548"/>
            <ac:spMk id="44" creationId="{232523AD-D00A-3470-28B7-FAC149889AFD}"/>
          </ac:spMkLst>
        </pc:spChg>
        <pc:spChg chg="add del mod replST">
          <ac:chgData name="Holly Jalota" userId="151c0755-ebdb-4543-b130-909b4e7f85d6" providerId="ADAL" clId="{942DC373-8B79-474E-9EF6-682153E52446}" dt="2024-04-02T16:13:51.529" v="19216"/>
          <ac:spMkLst>
            <pc:docMk/>
            <pc:sldMk cId="1040801973" sldId="2147377548"/>
            <ac:spMk id="44" creationId="{81F5EC7F-588B-BB32-86AA-FC017259AFC3}"/>
          </ac:spMkLst>
        </pc:spChg>
        <pc:spChg chg="add del mod replST">
          <ac:chgData name="Holly Jalota" userId="151c0755-ebdb-4543-b130-909b4e7f85d6" providerId="ADAL" clId="{942DC373-8B79-474E-9EF6-682153E52446}" dt="2024-04-03T09:05:48.530" v="80235"/>
          <ac:spMkLst>
            <pc:docMk/>
            <pc:sldMk cId="1040801973" sldId="2147377548"/>
            <ac:spMk id="45" creationId="{565F66BC-03E6-8551-5687-2562645BD34C}"/>
          </ac:spMkLst>
        </pc:spChg>
        <pc:spChg chg="add del mod replST">
          <ac:chgData name="Holly Jalota" userId="151c0755-ebdb-4543-b130-909b4e7f85d6" providerId="ADAL" clId="{942DC373-8B79-474E-9EF6-682153E52446}" dt="2024-04-02T16:14:00.811" v="19521"/>
          <ac:spMkLst>
            <pc:docMk/>
            <pc:sldMk cId="1040801973" sldId="2147377548"/>
            <ac:spMk id="45" creationId="{B1AECD3B-C1F9-E3E2-B82B-181EA88B3ABD}"/>
          </ac:spMkLst>
        </pc:spChg>
        <pc:spChg chg="add del mod replST">
          <ac:chgData name="Holly Jalota" userId="151c0755-ebdb-4543-b130-909b4e7f85d6" providerId="ADAL" clId="{942DC373-8B79-474E-9EF6-682153E52446}" dt="2024-04-02T16:14:11.631" v="19834"/>
          <ac:spMkLst>
            <pc:docMk/>
            <pc:sldMk cId="1040801973" sldId="2147377548"/>
            <ac:spMk id="46" creationId="{16EBA53C-8B3B-D04C-FE31-FF89894058B8}"/>
          </ac:spMkLst>
        </pc:spChg>
        <pc:spChg chg="add del mod replST">
          <ac:chgData name="Holly Jalota" userId="151c0755-ebdb-4543-b130-909b4e7f85d6" providerId="ADAL" clId="{942DC373-8B79-474E-9EF6-682153E52446}" dt="2024-04-03T09:05:57.974" v="80604"/>
          <ac:spMkLst>
            <pc:docMk/>
            <pc:sldMk cId="1040801973" sldId="2147377548"/>
            <ac:spMk id="46" creationId="{9A28F5DE-1A33-B666-0BDE-C55BC5248B29}"/>
          </ac:spMkLst>
        </pc:spChg>
        <pc:spChg chg="add del mod replST">
          <ac:chgData name="Holly Jalota" userId="151c0755-ebdb-4543-b130-909b4e7f85d6" providerId="ADAL" clId="{942DC373-8B79-474E-9EF6-682153E52446}" dt="2024-04-03T09:06:07.265" v="80930"/>
          <ac:spMkLst>
            <pc:docMk/>
            <pc:sldMk cId="1040801973" sldId="2147377548"/>
            <ac:spMk id="47" creationId="{58E19B6C-46BE-CF2D-DCF4-06D939C5A3CC}"/>
          </ac:spMkLst>
        </pc:spChg>
        <pc:spChg chg="add del mod replST">
          <ac:chgData name="Holly Jalota" userId="151c0755-ebdb-4543-b130-909b4e7f85d6" providerId="ADAL" clId="{942DC373-8B79-474E-9EF6-682153E52446}" dt="2024-04-02T16:14:21.911" v="20164"/>
          <ac:spMkLst>
            <pc:docMk/>
            <pc:sldMk cId="1040801973" sldId="2147377548"/>
            <ac:spMk id="47" creationId="{D4008B41-74EF-87EC-A718-C19460E80196}"/>
          </ac:spMkLst>
        </pc:spChg>
        <pc:spChg chg="add del mod replST">
          <ac:chgData name="Holly Jalota" userId="151c0755-ebdb-4543-b130-909b4e7f85d6" providerId="ADAL" clId="{942DC373-8B79-474E-9EF6-682153E52446}" dt="2024-04-03T09:06:34.477" v="81236"/>
          <ac:spMkLst>
            <pc:docMk/>
            <pc:sldMk cId="1040801973" sldId="2147377548"/>
            <ac:spMk id="48" creationId="{51C0DE92-D96D-AD82-35D9-FCD87E43B8BF}"/>
          </ac:spMkLst>
        </pc:spChg>
        <pc:spChg chg="add del mod replST">
          <ac:chgData name="Holly Jalota" userId="151c0755-ebdb-4543-b130-909b4e7f85d6" providerId="ADAL" clId="{942DC373-8B79-474E-9EF6-682153E52446}" dt="2024-04-02T16:14:31.709" v="20481"/>
          <ac:spMkLst>
            <pc:docMk/>
            <pc:sldMk cId="1040801973" sldId="2147377548"/>
            <ac:spMk id="48" creationId="{951F0F23-58E4-A787-CB90-FDFD38804029}"/>
          </ac:spMkLst>
        </pc:spChg>
        <pc:spChg chg="add del mod replST">
          <ac:chgData name="Holly Jalota" userId="151c0755-ebdb-4543-b130-909b4e7f85d6" providerId="ADAL" clId="{942DC373-8B79-474E-9EF6-682153E52446}" dt="2024-04-02T16:14:41.352" v="20789"/>
          <ac:spMkLst>
            <pc:docMk/>
            <pc:sldMk cId="1040801973" sldId="2147377548"/>
            <ac:spMk id="49" creationId="{27FEF6C0-8041-8BDA-EF86-20B1290049A0}"/>
          </ac:spMkLst>
        </pc:spChg>
        <pc:spChg chg="add del mod replST">
          <ac:chgData name="Holly Jalota" userId="151c0755-ebdb-4543-b130-909b4e7f85d6" providerId="ADAL" clId="{942DC373-8B79-474E-9EF6-682153E52446}" dt="2024-04-03T09:07:01.920" v="81542"/>
          <ac:spMkLst>
            <pc:docMk/>
            <pc:sldMk cId="1040801973" sldId="2147377548"/>
            <ac:spMk id="49" creationId="{C90B0460-0DA3-E491-BAE6-203D61B475B5}"/>
          </ac:spMkLst>
        </pc:spChg>
        <pc:spChg chg="add del mod replST">
          <ac:chgData name="Holly Jalota" userId="151c0755-ebdb-4543-b130-909b4e7f85d6" providerId="ADAL" clId="{942DC373-8B79-474E-9EF6-682153E52446}" dt="2024-04-02T16:14:50.643" v="21095"/>
          <ac:spMkLst>
            <pc:docMk/>
            <pc:sldMk cId="1040801973" sldId="2147377548"/>
            <ac:spMk id="50" creationId="{1CC38065-B876-8D57-BA6F-D60C7CD381B5}"/>
          </ac:spMkLst>
        </pc:spChg>
        <pc:spChg chg="add del mod replST">
          <ac:chgData name="Holly Jalota" userId="151c0755-ebdb-4543-b130-909b4e7f85d6" providerId="ADAL" clId="{942DC373-8B79-474E-9EF6-682153E52446}" dt="2024-04-03T09:07:51.217" v="81866"/>
          <ac:spMkLst>
            <pc:docMk/>
            <pc:sldMk cId="1040801973" sldId="2147377548"/>
            <ac:spMk id="50" creationId="{E7D8F2B6-E8F1-D937-FD7B-798BE45AB5A3}"/>
          </ac:spMkLst>
        </pc:spChg>
        <pc:spChg chg="add del mod replST">
          <ac:chgData name="Holly Jalota" userId="151c0755-ebdb-4543-b130-909b4e7f85d6" providerId="ADAL" clId="{942DC373-8B79-474E-9EF6-682153E52446}" dt="2024-04-02T16:15:00.024" v="21402"/>
          <ac:spMkLst>
            <pc:docMk/>
            <pc:sldMk cId="1040801973" sldId="2147377548"/>
            <ac:spMk id="51" creationId="{4754DFF0-9CEE-A01B-B981-977918715071}"/>
          </ac:spMkLst>
        </pc:spChg>
        <pc:spChg chg="add del mod replST">
          <ac:chgData name="Holly Jalota" userId="151c0755-ebdb-4543-b130-909b4e7f85d6" providerId="ADAL" clId="{942DC373-8B79-474E-9EF6-682153E52446}" dt="2024-04-03T09:08:02.368" v="82171"/>
          <ac:spMkLst>
            <pc:docMk/>
            <pc:sldMk cId="1040801973" sldId="2147377548"/>
            <ac:spMk id="51" creationId="{829D0D54-9F96-2EDB-6B1D-F7D27FD99F70}"/>
          </ac:spMkLst>
        </pc:spChg>
        <pc:spChg chg="add del mod replST">
          <ac:chgData name="Holly Jalota" userId="151c0755-ebdb-4543-b130-909b4e7f85d6" providerId="ADAL" clId="{942DC373-8B79-474E-9EF6-682153E52446}" dt="2024-04-03T09:08:31.595" v="82530"/>
          <ac:spMkLst>
            <pc:docMk/>
            <pc:sldMk cId="1040801973" sldId="2147377548"/>
            <ac:spMk id="52" creationId="{B54312BE-F1D8-7033-8EBC-F56059E8F3A8}"/>
          </ac:spMkLst>
        </pc:spChg>
        <pc:spChg chg="add del mod replST">
          <ac:chgData name="Holly Jalota" userId="151c0755-ebdb-4543-b130-909b4e7f85d6" providerId="ADAL" clId="{942DC373-8B79-474E-9EF6-682153E52446}" dt="2024-04-02T16:15:09.542" v="21747"/>
          <ac:spMkLst>
            <pc:docMk/>
            <pc:sldMk cId="1040801973" sldId="2147377548"/>
            <ac:spMk id="52" creationId="{F8E234F8-0A9A-AA61-9517-F00697D41C8B}"/>
          </ac:spMkLst>
        </pc:spChg>
        <pc:spChg chg="add del mod replST">
          <ac:chgData name="Holly Jalota" userId="151c0755-ebdb-4543-b130-909b4e7f85d6" providerId="ADAL" clId="{942DC373-8B79-474E-9EF6-682153E52446}" dt="2024-04-02T16:15:18.774" v="22092"/>
          <ac:spMkLst>
            <pc:docMk/>
            <pc:sldMk cId="1040801973" sldId="2147377548"/>
            <ac:spMk id="53" creationId="{258BF438-F58B-1766-437F-8B8A1014B823}"/>
          </ac:spMkLst>
        </pc:spChg>
        <pc:spChg chg="add del mod replST">
          <ac:chgData name="Holly Jalota" userId="151c0755-ebdb-4543-b130-909b4e7f85d6" providerId="ADAL" clId="{942DC373-8B79-474E-9EF6-682153E52446}" dt="2024-04-03T10:32:09.207" v="82866"/>
          <ac:spMkLst>
            <pc:docMk/>
            <pc:sldMk cId="1040801973" sldId="2147377548"/>
            <ac:spMk id="53" creationId="{3EED2284-D295-C01D-FCCE-E855DADA29BC}"/>
          </ac:spMkLst>
        </pc:spChg>
        <pc:spChg chg="add del mod replST">
          <ac:chgData name="Holly Jalota" userId="151c0755-ebdb-4543-b130-909b4e7f85d6" providerId="ADAL" clId="{942DC373-8B79-474E-9EF6-682153E52446}" dt="2024-04-02T16:15:28.002" v="22398"/>
          <ac:spMkLst>
            <pc:docMk/>
            <pc:sldMk cId="1040801973" sldId="2147377548"/>
            <ac:spMk id="54" creationId="{4AA8F02D-48D4-55B8-2C10-8422AB2462C8}"/>
          </ac:spMkLst>
        </pc:spChg>
        <pc:spChg chg="add del mod replST">
          <ac:chgData name="Holly Jalota" userId="151c0755-ebdb-4543-b130-909b4e7f85d6" providerId="ADAL" clId="{942DC373-8B79-474E-9EF6-682153E52446}" dt="2024-04-03T10:32:18.836" v="83224"/>
          <ac:spMkLst>
            <pc:docMk/>
            <pc:sldMk cId="1040801973" sldId="2147377548"/>
            <ac:spMk id="54" creationId="{AB9EB9D8-F456-B872-1D41-E638F875C141}"/>
          </ac:spMkLst>
        </pc:spChg>
        <pc:spChg chg="add del mod replST">
          <ac:chgData name="Holly Jalota" userId="151c0755-ebdb-4543-b130-909b4e7f85d6" providerId="ADAL" clId="{942DC373-8B79-474E-9EF6-682153E52446}" dt="2024-04-02T16:15:37.525" v="22715"/>
          <ac:spMkLst>
            <pc:docMk/>
            <pc:sldMk cId="1040801973" sldId="2147377548"/>
            <ac:spMk id="55" creationId="{7EBEAEC3-875C-AECE-1D34-E72C1B92FF00}"/>
          </ac:spMkLst>
        </pc:spChg>
        <pc:spChg chg="add del mod replST">
          <ac:chgData name="Holly Jalota" userId="151c0755-ebdb-4543-b130-909b4e7f85d6" providerId="ADAL" clId="{942DC373-8B79-474E-9EF6-682153E52446}" dt="2024-04-03T10:32:28.206" v="83597"/>
          <ac:spMkLst>
            <pc:docMk/>
            <pc:sldMk cId="1040801973" sldId="2147377548"/>
            <ac:spMk id="55" creationId="{DCEB46F5-A916-AC48-1981-E6E6613487B2}"/>
          </ac:spMkLst>
        </pc:spChg>
        <pc:spChg chg="add del mod replST">
          <ac:chgData name="Holly Jalota" userId="151c0755-ebdb-4543-b130-909b4e7f85d6" providerId="ADAL" clId="{942DC373-8B79-474E-9EF6-682153E52446}" dt="2024-04-02T16:15:46.890" v="23050"/>
          <ac:spMkLst>
            <pc:docMk/>
            <pc:sldMk cId="1040801973" sldId="2147377548"/>
            <ac:spMk id="56" creationId="{8B8C084E-F16D-7920-3F1B-CF17E27D0B67}"/>
          </ac:spMkLst>
        </pc:spChg>
        <pc:spChg chg="add del mod replST">
          <ac:chgData name="Holly Jalota" userId="151c0755-ebdb-4543-b130-909b4e7f85d6" providerId="ADAL" clId="{942DC373-8B79-474E-9EF6-682153E52446}" dt="2024-04-03T10:32:37.473" v="83980"/>
          <ac:spMkLst>
            <pc:docMk/>
            <pc:sldMk cId="1040801973" sldId="2147377548"/>
            <ac:spMk id="56" creationId="{E7A408E7-C228-2FD2-BCA1-2B93BB0D9337}"/>
          </ac:spMkLst>
        </pc:spChg>
        <pc:spChg chg="add del mod replST">
          <ac:chgData name="Holly Jalota" userId="151c0755-ebdb-4543-b130-909b4e7f85d6" providerId="ADAL" clId="{942DC373-8B79-474E-9EF6-682153E52446}" dt="2024-04-02T16:15:57.714" v="23359"/>
          <ac:spMkLst>
            <pc:docMk/>
            <pc:sldMk cId="1040801973" sldId="2147377548"/>
            <ac:spMk id="57" creationId="{1B887169-A71E-72A7-6B77-4797880AC206}"/>
          </ac:spMkLst>
        </pc:spChg>
        <pc:spChg chg="add del mod replST">
          <ac:chgData name="Holly Jalota" userId="151c0755-ebdb-4543-b130-909b4e7f85d6" providerId="ADAL" clId="{942DC373-8B79-474E-9EF6-682153E52446}" dt="2024-04-03T10:32:46.723" v="84342"/>
          <ac:spMkLst>
            <pc:docMk/>
            <pc:sldMk cId="1040801973" sldId="2147377548"/>
            <ac:spMk id="57" creationId="{4070843E-ACFE-7C97-EC61-3920CC14CEA2}"/>
          </ac:spMkLst>
        </pc:spChg>
        <pc:spChg chg="add del mod replST">
          <ac:chgData name="Holly Jalota" userId="151c0755-ebdb-4543-b130-909b4e7f85d6" providerId="ADAL" clId="{942DC373-8B79-474E-9EF6-682153E52446}" dt="2024-04-03T10:32:56.188" v="84700"/>
          <ac:spMkLst>
            <pc:docMk/>
            <pc:sldMk cId="1040801973" sldId="2147377548"/>
            <ac:spMk id="58" creationId="{1178EA3C-C5F4-7CBB-BAA6-62CF77EDBA7B}"/>
          </ac:spMkLst>
        </pc:spChg>
        <pc:spChg chg="add del mod replST">
          <ac:chgData name="Holly Jalota" userId="151c0755-ebdb-4543-b130-909b4e7f85d6" providerId="ADAL" clId="{942DC373-8B79-474E-9EF6-682153E52446}" dt="2024-04-02T16:16:06.916" v="23669"/>
          <ac:spMkLst>
            <pc:docMk/>
            <pc:sldMk cId="1040801973" sldId="2147377548"/>
            <ac:spMk id="58" creationId="{738A38ED-86A4-C0D2-5E27-267783CCA0DA}"/>
          </ac:spMkLst>
        </pc:spChg>
        <pc:spChg chg="add del mod replST">
          <ac:chgData name="Holly Jalota" userId="151c0755-ebdb-4543-b130-909b4e7f85d6" providerId="ADAL" clId="{942DC373-8B79-474E-9EF6-682153E52446}" dt="2024-04-03T10:33:17.203" v="85057"/>
          <ac:spMkLst>
            <pc:docMk/>
            <pc:sldMk cId="1040801973" sldId="2147377548"/>
            <ac:spMk id="59" creationId="{6701BDEB-613E-6147-02C1-8DA9D06F4E09}"/>
          </ac:spMkLst>
        </pc:spChg>
        <pc:spChg chg="add del mod replST">
          <ac:chgData name="Holly Jalota" userId="151c0755-ebdb-4543-b130-909b4e7f85d6" providerId="ADAL" clId="{942DC373-8B79-474E-9EF6-682153E52446}" dt="2024-04-02T16:16:16.961" v="23997"/>
          <ac:spMkLst>
            <pc:docMk/>
            <pc:sldMk cId="1040801973" sldId="2147377548"/>
            <ac:spMk id="59" creationId="{E67C09A9-50B2-052B-9EBD-8595880A6D9D}"/>
          </ac:spMkLst>
        </pc:spChg>
        <pc:spChg chg="add del mod replST">
          <ac:chgData name="Holly Jalota" userId="151c0755-ebdb-4543-b130-909b4e7f85d6" providerId="ADAL" clId="{942DC373-8B79-474E-9EF6-682153E52446}" dt="2024-04-03T10:33:26.433" v="85455"/>
          <ac:spMkLst>
            <pc:docMk/>
            <pc:sldMk cId="1040801973" sldId="2147377548"/>
            <ac:spMk id="60" creationId="{5181E8E4-9D5B-1F90-C8D6-ABB79B405C23}"/>
          </ac:spMkLst>
        </pc:spChg>
        <pc:spChg chg="add del mod replST">
          <ac:chgData name="Holly Jalota" userId="151c0755-ebdb-4543-b130-909b4e7f85d6" providerId="ADAL" clId="{942DC373-8B79-474E-9EF6-682153E52446}" dt="2024-04-02T16:16:26.285" v="24321"/>
          <ac:spMkLst>
            <pc:docMk/>
            <pc:sldMk cId="1040801973" sldId="2147377548"/>
            <ac:spMk id="60" creationId="{A67D6A18-D6EB-5922-FB1B-FFB3E06C52BD}"/>
          </ac:spMkLst>
        </pc:spChg>
        <pc:spChg chg="add del mod replST">
          <ac:chgData name="Holly Jalota" userId="151c0755-ebdb-4543-b130-909b4e7f85d6" providerId="ADAL" clId="{942DC373-8B79-474E-9EF6-682153E52446}" dt="2024-04-03T10:33:35.715" v="85801"/>
          <ac:spMkLst>
            <pc:docMk/>
            <pc:sldMk cId="1040801973" sldId="2147377548"/>
            <ac:spMk id="61" creationId="{353C5253-4D6E-E7D7-35AA-70412E0C4F78}"/>
          </ac:spMkLst>
        </pc:spChg>
        <pc:spChg chg="del">
          <ac:chgData name="Holly Jalota" userId="151c0755-ebdb-4543-b130-909b4e7f85d6" providerId="ADAL" clId="{942DC373-8B79-474E-9EF6-682153E52446}" dt="2024-03-28T09:48:27.613" v="951"/>
          <ac:spMkLst>
            <pc:docMk/>
            <pc:sldMk cId="1040801973" sldId="2147377548"/>
            <ac:spMk id="61" creationId="{3DECC95D-711F-0A7A-83FC-028D69BCA108}"/>
          </ac:spMkLst>
        </pc:spChg>
        <pc:spChg chg="add del mod replST">
          <ac:chgData name="Holly Jalota" userId="151c0755-ebdb-4543-b130-909b4e7f85d6" providerId="ADAL" clId="{942DC373-8B79-474E-9EF6-682153E52446}" dt="2024-04-02T16:16:35.487" v="24665"/>
          <ac:spMkLst>
            <pc:docMk/>
            <pc:sldMk cId="1040801973" sldId="2147377548"/>
            <ac:spMk id="61" creationId="{4A888B6C-C61A-16E7-4C39-DB044165F0CB}"/>
          </ac:spMkLst>
        </pc:spChg>
        <pc:spChg chg="add del mod replST">
          <ac:chgData name="Holly Jalota" userId="151c0755-ebdb-4543-b130-909b4e7f85d6" providerId="ADAL" clId="{942DC373-8B79-474E-9EF6-682153E52446}" dt="2024-04-03T10:33:44.957" v="86160"/>
          <ac:spMkLst>
            <pc:docMk/>
            <pc:sldMk cId="1040801973" sldId="2147377548"/>
            <ac:spMk id="62" creationId="{59B32A95-5C81-7319-1E50-0BEC6E77EEAD}"/>
          </ac:spMkLst>
        </pc:spChg>
        <pc:spChg chg="add del mod replST">
          <ac:chgData name="Holly Jalota" userId="151c0755-ebdb-4543-b130-909b4e7f85d6" providerId="ADAL" clId="{942DC373-8B79-474E-9EF6-682153E52446}" dt="2024-04-02T16:16:44.817" v="24994"/>
          <ac:spMkLst>
            <pc:docMk/>
            <pc:sldMk cId="1040801973" sldId="2147377548"/>
            <ac:spMk id="62" creationId="{AC962D76-E187-071F-74DF-F72DA792903B}"/>
          </ac:spMkLst>
        </pc:spChg>
        <pc:spChg chg="add del mod replST">
          <ac:chgData name="Holly Jalota" userId="151c0755-ebdb-4543-b130-909b4e7f85d6" providerId="ADAL" clId="{942DC373-8B79-474E-9EF6-682153E52446}" dt="2024-04-03T10:33:54.315" v="86575"/>
          <ac:spMkLst>
            <pc:docMk/>
            <pc:sldMk cId="1040801973" sldId="2147377548"/>
            <ac:spMk id="63" creationId="{54CC3258-ED48-35CF-5BD9-E2AE9CD4DBFE}"/>
          </ac:spMkLst>
        </pc:spChg>
        <pc:spChg chg="add del mod replST">
          <ac:chgData name="Holly Jalota" userId="151c0755-ebdb-4543-b130-909b4e7f85d6" providerId="ADAL" clId="{942DC373-8B79-474E-9EF6-682153E52446}" dt="2024-04-02T16:16:55.588" v="25302"/>
          <ac:spMkLst>
            <pc:docMk/>
            <pc:sldMk cId="1040801973" sldId="2147377548"/>
            <ac:spMk id="63" creationId="{C365FCAF-E725-099D-8E81-3013C1341A15}"/>
          </ac:spMkLst>
        </pc:spChg>
        <pc:spChg chg="add del mod replST">
          <ac:chgData name="Holly Jalota" userId="151c0755-ebdb-4543-b130-909b4e7f85d6" providerId="ADAL" clId="{942DC373-8B79-474E-9EF6-682153E52446}" dt="2024-04-02T16:17:05.074" v="25628"/>
          <ac:spMkLst>
            <pc:docMk/>
            <pc:sldMk cId="1040801973" sldId="2147377548"/>
            <ac:spMk id="64" creationId="{838C5BEA-163B-0E78-9FD0-4A267B032444}"/>
          </ac:spMkLst>
        </pc:spChg>
        <pc:spChg chg="add del mod replST">
          <ac:chgData name="Holly Jalota" userId="151c0755-ebdb-4543-b130-909b4e7f85d6" providerId="ADAL" clId="{942DC373-8B79-474E-9EF6-682153E52446}" dt="2024-04-02T16:17:14.432" v="25967"/>
          <ac:spMkLst>
            <pc:docMk/>
            <pc:sldMk cId="1040801973" sldId="2147377548"/>
            <ac:spMk id="65" creationId="{0109BB26-7880-3769-53F5-7A7DECF8F8CE}"/>
          </ac:spMkLst>
        </pc:spChg>
        <pc:spChg chg="add del mod replST">
          <ac:chgData name="Holly Jalota" userId="151c0755-ebdb-4543-b130-909b4e7f85d6" providerId="ADAL" clId="{942DC373-8B79-474E-9EF6-682153E52446}" dt="2024-04-02T16:17:23.732" v="26295"/>
          <ac:spMkLst>
            <pc:docMk/>
            <pc:sldMk cId="1040801973" sldId="2147377548"/>
            <ac:spMk id="66" creationId="{103AC077-B7FA-9D66-5674-F6B22ADB959F}"/>
          </ac:spMkLst>
        </pc:spChg>
        <pc:spChg chg="add del mod replST">
          <ac:chgData name="Holly Jalota" userId="151c0755-ebdb-4543-b130-909b4e7f85d6" providerId="ADAL" clId="{942DC373-8B79-474E-9EF6-682153E52446}" dt="2024-04-02T16:17:33.029" v="26627"/>
          <ac:spMkLst>
            <pc:docMk/>
            <pc:sldMk cId="1040801973" sldId="2147377548"/>
            <ac:spMk id="67" creationId="{23361C07-A776-B442-595F-882BA0491416}"/>
          </ac:spMkLst>
        </pc:spChg>
        <pc:spChg chg="add del mod replST">
          <ac:chgData name="Holly Jalota" userId="151c0755-ebdb-4543-b130-909b4e7f85d6" providerId="ADAL" clId="{942DC373-8B79-474E-9EF6-682153E52446}" dt="2024-04-02T16:17:42.303" v="26936"/>
          <ac:spMkLst>
            <pc:docMk/>
            <pc:sldMk cId="1040801973" sldId="2147377548"/>
            <ac:spMk id="68" creationId="{176BB7F7-B1AD-AAF7-AD2D-86E59C4B8E68}"/>
          </ac:spMkLst>
        </pc:spChg>
        <pc:spChg chg="add del mod replST">
          <ac:chgData name="Holly Jalota" userId="151c0755-ebdb-4543-b130-909b4e7f85d6" providerId="ADAL" clId="{942DC373-8B79-474E-9EF6-682153E52446}" dt="2024-04-02T16:17:51.514" v="27243"/>
          <ac:spMkLst>
            <pc:docMk/>
            <pc:sldMk cId="1040801973" sldId="2147377548"/>
            <ac:spMk id="69" creationId="{F3E8A297-C02A-C501-5C59-BA239EE65E8D}"/>
          </ac:spMkLst>
        </pc:spChg>
        <pc:spChg chg="add del mod replST">
          <ac:chgData name="Holly Jalota" userId="151c0755-ebdb-4543-b130-909b4e7f85d6" providerId="ADAL" clId="{942DC373-8B79-474E-9EF6-682153E52446}" dt="2024-04-02T16:18:02.200" v="27570"/>
          <ac:spMkLst>
            <pc:docMk/>
            <pc:sldMk cId="1040801973" sldId="2147377548"/>
            <ac:spMk id="70" creationId="{0AC29C95-5EFA-4F77-A73B-C925883877F7}"/>
          </ac:spMkLst>
        </pc:spChg>
        <pc:spChg chg="add del mod replST">
          <ac:chgData name="Holly Jalota" userId="151c0755-ebdb-4543-b130-909b4e7f85d6" providerId="ADAL" clId="{942DC373-8B79-474E-9EF6-682153E52446}" dt="2024-04-02T16:18:11.500" v="27928"/>
          <ac:spMkLst>
            <pc:docMk/>
            <pc:sldMk cId="1040801973" sldId="2147377548"/>
            <ac:spMk id="71" creationId="{459AAFCD-BAA2-AF78-F34E-32175DD14BF6}"/>
          </ac:spMkLst>
        </pc:spChg>
        <pc:spChg chg="add del mod replST">
          <ac:chgData name="Holly Jalota" userId="151c0755-ebdb-4543-b130-909b4e7f85d6" providerId="ADAL" clId="{942DC373-8B79-474E-9EF6-682153E52446}" dt="2024-04-02T16:18:20.790" v="28279"/>
          <ac:spMkLst>
            <pc:docMk/>
            <pc:sldMk cId="1040801973" sldId="2147377548"/>
            <ac:spMk id="72" creationId="{3AB55B31-7872-148B-6DE8-42E8643C0B26}"/>
          </ac:spMkLst>
        </pc:spChg>
        <pc:spChg chg="add del mod replST">
          <ac:chgData name="Holly Jalota" userId="151c0755-ebdb-4543-b130-909b4e7f85d6" providerId="ADAL" clId="{942DC373-8B79-474E-9EF6-682153E52446}" dt="2024-04-02T16:18:30.117" v="28602"/>
          <ac:spMkLst>
            <pc:docMk/>
            <pc:sldMk cId="1040801973" sldId="2147377548"/>
            <ac:spMk id="73" creationId="{72051010-52A6-60A4-2A29-77D87E55B810}"/>
          </ac:spMkLst>
        </pc:spChg>
        <pc:spChg chg="add del mod replST">
          <ac:chgData name="Holly Jalota" userId="151c0755-ebdb-4543-b130-909b4e7f85d6" providerId="ADAL" clId="{942DC373-8B79-474E-9EF6-682153E52446}" dt="2024-04-02T16:18:39.373" v="28952"/>
          <ac:spMkLst>
            <pc:docMk/>
            <pc:sldMk cId="1040801973" sldId="2147377548"/>
            <ac:spMk id="74" creationId="{D08106AF-D1C2-8EAB-F66C-57CE0ECD16E7}"/>
          </ac:spMkLst>
        </pc:spChg>
        <pc:spChg chg="add del mod replST">
          <ac:chgData name="Holly Jalota" userId="151c0755-ebdb-4543-b130-909b4e7f85d6" providerId="ADAL" clId="{942DC373-8B79-474E-9EF6-682153E52446}" dt="2024-04-02T16:18:48.651" v="29284"/>
          <ac:spMkLst>
            <pc:docMk/>
            <pc:sldMk cId="1040801973" sldId="2147377548"/>
            <ac:spMk id="75" creationId="{094F6BD4-BA5D-DC7C-8100-916493D47289}"/>
          </ac:spMkLst>
        </pc:spChg>
        <pc:spChg chg="add del mod replST">
          <ac:chgData name="Holly Jalota" userId="151c0755-ebdb-4543-b130-909b4e7f85d6" providerId="ADAL" clId="{942DC373-8B79-474E-9EF6-682153E52446}" dt="2024-04-02T16:18:57.894" v="29617"/>
          <ac:spMkLst>
            <pc:docMk/>
            <pc:sldMk cId="1040801973" sldId="2147377548"/>
            <ac:spMk id="76" creationId="{79E69000-221A-90E2-E3DD-7AEA7AE48F6D}"/>
          </ac:spMkLst>
        </pc:spChg>
        <pc:spChg chg="add del mod replST">
          <ac:chgData name="Holly Jalota" userId="151c0755-ebdb-4543-b130-909b4e7f85d6" providerId="ADAL" clId="{942DC373-8B79-474E-9EF6-682153E52446}" dt="2024-04-02T16:19:08.728" v="29940"/>
          <ac:spMkLst>
            <pc:docMk/>
            <pc:sldMk cId="1040801973" sldId="2147377548"/>
            <ac:spMk id="77" creationId="{ECB9B2A2-B968-D21F-9DC2-9AC37273F16E}"/>
          </ac:spMkLst>
        </pc:spChg>
        <pc:spChg chg="add del mod replST">
          <ac:chgData name="Holly Jalota" userId="151c0755-ebdb-4543-b130-909b4e7f85d6" providerId="ADAL" clId="{942DC373-8B79-474E-9EF6-682153E52446}" dt="2024-04-02T16:19:33.924" v="30246"/>
          <ac:spMkLst>
            <pc:docMk/>
            <pc:sldMk cId="1040801973" sldId="2147377548"/>
            <ac:spMk id="78" creationId="{2D99D9AA-83CA-C5B3-2C84-0D4480ECC6EA}"/>
          </ac:spMkLst>
        </pc:spChg>
        <pc:spChg chg="add del mod replST">
          <ac:chgData name="Holly Jalota" userId="151c0755-ebdb-4543-b130-909b4e7f85d6" providerId="ADAL" clId="{942DC373-8B79-474E-9EF6-682153E52446}" dt="2024-04-02T16:19:43.167" v="30552"/>
          <ac:spMkLst>
            <pc:docMk/>
            <pc:sldMk cId="1040801973" sldId="2147377548"/>
            <ac:spMk id="79" creationId="{D6896E58-168D-1301-DD63-9809BC7C18C2}"/>
          </ac:spMkLst>
        </pc:spChg>
        <pc:spChg chg="add del mod replST">
          <ac:chgData name="Holly Jalota" userId="151c0755-ebdb-4543-b130-909b4e7f85d6" providerId="ADAL" clId="{942DC373-8B79-474E-9EF6-682153E52446}" dt="2024-04-02T16:19:52.582" v="30874"/>
          <ac:spMkLst>
            <pc:docMk/>
            <pc:sldMk cId="1040801973" sldId="2147377548"/>
            <ac:spMk id="80" creationId="{3D335A13-3CFE-AC83-FE64-421478292598}"/>
          </ac:spMkLst>
        </pc:spChg>
        <pc:spChg chg="add del mod replST">
          <ac:chgData name="Holly Jalota" userId="151c0755-ebdb-4543-b130-909b4e7f85d6" providerId="ADAL" clId="{942DC373-8B79-474E-9EF6-682153E52446}" dt="2024-04-02T16:20:21.222" v="31179"/>
          <ac:spMkLst>
            <pc:docMk/>
            <pc:sldMk cId="1040801973" sldId="2147377548"/>
            <ac:spMk id="81" creationId="{AD596A18-9F7B-41D9-C51A-AE9FD1F75C9E}"/>
          </ac:spMkLst>
        </pc:spChg>
        <pc:spChg chg="add del mod replST">
          <ac:chgData name="Holly Jalota" userId="151c0755-ebdb-4543-b130-909b4e7f85d6" providerId="ADAL" clId="{942DC373-8B79-474E-9EF6-682153E52446}" dt="2024-04-02T16:20:32.389" v="31486"/>
          <ac:spMkLst>
            <pc:docMk/>
            <pc:sldMk cId="1040801973" sldId="2147377548"/>
            <ac:spMk id="82" creationId="{04E48013-BD6C-4098-E2B6-2F82E7E15134}"/>
          </ac:spMkLst>
        </pc:spChg>
        <pc:spChg chg="add del mod replST">
          <ac:chgData name="Holly Jalota" userId="151c0755-ebdb-4543-b130-909b4e7f85d6" providerId="ADAL" clId="{942DC373-8B79-474E-9EF6-682153E52446}" dt="2024-04-02T16:20:41.615" v="31791"/>
          <ac:spMkLst>
            <pc:docMk/>
            <pc:sldMk cId="1040801973" sldId="2147377548"/>
            <ac:spMk id="83" creationId="{A6C65271-95F5-6E82-EE17-F5E0156780CB}"/>
          </ac:spMkLst>
        </pc:spChg>
        <pc:spChg chg="add del mod replST">
          <ac:chgData name="Holly Jalota" userId="151c0755-ebdb-4543-b130-909b4e7f85d6" providerId="ADAL" clId="{942DC373-8B79-474E-9EF6-682153E52446}" dt="2024-04-02T16:20:52.772" v="32096"/>
          <ac:spMkLst>
            <pc:docMk/>
            <pc:sldMk cId="1040801973" sldId="2147377548"/>
            <ac:spMk id="84" creationId="{2D99DC17-024F-A175-F51A-F5E016072F4E}"/>
          </ac:spMkLst>
        </pc:spChg>
        <pc:spChg chg="add del mod replST">
          <ac:chgData name="Holly Jalota" userId="151c0755-ebdb-4543-b130-909b4e7f85d6" providerId="ADAL" clId="{942DC373-8B79-474E-9EF6-682153E52446}" dt="2024-04-02T16:21:02.562" v="32402"/>
          <ac:spMkLst>
            <pc:docMk/>
            <pc:sldMk cId="1040801973" sldId="2147377548"/>
            <ac:spMk id="85" creationId="{2DAC72DC-766B-B788-0AF9-CAEA188F789C}"/>
          </ac:spMkLst>
        </pc:spChg>
        <pc:spChg chg="add del mod replST">
          <ac:chgData name="Holly Jalota" userId="151c0755-ebdb-4543-b130-909b4e7f85d6" providerId="ADAL" clId="{942DC373-8B79-474E-9EF6-682153E52446}" dt="2024-04-02T16:21:12.085" v="32707"/>
          <ac:spMkLst>
            <pc:docMk/>
            <pc:sldMk cId="1040801973" sldId="2147377548"/>
            <ac:spMk id="86" creationId="{21228089-0097-FE47-0D68-DDB1BEA94F9B}"/>
          </ac:spMkLst>
        </pc:spChg>
        <pc:spChg chg="add del mod replST">
          <ac:chgData name="Holly Jalota" userId="151c0755-ebdb-4543-b130-909b4e7f85d6" providerId="ADAL" clId="{942DC373-8B79-474E-9EF6-682153E52446}" dt="2024-04-02T16:21:21.405" v="33012"/>
          <ac:spMkLst>
            <pc:docMk/>
            <pc:sldMk cId="1040801973" sldId="2147377548"/>
            <ac:spMk id="87" creationId="{427E9841-D435-5C45-1BCC-3D2204AA4708}"/>
          </ac:spMkLst>
        </pc:spChg>
        <pc:spChg chg="add del mod replST">
          <ac:chgData name="Holly Jalota" userId="151c0755-ebdb-4543-b130-909b4e7f85d6" providerId="ADAL" clId="{942DC373-8B79-474E-9EF6-682153E52446}" dt="2024-04-02T16:21:33.705" v="33318"/>
          <ac:spMkLst>
            <pc:docMk/>
            <pc:sldMk cId="1040801973" sldId="2147377548"/>
            <ac:spMk id="88" creationId="{6768E067-EE16-946A-BE14-ADEF4AA9273B}"/>
          </ac:spMkLst>
        </pc:spChg>
        <pc:spChg chg="add del mod replST">
          <ac:chgData name="Holly Jalota" userId="151c0755-ebdb-4543-b130-909b4e7f85d6" providerId="ADAL" clId="{942DC373-8B79-474E-9EF6-682153E52446}" dt="2024-04-02T16:21:44.527" v="33624"/>
          <ac:spMkLst>
            <pc:docMk/>
            <pc:sldMk cId="1040801973" sldId="2147377548"/>
            <ac:spMk id="89" creationId="{9FDD2A91-F6C1-D01F-D4EA-74FB236162CD}"/>
          </ac:spMkLst>
        </pc:spChg>
        <pc:spChg chg="add del mod replST">
          <ac:chgData name="Holly Jalota" userId="151c0755-ebdb-4543-b130-909b4e7f85d6" providerId="ADAL" clId="{942DC373-8B79-474E-9EF6-682153E52446}" dt="2024-04-02T16:21:56.100" v="33930"/>
          <ac:spMkLst>
            <pc:docMk/>
            <pc:sldMk cId="1040801973" sldId="2147377548"/>
            <ac:spMk id="90" creationId="{84C64AB1-FC82-EFA3-0646-2D13047B34B9}"/>
          </ac:spMkLst>
        </pc:spChg>
        <pc:spChg chg="add del mod replST">
          <ac:chgData name="Holly Jalota" userId="151c0755-ebdb-4543-b130-909b4e7f85d6" providerId="ADAL" clId="{942DC373-8B79-474E-9EF6-682153E52446}" dt="2024-04-02T16:22:08.912" v="34237"/>
          <ac:spMkLst>
            <pc:docMk/>
            <pc:sldMk cId="1040801973" sldId="2147377548"/>
            <ac:spMk id="91" creationId="{0B393992-AAD9-91EA-7DCD-9BBF481C3CB0}"/>
          </ac:spMkLst>
        </pc:spChg>
        <pc:spChg chg="add del mod replST">
          <ac:chgData name="Holly Jalota" userId="151c0755-ebdb-4543-b130-909b4e7f85d6" providerId="ADAL" clId="{942DC373-8B79-474E-9EF6-682153E52446}" dt="2024-04-02T16:22:45.437" v="34542"/>
          <ac:spMkLst>
            <pc:docMk/>
            <pc:sldMk cId="1040801973" sldId="2147377548"/>
            <ac:spMk id="92" creationId="{F5FBF2F2-244E-8106-0034-DB2BEF953B28}"/>
          </ac:spMkLst>
        </pc:spChg>
        <pc:spChg chg="add del mod replST">
          <ac:chgData name="Holly Jalota" userId="151c0755-ebdb-4543-b130-909b4e7f85d6" providerId="ADAL" clId="{942DC373-8B79-474E-9EF6-682153E52446}" dt="2024-04-02T16:22:56.606" v="34847"/>
          <ac:spMkLst>
            <pc:docMk/>
            <pc:sldMk cId="1040801973" sldId="2147377548"/>
            <ac:spMk id="93" creationId="{ACFF52D7-16F3-E00F-5BD0-ACEC97EF54D4}"/>
          </ac:spMkLst>
        </pc:spChg>
        <pc:spChg chg="add del mod replST">
          <ac:chgData name="Holly Jalota" userId="151c0755-ebdb-4543-b130-909b4e7f85d6" providerId="ADAL" clId="{942DC373-8B79-474E-9EF6-682153E52446}" dt="2024-04-02T16:23:06.572" v="35154"/>
          <ac:spMkLst>
            <pc:docMk/>
            <pc:sldMk cId="1040801973" sldId="2147377548"/>
            <ac:spMk id="94" creationId="{0524620A-B861-4621-3C39-EDF9386ED3C5}"/>
          </ac:spMkLst>
        </pc:spChg>
        <pc:spChg chg="add del mod replST">
          <ac:chgData name="Holly Jalota" userId="151c0755-ebdb-4543-b130-909b4e7f85d6" providerId="ADAL" clId="{942DC373-8B79-474E-9EF6-682153E52446}" dt="2024-04-02T16:23:15.982" v="35460"/>
          <ac:spMkLst>
            <pc:docMk/>
            <pc:sldMk cId="1040801973" sldId="2147377548"/>
            <ac:spMk id="95" creationId="{E06145D8-E653-B055-A887-F0C26F9F64BB}"/>
          </ac:spMkLst>
        </pc:spChg>
        <pc:spChg chg="add del mod replST">
          <ac:chgData name="Holly Jalota" userId="151c0755-ebdb-4543-b130-909b4e7f85d6" providerId="ADAL" clId="{942DC373-8B79-474E-9EF6-682153E52446}" dt="2024-04-02T16:23:47.452" v="35765"/>
          <ac:spMkLst>
            <pc:docMk/>
            <pc:sldMk cId="1040801973" sldId="2147377548"/>
            <ac:spMk id="96" creationId="{5E7C4215-460F-D6D0-AD79-4C16EB9531E5}"/>
          </ac:spMkLst>
        </pc:spChg>
        <pc:spChg chg="add del mod replST">
          <ac:chgData name="Holly Jalota" userId="151c0755-ebdb-4543-b130-909b4e7f85d6" providerId="ADAL" clId="{942DC373-8B79-474E-9EF6-682153E52446}" dt="2024-04-02T16:23:56.828" v="36071"/>
          <ac:spMkLst>
            <pc:docMk/>
            <pc:sldMk cId="1040801973" sldId="2147377548"/>
            <ac:spMk id="97" creationId="{466970B3-CF28-21BF-F103-CF0EC97D39EB}"/>
          </ac:spMkLst>
        </pc:spChg>
        <pc:spChg chg="add del mod replST">
          <ac:chgData name="Holly Jalota" userId="151c0755-ebdb-4543-b130-909b4e7f85d6" providerId="ADAL" clId="{942DC373-8B79-474E-9EF6-682153E52446}" dt="2024-04-02T16:24:06.754" v="36376"/>
          <ac:spMkLst>
            <pc:docMk/>
            <pc:sldMk cId="1040801973" sldId="2147377548"/>
            <ac:spMk id="98" creationId="{8C9544D8-A1C8-E8E9-C70B-6FA70E72CC23}"/>
          </ac:spMkLst>
        </pc:spChg>
        <pc:spChg chg="add del mod replST">
          <ac:chgData name="Holly Jalota" userId="151c0755-ebdb-4543-b130-909b4e7f85d6" providerId="ADAL" clId="{942DC373-8B79-474E-9EF6-682153E52446}" dt="2024-04-02T16:24:17.923" v="36684"/>
          <ac:spMkLst>
            <pc:docMk/>
            <pc:sldMk cId="1040801973" sldId="2147377548"/>
            <ac:spMk id="99" creationId="{AFB07F0E-FFBD-51B2-2C5D-B6F5F1F45B0F}"/>
          </ac:spMkLst>
        </pc:spChg>
        <pc:spChg chg="add del mod replST">
          <ac:chgData name="Holly Jalota" userId="151c0755-ebdb-4543-b130-909b4e7f85d6" providerId="ADAL" clId="{942DC373-8B79-474E-9EF6-682153E52446}" dt="2024-04-02T16:24:31.675" v="36990"/>
          <ac:spMkLst>
            <pc:docMk/>
            <pc:sldMk cId="1040801973" sldId="2147377548"/>
            <ac:spMk id="100" creationId="{104C05AF-2D34-D3E5-7EE1-A18852DC1220}"/>
          </ac:spMkLst>
        </pc:spChg>
        <pc:spChg chg="add del mod replST">
          <ac:chgData name="Holly Jalota" userId="151c0755-ebdb-4543-b130-909b4e7f85d6" providerId="ADAL" clId="{942DC373-8B79-474E-9EF6-682153E52446}" dt="2024-04-02T16:24:42.340" v="37296"/>
          <ac:spMkLst>
            <pc:docMk/>
            <pc:sldMk cId="1040801973" sldId="2147377548"/>
            <ac:spMk id="101" creationId="{B8586DD4-05A0-509A-9385-AEAA20FAA11D}"/>
          </ac:spMkLst>
        </pc:spChg>
        <pc:spChg chg="add del mod replST">
          <ac:chgData name="Holly Jalota" userId="151c0755-ebdb-4543-b130-909b4e7f85d6" providerId="ADAL" clId="{942DC373-8B79-474E-9EF6-682153E52446}" dt="2024-04-02T16:24:52.805" v="37602"/>
          <ac:spMkLst>
            <pc:docMk/>
            <pc:sldMk cId="1040801973" sldId="2147377548"/>
            <ac:spMk id="102" creationId="{9E3DA027-FF12-51E5-5C5C-719CA9174429}"/>
          </ac:spMkLst>
        </pc:spChg>
        <pc:spChg chg="add del mod replST">
          <ac:chgData name="Holly Jalota" userId="151c0755-ebdb-4543-b130-909b4e7f85d6" providerId="ADAL" clId="{942DC373-8B79-474E-9EF6-682153E52446}" dt="2024-04-02T16:25:02.023" v="37910"/>
          <ac:spMkLst>
            <pc:docMk/>
            <pc:sldMk cId="1040801973" sldId="2147377548"/>
            <ac:spMk id="103" creationId="{ED1D93DF-A485-48EC-9D1E-701429E9285E}"/>
          </ac:spMkLst>
        </pc:spChg>
        <pc:spChg chg="add del mod replST">
          <ac:chgData name="Holly Jalota" userId="151c0755-ebdb-4543-b130-909b4e7f85d6" providerId="ADAL" clId="{942DC373-8B79-474E-9EF6-682153E52446}" dt="2024-04-02T16:25:25.309" v="38217"/>
          <ac:spMkLst>
            <pc:docMk/>
            <pc:sldMk cId="1040801973" sldId="2147377548"/>
            <ac:spMk id="104" creationId="{706AB189-E5D3-5621-B3FD-FB8FF1024E92}"/>
          </ac:spMkLst>
        </pc:spChg>
        <pc:spChg chg="add del mod replST">
          <ac:chgData name="Holly Jalota" userId="151c0755-ebdb-4543-b130-909b4e7f85d6" providerId="ADAL" clId="{942DC373-8B79-474E-9EF6-682153E52446}" dt="2024-04-02T16:25:34.731" v="38522"/>
          <ac:spMkLst>
            <pc:docMk/>
            <pc:sldMk cId="1040801973" sldId="2147377548"/>
            <ac:spMk id="105" creationId="{8AEAEC12-C9E5-2F38-52CF-4E0C46E8B101}"/>
          </ac:spMkLst>
        </pc:spChg>
        <pc:spChg chg="add del mod replST">
          <ac:chgData name="Holly Jalota" userId="151c0755-ebdb-4543-b130-909b4e7f85d6" providerId="ADAL" clId="{942DC373-8B79-474E-9EF6-682153E52446}" dt="2024-04-02T16:25:45.115" v="38828"/>
          <ac:spMkLst>
            <pc:docMk/>
            <pc:sldMk cId="1040801973" sldId="2147377548"/>
            <ac:spMk id="106" creationId="{E7EDE84D-DD26-6BD9-FE0A-493EA5FC060B}"/>
          </ac:spMkLst>
        </pc:spChg>
        <pc:spChg chg="add del mod replST">
          <ac:chgData name="Holly Jalota" userId="151c0755-ebdb-4543-b130-909b4e7f85d6" providerId="ADAL" clId="{942DC373-8B79-474E-9EF6-682153E52446}" dt="2024-04-02T16:25:54.385" v="39133"/>
          <ac:spMkLst>
            <pc:docMk/>
            <pc:sldMk cId="1040801973" sldId="2147377548"/>
            <ac:spMk id="107" creationId="{69AAAC4D-BA78-2D1B-C19F-22E5944F666D}"/>
          </ac:spMkLst>
        </pc:spChg>
        <pc:spChg chg="add del mod replST">
          <ac:chgData name="Holly Jalota" userId="151c0755-ebdb-4543-b130-909b4e7f85d6" providerId="ADAL" clId="{942DC373-8B79-474E-9EF6-682153E52446}" dt="2024-04-02T16:26:03.658" v="39449"/>
          <ac:spMkLst>
            <pc:docMk/>
            <pc:sldMk cId="1040801973" sldId="2147377548"/>
            <ac:spMk id="108" creationId="{1D7A190F-EDAC-692F-188B-22ECBF90F09A}"/>
          </ac:spMkLst>
        </pc:spChg>
        <pc:spChg chg="add del mod replST">
          <ac:chgData name="Holly Jalota" userId="151c0755-ebdb-4543-b130-909b4e7f85d6" providerId="ADAL" clId="{942DC373-8B79-474E-9EF6-682153E52446}" dt="2024-04-02T16:26:13.690" v="39763"/>
          <ac:spMkLst>
            <pc:docMk/>
            <pc:sldMk cId="1040801973" sldId="2147377548"/>
            <ac:spMk id="109" creationId="{AD82D01D-8FBB-1BD0-4461-E12D06615C54}"/>
          </ac:spMkLst>
        </pc:spChg>
        <pc:spChg chg="add del mod replST">
          <ac:chgData name="Holly Jalota" userId="151c0755-ebdb-4543-b130-909b4e7f85d6" providerId="ADAL" clId="{942DC373-8B79-474E-9EF6-682153E52446}" dt="2024-04-02T16:26:32.891" v="40604"/>
          <ac:spMkLst>
            <pc:docMk/>
            <pc:sldMk cId="1040801973" sldId="2147377548"/>
            <ac:spMk id="110" creationId="{E09605C8-4901-D5AA-D3DA-9DAC7ECE1452}"/>
          </ac:spMkLst>
        </pc:spChg>
        <pc:spChg chg="add mod replST delST">
          <ac:chgData name="Holly Jalota" userId="151c0755-ebdb-4543-b130-909b4e7f85d6" providerId="ADAL" clId="{942DC373-8B79-474E-9EF6-682153E52446}" dt="2024-04-02T16:26:28.208" v="40162" actId="20577"/>
          <ac:spMkLst>
            <pc:docMk/>
            <pc:sldMk cId="1040801973" sldId="2147377548"/>
            <ac:spMk id="111" creationId="{09D80F9D-A8E9-503D-B7BA-97D084DCE1A0}"/>
          </ac:spMkLst>
        </pc:spChg>
        <pc:spChg chg="add del mod replST">
          <ac:chgData name="Holly Jalota" userId="151c0755-ebdb-4543-b130-909b4e7f85d6" providerId="ADAL" clId="{942DC373-8B79-474E-9EF6-682153E52446}" dt="2024-04-02T16:26:42.547" v="40910"/>
          <ac:spMkLst>
            <pc:docMk/>
            <pc:sldMk cId="1040801973" sldId="2147377548"/>
            <ac:spMk id="112" creationId="{90C8C990-1354-C144-7841-E11E77085EC3}"/>
          </ac:spMkLst>
        </pc:spChg>
        <pc:spChg chg="add del mod replST">
          <ac:chgData name="Holly Jalota" userId="151c0755-ebdb-4543-b130-909b4e7f85d6" providerId="ADAL" clId="{942DC373-8B79-474E-9EF6-682153E52446}" dt="2024-04-02T16:26:51.782" v="41218"/>
          <ac:spMkLst>
            <pc:docMk/>
            <pc:sldMk cId="1040801973" sldId="2147377548"/>
            <ac:spMk id="113" creationId="{EA66D4C1-BE7D-A0F8-DE64-6C7A8FC3C236}"/>
          </ac:spMkLst>
        </pc:spChg>
        <pc:spChg chg="add del mod replST">
          <ac:chgData name="Holly Jalota" userId="151c0755-ebdb-4543-b130-909b4e7f85d6" providerId="ADAL" clId="{942DC373-8B79-474E-9EF6-682153E52446}" dt="2024-04-02T16:27:02.971" v="41525"/>
          <ac:spMkLst>
            <pc:docMk/>
            <pc:sldMk cId="1040801973" sldId="2147377548"/>
            <ac:spMk id="114" creationId="{6A9D58FE-32C5-2AA2-90B8-38C2FA412A10}"/>
          </ac:spMkLst>
        </pc:spChg>
        <pc:spChg chg="add del mod replST">
          <ac:chgData name="Holly Jalota" userId="151c0755-ebdb-4543-b130-909b4e7f85d6" providerId="ADAL" clId="{942DC373-8B79-474E-9EF6-682153E52446}" dt="2024-04-02T16:27:14.200" v="41833"/>
          <ac:spMkLst>
            <pc:docMk/>
            <pc:sldMk cId="1040801973" sldId="2147377548"/>
            <ac:spMk id="115" creationId="{5729CA94-BAF8-1AB3-C774-414581DDCD80}"/>
          </ac:spMkLst>
        </pc:spChg>
        <pc:spChg chg="add del mod replST">
          <ac:chgData name="Holly Jalota" userId="151c0755-ebdb-4543-b130-909b4e7f85d6" providerId="ADAL" clId="{942DC373-8B79-474E-9EF6-682153E52446}" dt="2024-04-02T16:27:24.505" v="42139"/>
          <ac:spMkLst>
            <pc:docMk/>
            <pc:sldMk cId="1040801973" sldId="2147377548"/>
            <ac:spMk id="116" creationId="{46D4258B-8320-BC3B-E53B-88CA163BD428}"/>
          </ac:spMkLst>
        </pc:spChg>
        <pc:spChg chg="add del mod replST">
          <ac:chgData name="Holly Jalota" userId="151c0755-ebdb-4543-b130-909b4e7f85d6" providerId="ADAL" clId="{942DC373-8B79-474E-9EF6-682153E52446}" dt="2024-04-02T16:27:34.186" v="42445"/>
          <ac:spMkLst>
            <pc:docMk/>
            <pc:sldMk cId="1040801973" sldId="2147377548"/>
            <ac:spMk id="117" creationId="{2CF89133-E14F-CC31-CD1D-2EFFBCC18E48}"/>
          </ac:spMkLst>
        </pc:spChg>
        <pc:spChg chg="add del mod replST">
          <ac:chgData name="Holly Jalota" userId="151c0755-ebdb-4543-b130-909b4e7f85d6" providerId="ADAL" clId="{942DC373-8B79-474E-9EF6-682153E52446}" dt="2024-04-02T16:27:43.493" v="42752"/>
          <ac:spMkLst>
            <pc:docMk/>
            <pc:sldMk cId="1040801973" sldId="2147377548"/>
            <ac:spMk id="118" creationId="{BF9B06C8-7626-94C2-43F6-3D7306231F37}"/>
          </ac:spMkLst>
        </pc:spChg>
        <pc:spChg chg="add del mod replST">
          <ac:chgData name="Holly Jalota" userId="151c0755-ebdb-4543-b130-909b4e7f85d6" providerId="ADAL" clId="{942DC373-8B79-474E-9EF6-682153E52446}" dt="2024-04-02T16:27:52.936" v="43057"/>
          <ac:spMkLst>
            <pc:docMk/>
            <pc:sldMk cId="1040801973" sldId="2147377548"/>
            <ac:spMk id="119" creationId="{EAA65359-B325-AFE5-248F-BE979E923A18}"/>
          </ac:spMkLst>
        </pc:spChg>
        <pc:spChg chg="add del mod replST">
          <ac:chgData name="Holly Jalota" userId="151c0755-ebdb-4543-b130-909b4e7f85d6" providerId="ADAL" clId="{942DC373-8B79-474E-9EF6-682153E52446}" dt="2024-04-02T16:28:02.604" v="43364"/>
          <ac:spMkLst>
            <pc:docMk/>
            <pc:sldMk cId="1040801973" sldId="2147377548"/>
            <ac:spMk id="120" creationId="{7FD0B858-0EAE-982A-F46D-2202654EA6B3}"/>
          </ac:spMkLst>
        </pc:spChg>
        <pc:spChg chg="add del mod replST">
          <ac:chgData name="Holly Jalota" userId="151c0755-ebdb-4543-b130-909b4e7f85d6" providerId="ADAL" clId="{942DC373-8B79-474E-9EF6-682153E52446}" dt="2024-04-02T16:28:14.060" v="43669"/>
          <ac:spMkLst>
            <pc:docMk/>
            <pc:sldMk cId="1040801973" sldId="2147377548"/>
            <ac:spMk id="121" creationId="{704E36FD-AA99-E3FF-0384-3EF40B62FE16}"/>
          </ac:spMkLst>
        </pc:spChg>
        <pc:spChg chg="add del mod replST">
          <ac:chgData name="Holly Jalota" userId="151c0755-ebdb-4543-b130-909b4e7f85d6" providerId="ADAL" clId="{942DC373-8B79-474E-9EF6-682153E52446}" dt="2024-04-02T16:28:23.861" v="43975"/>
          <ac:spMkLst>
            <pc:docMk/>
            <pc:sldMk cId="1040801973" sldId="2147377548"/>
            <ac:spMk id="122" creationId="{4F9E774E-C369-4D8E-5137-250DDC381135}"/>
          </ac:spMkLst>
        </pc:spChg>
        <pc:spChg chg="add del mod replST">
          <ac:chgData name="Holly Jalota" userId="151c0755-ebdb-4543-b130-909b4e7f85d6" providerId="ADAL" clId="{942DC373-8B79-474E-9EF6-682153E52446}" dt="2024-04-02T16:28:35.420" v="44280"/>
          <ac:spMkLst>
            <pc:docMk/>
            <pc:sldMk cId="1040801973" sldId="2147377548"/>
            <ac:spMk id="123" creationId="{23F4F3B0-56A4-3D8A-3F02-43B5982FB733}"/>
          </ac:spMkLst>
        </pc:spChg>
        <pc:spChg chg="add del mod replST">
          <ac:chgData name="Holly Jalota" userId="151c0755-ebdb-4543-b130-909b4e7f85d6" providerId="ADAL" clId="{942DC373-8B79-474E-9EF6-682153E52446}" dt="2024-04-02T16:28:44.718" v="44587"/>
          <ac:spMkLst>
            <pc:docMk/>
            <pc:sldMk cId="1040801973" sldId="2147377548"/>
            <ac:spMk id="124" creationId="{774309FF-1707-4EC4-FA66-55D188EA4DC6}"/>
          </ac:spMkLst>
        </pc:spChg>
        <pc:spChg chg="add del mod replST">
          <ac:chgData name="Holly Jalota" userId="151c0755-ebdb-4543-b130-909b4e7f85d6" providerId="ADAL" clId="{942DC373-8B79-474E-9EF6-682153E52446}" dt="2024-04-02T16:28:54.442" v="44893"/>
          <ac:spMkLst>
            <pc:docMk/>
            <pc:sldMk cId="1040801973" sldId="2147377548"/>
            <ac:spMk id="125" creationId="{676369D1-B12F-BF90-4527-9EECC7B8BB36}"/>
          </ac:spMkLst>
        </pc:spChg>
        <pc:spChg chg="add del mod replST">
          <ac:chgData name="Holly Jalota" userId="151c0755-ebdb-4543-b130-909b4e7f85d6" providerId="ADAL" clId="{942DC373-8B79-474E-9EF6-682153E52446}" dt="2024-04-02T16:29:03.688" v="45199"/>
          <ac:spMkLst>
            <pc:docMk/>
            <pc:sldMk cId="1040801973" sldId="2147377548"/>
            <ac:spMk id="126" creationId="{829F8AEB-5625-B68E-0A04-84027E21EC6A}"/>
          </ac:spMkLst>
        </pc:spChg>
        <pc:spChg chg="add del mod replST">
          <ac:chgData name="Holly Jalota" userId="151c0755-ebdb-4543-b130-909b4e7f85d6" providerId="ADAL" clId="{942DC373-8B79-474E-9EF6-682153E52446}" dt="2024-04-02T16:29:14.830" v="45504"/>
          <ac:spMkLst>
            <pc:docMk/>
            <pc:sldMk cId="1040801973" sldId="2147377548"/>
            <ac:spMk id="127" creationId="{CFDBEA91-05B0-3BC9-5909-36616044AA4A}"/>
          </ac:spMkLst>
        </pc:spChg>
        <pc:spChg chg="add del mod replST">
          <ac:chgData name="Holly Jalota" userId="151c0755-ebdb-4543-b130-909b4e7f85d6" providerId="ADAL" clId="{942DC373-8B79-474E-9EF6-682153E52446}" dt="2024-04-02T16:29:24.460" v="45830"/>
          <ac:spMkLst>
            <pc:docMk/>
            <pc:sldMk cId="1040801973" sldId="2147377548"/>
            <ac:spMk id="128" creationId="{B5CCC376-5251-565A-C8BE-29DB940173A0}"/>
          </ac:spMkLst>
        </pc:spChg>
        <pc:spChg chg="add del mod replST">
          <ac:chgData name="Holly Jalota" userId="151c0755-ebdb-4543-b130-909b4e7f85d6" providerId="ADAL" clId="{942DC373-8B79-474E-9EF6-682153E52446}" dt="2024-04-02T16:29:34.575" v="46135"/>
          <ac:spMkLst>
            <pc:docMk/>
            <pc:sldMk cId="1040801973" sldId="2147377548"/>
            <ac:spMk id="129" creationId="{CA4670A6-BE08-E914-EA13-9585DA6D4755}"/>
          </ac:spMkLst>
        </pc:spChg>
        <pc:spChg chg="add del mod replST">
          <ac:chgData name="Holly Jalota" userId="151c0755-ebdb-4543-b130-909b4e7f85d6" providerId="ADAL" clId="{942DC373-8B79-474E-9EF6-682153E52446}" dt="2024-04-02T16:29:45.759" v="46440"/>
          <ac:spMkLst>
            <pc:docMk/>
            <pc:sldMk cId="1040801973" sldId="2147377548"/>
            <ac:spMk id="130" creationId="{85F7BA80-366A-6399-9F62-A25929C266E9}"/>
          </ac:spMkLst>
        </pc:spChg>
        <pc:spChg chg="add del mod replST">
          <ac:chgData name="Holly Jalota" userId="151c0755-ebdb-4543-b130-909b4e7f85d6" providerId="ADAL" clId="{942DC373-8B79-474E-9EF6-682153E52446}" dt="2024-04-02T16:30:00.294" v="46746"/>
          <ac:spMkLst>
            <pc:docMk/>
            <pc:sldMk cId="1040801973" sldId="2147377548"/>
            <ac:spMk id="131" creationId="{E7378126-D30D-BF60-EA1E-DE15C3AD2387}"/>
          </ac:spMkLst>
        </pc:spChg>
        <pc:spChg chg="add del mod replST">
          <ac:chgData name="Holly Jalota" userId="151c0755-ebdb-4543-b130-909b4e7f85d6" providerId="ADAL" clId="{942DC373-8B79-474E-9EF6-682153E52446}" dt="2024-04-02T16:30:11.217" v="47053"/>
          <ac:spMkLst>
            <pc:docMk/>
            <pc:sldMk cId="1040801973" sldId="2147377548"/>
            <ac:spMk id="132" creationId="{AADD7877-051A-B846-2AA1-234532975FF4}"/>
          </ac:spMkLst>
        </pc:spChg>
        <pc:spChg chg="add del mod replST">
          <ac:chgData name="Holly Jalota" userId="151c0755-ebdb-4543-b130-909b4e7f85d6" providerId="ADAL" clId="{942DC373-8B79-474E-9EF6-682153E52446}" dt="2024-04-02T16:32:48.937" v="47358"/>
          <ac:spMkLst>
            <pc:docMk/>
            <pc:sldMk cId="1040801973" sldId="2147377548"/>
            <ac:spMk id="133" creationId="{B764A628-6DB7-5B48-C128-CCF474EF8D4E}"/>
          </ac:spMkLst>
        </pc:spChg>
        <pc:spChg chg="add del mod replST">
          <ac:chgData name="Holly Jalota" userId="151c0755-ebdb-4543-b130-909b4e7f85d6" providerId="ADAL" clId="{942DC373-8B79-474E-9EF6-682153E52446}" dt="2024-04-02T16:33:14.766" v="47667"/>
          <ac:spMkLst>
            <pc:docMk/>
            <pc:sldMk cId="1040801973" sldId="2147377548"/>
            <ac:spMk id="134" creationId="{A2E6897D-FDA5-FB4D-3D33-75244BA82B2A}"/>
          </ac:spMkLst>
        </pc:spChg>
        <pc:spChg chg="add del mod replST">
          <ac:chgData name="Holly Jalota" userId="151c0755-ebdb-4543-b130-909b4e7f85d6" providerId="ADAL" clId="{942DC373-8B79-474E-9EF6-682153E52446}" dt="2024-04-02T16:33:26.564" v="47972"/>
          <ac:spMkLst>
            <pc:docMk/>
            <pc:sldMk cId="1040801973" sldId="2147377548"/>
            <ac:spMk id="135" creationId="{6EFEF556-2A80-9153-EC33-9DA3202F1DD2}"/>
          </ac:spMkLst>
        </pc:spChg>
        <pc:spChg chg="add del mod replST">
          <ac:chgData name="Holly Jalota" userId="151c0755-ebdb-4543-b130-909b4e7f85d6" providerId="ADAL" clId="{942DC373-8B79-474E-9EF6-682153E52446}" dt="2024-04-02T16:33:35.799" v="48278"/>
          <ac:spMkLst>
            <pc:docMk/>
            <pc:sldMk cId="1040801973" sldId="2147377548"/>
            <ac:spMk id="136" creationId="{B271EBD8-6781-3585-2C53-C15D2983CC1C}"/>
          </ac:spMkLst>
        </pc:spChg>
        <pc:spChg chg="add del mod replST">
          <ac:chgData name="Holly Jalota" userId="151c0755-ebdb-4543-b130-909b4e7f85d6" providerId="ADAL" clId="{942DC373-8B79-474E-9EF6-682153E52446}" dt="2024-04-02T16:33:45.023" v="48584"/>
          <ac:spMkLst>
            <pc:docMk/>
            <pc:sldMk cId="1040801973" sldId="2147377548"/>
            <ac:spMk id="137" creationId="{D0BE1AB4-FDF3-755A-0FEF-A82A84FAC59F}"/>
          </ac:spMkLst>
        </pc:spChg>
        <pc:spChg chg="add del mod replST">
          <ac:chgData name="Holly Jalota" userId="151c0755-ebdb-4543-b130-909b4e7f85d6" providerId="ADAL" clId="{942DC373-8B79-474E-9EF6-682153E52446}" dt="2024-04-02T16:33:56.255" v="48894"/>
          <ac:spMkLst>
            <pc:docMk/>
            <pc:sldMk cId="1040801973" sldId="2147377548"/>
            <ac:spMk id="138" creationId="{86ED96E9-7044-F8D7-7CEF-CBA03462A8CD}"/>
          </ac:spMkLst>
        </pc:spChg>
        <pc:spChg chg="add del mod replST">
          <ac:chgData name="Holly Jalota" userId="151c0755-ebdb-4543-b130-909b4e7f85d6" providerId="ADAL" clId="{942DC373-8B79-474E-9EF6-682153E52446}" dt="2024-04-02T16:34:07.837" v="49202"/>
          <ac:spMkLst>
            <pc:docMk/>
            <pc:sldMk cId="1040801973" sldId="2147377548"/>
            <ac:spMk id="139" creationId="{238105FA-37BD-640F-424B-73D1A0700828}"/>
          </ac:spMkLst>
        </pc:spChg>
        <pc:spChg chg="add del mod replST">
          <ac:chgData name="Holly Jalota" userId="151c0755-ebdb-4543-b130-909b4e7f85d6" providerId="ADAL" clId="{942DC373-8B79-474E-9EF6-682153E52446}" dt="2024-04-02T16:34:29.162" v="49508"/>
          <ac:spMkLst>
            <pc:docMk/>
            <pc:sldMk cId="1040801973" sldId="2147377548"/>
            <ac:spMk id="140" creationId="{B3094440-3BB3-6509-41C5-093A7505A736}"/>
          </ac:spMkLst>
        </pc:spChg>
        <pc:spChg chg="add del mod replST">
          <ac:chgData name="Holly Jalota" userId="151c0755-ebdb-4543-b130-909b4e7f85d6" providerId="ADAL" clId="{942DC373-8B79-474E-9EF6-682153E52446}" dt="2024-04-02T16:34:38.461" v="49814"/>
          <ac:spMkLst>
            <pc:docMk/>
            <pc:sldMk cId="1040801973" sldId="2147377548"/>
            <ac:spMk id="141" creationId="{1E6BDC2C-A43F-F93E-6341-8144CF40AA73}"/>
          </ac:spMkLst>
        </pc:spChg>
        <pc:spChg chg="add del mod replST">
          <ac:chgData name="Holly Jalota" userId="151c0755-ebdb-4543-b130-909b4e7f85d6" providerId="ADAL" clId="{942DC373-8B79-474E-9EF6-682153E52446}" dt="2024-04-02T16:34:48.568" v="50120"/>
          <ac:spMkLst>
            <pc:docMk/>
            <pc:sldMk cId="1040801973" sldId="2147377548"/>
            <ac:spMk id="142" creationId="{8E00F40A-6E37-B84C-0542-B9028209C90F}"/>
          </ac:spMkLst>
        </pc:spChg>
        <pc:spChg chg="add del mod replST">
          <ac:chgData name="Holly Jalota" userId="151c0755-ebdb-4543-b130-909b4e7f85d6" providerId="ADAL" clId="{942DC373-8B79-474E-9EF6-682153E52446}" dt="2024-04-02T16:34:59.743" v="50425"/>
          <ac:spMkLst>
            <pc:docMk/>
            <pc:sldMk cId="1040801973" sldId="2147377548"/>
            <ac:spMk id="143" creationId="{7E159D57-43FD-4D71-D66A-42C993D2B645}"/>
          </ac:spMkLst>
        </pc:spChg>
        <pc:spChg chg="add del mod replST">
          <ac:chgData name="Holly Jalota" userId="151c0755-ebdb-4543-b130-909b4e7f85d6" providerId="ADAL" clId="{942DC373-8B79-474E-9EF6-682153E52446}" dt="2024-04-02T16:35:20.875" v="50731"/>
          <ac:spMkLst>
            <pc:docMk/>
            <pc:sldMk cId="1040801973" sldId="2147377548"/>
            <ac:spMk id="144" creationId="{AF3788E5-5A65-4310-16A3-EBA23144863C}"/>
          </ac:spMkLst>
        </pc:spChg>
        <pc:spChg chg="add del mod replST">
          <ac:chgData name="Holly Jalota" userId="151c0755-ebdb-4543-b130-909b4e7f85d6" providerId="ADAL" clId="{942DC373-8B79-474E-9EF6-682153E52446}" dt="2024-04-02T16:35:54.754" v="51039"/>
          <ac:spMkLst>
            <pc:docMk/>
            <pc:sldMk cId="1040801973" sldId="2147377548"/>
            <ac:spMk id="145" creationId="{5C6CC821-C151-784D-C970-6238FA4BDEB0}"/>
          </ac:spMkLst>
        </pc:spChg>
        <pc:spChg chg="add del mod replST">
          <ac:chgData name="Holly Jalota" userId="151c0755-ebdb-4543-b130-909b4e7f85d6" providerId="ADAL" clId="{942DC373-8B79-474E-9EF6-682153E52446}" dt="2024-04-02T16:36:04.051" v="51344"/>
          <ac:spMkLst>
            <pc:docMk/>
            <pc:sldMk cId="1040801973" sldId="2147377548"/>
            <ac:spMk id="146" creationId="{D112802F-79F4-F337-74FB-48DE0045514B}"/>
          </ac:spMkLst>
        </pc:spChg>
        <pc:spChg chg="add del mod replST">
          <ac:chgData name="Holly Jalota" userId="151c0755-ebdb-4543-b130-909b4e7f85d6" providerId="ADAL" clId="{942DC373-8B79-474E-9EF6-682153E52446}" dt="2024-04-02T16:36:15.941" v="51652"/>
          <ac:spMkLst>
            <pc:docMk/>
            <pc:sldMk cId="1040801973" sldId="2147377548"/>
            <ac:spMk id="147" creationId="{EDF9144B-0112-B8F2-8F42-BE3730238DA7}"/>
          </ac:spMkLst>
        </pc:spChg>
        <pc:spChg chg="add del mod replST">
          <ac:chgData name="Holly Jalota" userId="151c0755-ebdb-4543-b130-909b4e7f85d6" providerId="ADAL" clId="{942DC373-8B79-474E-9EF6-682153E52446}" dt="2024-04-02T16:36:26.787" v="51959"/>
          <ac:spMkLst>
            <pc:docMk/>
            <pc:sldMk cId="1040801973" sldId="2147377548"/>
            <ac:spMk id="148" creationId="{B75CBB3A-9BED-9C1A-07E5-75FCD6E9B0AA}"/>
          </ac:spMkLst>
        </pc:spChg>
        <pc:spChg chg="add del mod replST">
          <ac:chgData name="Holly Jalota" userId="151c0755-ebdb-4543-b130-909b4e7f85d6" providerId="ADAL" clId="{942DC373-8B79-474E-9EF6-682153E52446}" dt="2024-04-02T16:36:47.209" v="52267"/>
          <ac:spMkLst>
            <pc:docMk/>
            <pc:sldMk cId="1040801973" sldId="2147377548"/>
            <ac:spMk id="149" creationId="{4B89D691-8373-6AA6-2EFC-F70EC2B1D2E6}"/>
          </ac:spMkLst>
        </pc:spChg>
        <pc:spChg chg="add del mod replST">
          <ac:chgData name="Holly Jalota" userId="151c0755-ebdb-4543-b130-909b4e7f85d6" providerId="ADAL" clId="{942DC373-8B79-474E-9EF6-682153E52446}" dt="2024-04-02T16:37:00.969" v="52573"/>
          <ac:spMkLst>
            <pc:docMk/>
            <pc:sldMk cId="1040801973" sldId="2147377548"/>
            <ac:spMk id="150" creationId="{9E880FD8-B016-3A47-C389-6FEE390172EF}"/>
          </ac:spMkLst>
        </pc:spChg>
        <pc:spChg chg="add del mod replST">
          <ac:chgData name="Holly Jalota" userId="151c0755-ebdb-4543-b130-909b4e7f85d6" providerId="ADAL" clId="{942DC373-8B79-474E-9EF6-682153E52446}" dt="2024-04-02T16:37:10.610" v="52881"/>
          <ac:spMkLst>
            <pc:docMk/>
            <pc:sldMk cId="1040801973" sldId="2147377548"/>
            <ac:spMk id="151" creationId="{602391D2-3E55-4CEE-7533-5E26F623AD9B}"/>
          </ac:spMkLst>
        </pc:spChg>
        <pc:spChg chg="add del mod replST">
          <ac:chgData name="Holly Jalota" userId="151c0755-ebdb-4543-b130-909b4e7f85d6" providerId="ADAL" clId="{942DC373-8B79-474E-9EF6-682153E52446}" dt="2024-04-02T16:37:19.965" v="53186"/>
          <ac:spMkLst>
            <pc:docMk/>
            <pc:sldMk cId="1040801973" sldId="2147377548"/>
            <ac:spMk id="152" creationId="{D4D3F13E-4267-8AFF-8FEB-0CD28A6BFB50}"/>
          </ac:spMkLst>
        </pc:spChg>
        <pc:spChg chg="add del mod replST">
          <ac:chgData name="Holly Jalota" userId="151c0755-ebdb-4543-b130-909b4e7f85d6" providerId="ADAL" clId="{942DC373-8B79-474E-9EF6-682153E52446}" dt="2024-04-02T16:37:29.250" v="53494"/>
          <ac:spMkLst>
            <pc:docMk/>
            <pc:sldMk cId="1040801973" sldId="2147377548"/>
            <ac:spMk id="153" creationId="{000C9B43-6BD3-8DCB-339F-4F6D21CA9C47}"/>
          </ac:spMkLst>
        </pc:spChg>
        <pc:spChg chg="add del mod replST">
          <ac:chgData name="Holly Jalota" userId="151c0755-ebdb-4543-b130-909b4e7f85d6" providerId="ADAL" clId="{942DC373-8B79-474E-9EF6-682153E52446}" dt="2024-04-02T16:37:40.623" v="53801"/>
          <ac:spMkLst>
            <pc:docMk/>
            <pc:sldMk cId="1040801973" sldId="2147377548"/>
            <ac:spMk id="154" creationId="{F7F52404-1620-292C-3434-75FE0EBCBA66}"/>
          </ac:spMkLst>
        </pc:spChg>
        <pc:spChg chg="add del mod replST">
          <ac:chgData name="Holly Jalota" userId="151c0755-ebdb-4543-b130-909b4e7f85d6" providerId="ADAL" clId="{942DC373-8B79-474E-9EF6-682153E52446}" dt="2024-04-02T16:37:50.623" v="54106"/>
          <ac:spMkLst>
            <pc:docMk/>
            <pc:sldMk cId="1040801973" sldId="2147377548"/>
            <ac:spMk id="155" creationId="{3788BE55-9AC9-5FAA-9E5A-C11E7F1D81BE}"/>
          </ac:spMkLst>
        </pc:spChg>
        <pc:spChg chg="add del mod replST">
          <ac:chgData name="Holly Jalota" userId="151c0755-ebdb-4543-b130-909b4e7f85d6" providerId="ADAL" clId="{942DC373-8B79-474E-9EF6-682153E52446}" dt="2024-04-02T16:38:00.185" v="54412"/>
          <ac:spMkLst>
            <pc:docMk/>
            <pc:sldMk cId="1040801973" sldId="2147377548"/>
            <ac:spMk id="156" creationId="{BA3C4E4F-7529-81D2-B079-5EB75C6D15E4}"/>
          </ac:spMkLst>
        </pc:spChg>
        <pc:spChg chg="add del mod replST">
          <ac:chgData name="Holly Jalota" userId="151c0755-ebdb-4543-b130-909b4e7f85d6" providerId="ADAL" clId="{942DC373-8B79-474E-9EF6-682153E52446}" dt="2024-04-02T16:38:09.803" v="54719"/>
          <ac:spMkLst>
            <pc:docMk/>
            <pc:sldMk cId="1040801973" sldId="2147377548"/>
            <ac:spMk id="157" creationId="{C84129E5-B76E-4A26-88C7-A1A555A68968}"/>
          </ac:spMkLst>
        </pc:spChg>
        <pc:spChg chg="add del mod replST">
          <ac:chgData name="Holly Jalota" userId="151c0755-ebdb-4543-b130-909b4e7f85d6" providerId="ADAL" clId="{942DC373-8B79-474E-9EF6-682153E52446}" dt="2024-04-02T16:38:19.418" v="55025"/>
          <ac:spMkLst>
            <pc:docMk/>
            <pc:sldMk cId="1040801973" sldId="2147377548"/>
            <ac:spMk id="158" creationId="{04DE9D70-FFCD-7B7A-94A0-FD58251644EA}"/>
          </ac:spMkLst>
        </pc:spChg>
        <pc:spChg chg="add del mod replST">
          <ac:chgData name="Holly Jalota" userId="151c0755-ebdb-4543-b130-909b4e7f85d6" providerId="ADAL" clId="{942DC373-8B79-474E-9EF6-682153E52446}" dt="2024-04-02T16:38:28.635" v="55331"/>
          <ac:spMkLst>
            <pc:docMk/>
            <pc:sldMk cId="1040801973" sldId="2147377548"/>
            <ac:spMk id="159" creationId="{12B3E335-4E6E-405C-DE7F-FFB5C28B8D26}"/>
          </ac:spMkLst>
        </pc:spChg>
        <pc:spChg chg="add del mod replST">
          <ac:chgData name="Holly Jalota" userId="151c0755-ebdb-4543-b130-909b4e7f85d6" providerId="ADAL" clId="{942DC373-8B79-474E-9EF6-682153E52446}" dt="2024-04-02T16:38:40.185" v="55638"/>
          <ac:spMkLst>
            <pc:docMk/>
            <pc:sldMk cId="1040801973" sldId="2147377548"/>
            <ac:spMk id="160" creationId="{DCC5B2A0-BBAD-C647-BE52-EBCF502A6879}"/>
          </ac:spMkLst>
        </pc:spChg>
        <pc:spChg chg="add del mod replST">
          <ac:chgData name="Holly Jalota" userId="151c0755-ebdb-4543-b130-909b4e7f85d6" providerId="ADAL" clId="{942DC373-8B79-474E-9EF6-682153E52446}" dt="2024-04-02T16:38:51.344" v="55944"/>
          <ac:spMkLst>
            <pc:docMk/>
            <pc:sldMk cId="1040801973" sldId="2147377548"/>
            <ac:spMk id="161" creationId="{0D5E1359-3EEA-88D6-7CE8-7B63419DA2DB}"/>
          </ac:spMkLst>
        </pc:spChg>
        <pc:spChg chg="add del mod replST">
          <ac:chgData name="Holly Jalota" userId="151c0755-ebdb-4543-b130-909b4e7f85d6" providerId="ADAL" clId="{942DC373-8B79-474E-9EF6-682153E52446}" dt="2024-04-02T16:39:30.646" v="56293"/>
          <ac:spMkLst>
            <pc:docMk/>
            <pc:sldMk cId="1040801973" sldId="2147377548"/>
            <ac:spMk id="162" creationId="{FBB022B5-226D-5C2F-BED1-7ECDC7DEB24A}"/>
          </ac:spMkLst>
        </pc:spChg>
        <pc:spChg chg="add del mod replST">
          <ac:chgData name="Holly Jalota" userId="151c0755-ebdb-4543-b130-909b4e7f85d6" providerId="ADAL" clId="{942DC373-8B79-474E-9EF6-682153E52446}" dt="2024-04-02T16:39:43.036" v="56600"/>
          <ac:spMkLst>
            <pc:docMk/>
            <pc:sldMk cId="1040801973" sldId="2147377548"/>
            <ac:spMk id="163" creationId="{3D583999-0A4A-8D19-7F46-F492DEDC82BC}"/>
          </ac:spMkLst>
        </pc:spChg>
        <pc:spChg chg="add del mod replST">
          <ac:chgData name="Holly Jalota" userId="151c0755-ebdb-4543-b130-909b4e7f85d6" providerId="ADAL" clId="{942DC373-8B79-474E-9EF6-682153E52446}" dt="2024-04-02T16:39:52.950" v="56911"/>
          <ac:spMkLst>
            <pc:docMk/>
            <pc:sldMk cId="1040801973" sldId="2147377548"/>
            <ac:spMk id="164" creationId="{F8E6CCB0-F7F8-14CB-AAC0-268E755C9AAC}"/>
          </ac:spMkLst>
        </pc:spChg>
        <pc:spChg chg="add del mod replST">
          <ac:chgData name="Holly Jalota" userId="151c0755-ebdb-4543-b130-909b4e7f85d6" providerId="ADAL" clId="{942DC373-8B79-474E-9EF6-682153E52446}" dt="2024-04-02T16:40:13.449" v="57218"/>
          <ac:spMkLst>
            <pc:docMk/>
            <pc:sldMk cId="1040801973" sldId="2147377548"/>
            <ac:spMk id="165" creationId="{0E3BA177-9285-018B-32FC-FDE80042DFB0}"/>
          </ac:spMkLst>
        </pc:spChg>
        <pc:spChg chg="add del mod replST">
          <ac:chgData name="Holly Jalota" userId="151c0755-ebdb-4543-b130-909b4e7f85d6" providerId="ADAL" clId="{942DC373-8B79-474E-9EF6-682153E52446}" dt="2024-04-02T16:40:23.053" v="57523"/>
          <ac:spMkLst>
            <pc:docMk/>
            <pc:sldMk cId="1040801973" sldId="2147377548"/>
            <ac:spMk id="166" creationId="{3691AA07-EA58-C916-F37D-9ECD8B449509}"/>
          </ac:spMkLst>
        </pc:spChg>
        <pc:spChg chg="add del mod replST">
          <ac:chgData name="Holly Jalota" userId="151c0755-ebdb-4543-b130-909b4e7f85d6" providerId="ADAL" clId="{942DC373-8B79-474E-9EF6-682153E52446}" dt="2024-04-02T16:40:32.559" v="57829"/>
          <ac:spMkLst>
            <pc:docMk/>
            <pc:sldMk cId="1040801973" sldId="2147377548"/>
            <ac:spMk id="167" creationId="{71AB069E-F292-F169-3684-30DA24CB4FE7}"/>
          </ac:spMkLst>
        </pc:spChg>
        <pc:spChg chg="add del mod replST">
          <ac:chgData name="Holly Jalota" userId="151c0755-ebdb-4543-b130-909b4e7f85d6" providerId="ADAL" clId="{942DC373-8B79-474E-9EF6-682153E52446}" dt="2024-04-02T16:40:43.718" v="58135"/>
          <ac:spMkLst>
            <pc:docMk/>
            <pc:sldMk cId="1040801973" sldId="2147377548"/>
            <ac:spMk id="168" creationId="{0CD1AC2D-B287-DA47-0879-4A14F722DAE1}"/>
          </ac:spMkLst>
        </pc:spChg>
        <pc:spChg chg="add del mod replST">
          <ac:chgData name="Holly Jalota" userId="151c0755-ebdb-4543-b130-909b4e7f85d6" providerId="ADAL" clId="{942DC373-8B79-474E-9EF6-682153E52446}" dt="2024-04-02T16:40:54.878" v="58440"/>
          <ac:spMkLst>
            <pc:docMk/>
            <pc:sldMk cId="1040801973" sldId="2147377548"/>
            <ac:spMk id="169" creationId="{AD410BD8-E16C-1BA1-45A9-96924AE7A952}"/>
          </ac:spMkLst>
        </pc:spChg>
        <pc:spChg chg="add del mod replST">
          <ac:chgData name="Holly Jalota" userId="151c0755-ebdb-4543-b130-909b4e7f85d6" providerId="ADAL" clId="{942DC373-8B79-474E-9EF6-682153E52446}" dt="2024-04-02T16:41:06.057" v="58746"/>
          <ac:spMkLst>
            <pc:docMk/>
            <pc:sldMk cId="1040801973" sldId="2147377548"/>
            <ac:spMk id="170" creationId="{77E435E6-5D14-79D1-22BD-7235E09379C8}"/>
          </ac:spMkLst>
        </pc:spChg>
        <pc:spChg chg="add del mod replST">
          <ac:chgData name="Holly Jalota" userId="151c0755-ebdb-4543-b130-909b4e7f85d6" providerId="ADAL" clId="{942DC373-8B79-474E-9EF6-682153E52446}" dt="2024-04-02T16:41:31.343" v="59102"/>
          <ac:spMkLst>
            <pc:docMk/>
            <pc:sldMk cId="1040801973" sldId="2147377548"/>
            <ac:spMk id="171" creationId="{37A7C9F8-D0DF-D445-4EFD-A8F97CB7D001}"/>
          </ac:spMkLst>
        </pc:spChg>
        <pc:spChg chg="add del mod replST">
          <ac:chgData name="Holly Jalota" userId="151c0755-ebdb-4543-b130-909b4e7f85d6" providerId="ADAL" clId="{942DC373-8B79-474E-9EF6-682153E52446}" dt="2024-04-02T16:41:40.662" v="59483"/>
          <ac:spMkLst>
            <pc:docMk/>
            <pc:sldMk cId="1040801973" sldId="2147377548"/>
            <ac:spMk id="172" creationId="{25962E38-312E-7A99-D215-4EB6261D7F8B}"/>
          </ac:spMkLst>
        </pc:spChg>
        <pc:spChg chg="add del mod replST">
          <ac:chgData name="Holly Jalota" userId="151c0755-ebdb-4543-b130-909b4e7f85d6" providerId="ADAL" clId="{942DC373-8B79-474E-9EF6-682153E52446}" dt="2024-04-02T16:41:49.898" v="59832"/>
          <ac:spMkLst>
            <pc:docMk/>
            <pc:sldMk cId="1040801973" sldId="2147377548"/>
            <ac:spMk id="173" creationId="{D8ACC3D3-D54A-D8CC-47D4-C87A49B8C241}"/>
          </ac:spMkLst>
        </pc:spChg>
        <pc:spChg chg="add del mod replST">
          <ac:chgData name="Holly Jalota" userId="151c0755-ebdb-4543-b130-909b4e7f85d6" providerId="ADAL" clId="{942DC373-8B79-474E-9EF6-682153E52446}" dt="2024-04-02T16:41:59.166" v="60202"/>
          <ac:spMkLst>
            <pc:docMk/>
            <pc:sldMk cId="1040801973" sldId="2147377548"/>
            <ac:spMk id="174" creationId="{A70BD3E6-E6C4-3D1B-8920-1723C7D92383}"/>
          </ac:spMkLst>
        </pc:spChg>
        <pc:spChg chg="add del mod replST">
          <ac:chgData name="Holly Jalota" userId="151c0755-ebdb-4543-b130-909b4e7f85d6" providerId="ADAL" clId="{942DC373-8B79-474E-9EF6-682153E52446}" dt="2024-04-02T16:42:32.711" v="60521"/>
          <ac:spMkLst>
            <pc:docMk/>
            <pc:sldMk cId="1040801973" sldId="2147377548"/>
            <ac:spMk id="175" creationId="{2A86D9AA-1794-ED06-76FA-3E834F0DDA7A}"/>
          </ac:spMkLst>
        </pc:spChg>
        <pc:spChg chg="add del mod replST">
          <ac:chgData name="Holly Jalota" userId="151c0755-ebdb-4543-b130-909b4e7f85d6" providerId="ADAL" clId="{942DC373-8B79-474E-9EF6-682153E52446}" dt="2024-04-02T16:42:50.897" v="60897"/>
          <ac:spMkLst>
            <pc:docMk/>
            <pc:sldMk cId="1040801973" sldId="2147377548"/>
            <ac:spMk id="176" creationId="{7923B56B-912C-18CF-73F0-3780A2105557}"/>
          </ac:spMkLst>
        </pc:spChg>
        <pc:spChg chg="add del mod replST">
          <ac:chgData name="Holly Jalota" userId="151c0755-ebdb-4543-b130-909b4e7f85d6" providerId="ADAL" clId="{942DC373-8B79-474E-9EF6-682153E52446}" dt="2024-04-02T16:43:00.174" v="61242"/>
          <ac:spMkLst>
            <pc:docMk/>
            <pc:sldMk cId="1040801973" sldId="2147377548"/>
            <ac:spMk id="177" creationId="{BCA46FE7-E045-CA92-C932-524EBD28F7F9}"/>
          </ac:spMkLst>
        </pc:spChg>
        <pc:spChg chg="add del mod replST">
          <ac:chgData name="Holly Jalota" userId="151c0755-ebdb-4543-b130-909b4e7f85d6" providerId="ADAL" clId="{942DC373-8B79-474E-9EF6-682153E52446}" dt="2024-04-02T16:43:09.600" v="61612"/>
          <ac:spMkLst>
            <pc:docMk/>
            <pc:sldMk cId="1040801973" sldId="2147377548"/>
            <ac:spMk id="178" creationId="{60CE66BD-6AD0-BF7E-56B1-3A0D69B36832}"/>
          </ac:spMkLst>
        </pc:spChg>
        <pc:spChg chg="add del mod replST">
          <ac:chgData name="Holly Jalota" userId="151c0755-ebdb-4543-b130-909b4e7f85d6" providerId="ADAL" clId="{942DC373-8B79-474E-9EF6-682153E52446}" dt="2024-04-02T16:43:19.252" v="61930"/>
          <ac:spMkLst>
            <pc:docMk/>
            <pc:sldMk cId="1040801973" sldId="2147377548"/>
            <ac:spMk id="179" creationId="{EC268CDF-4809-E435-B19E-1A733327DD8B}"/>
          </ac:spMkLst>
        </pc:spChg>
        <pc:spChg chg="add del mod replST">
          <ac:chgData name="Holly Jalota" userId="151c0755-ebdb-4543-b130-909b4e7f85d6" providerId="ADAL" clId="{942DC373-8B79-474E-9EF6-682153E52446}" dt="2024-04-02T16:43:28.513" v="62293"/>
          <ac:spMkLst>
            <pc:docMk/>
            <pc:sldMk cId="1040801973" sldId="2147377548"/>
            <ac:spMk id="180" creationId="{394A8FD3-47DC-1C91-A1CA-8E108B06E2B8}"/>
          </ac:spMkLst>
        </pc:spChg>
        <pc:spChg chg="add del mod replST">
          <ac:chgData name="Holly Jalota" userId="151c0755-ebdb-4543-b130-909b4e7f85d6" providerId="ADAL" clId="{942DC373-8B79-474E-9EF6-682153E52446}" dt="2024-04-02T16:43:37.824" v="62615"/>
          <ac:spMkLst>
            <pc:docMk/>
            <pc:sldMk cId="1040801973" sldId="2147377548"/>
            <ac:spMk id="181" creationId="{91BF0D24-726A-F117-DCB5-C9B9B2939128}"/>
          </ac:spMkLst>
        </pc:spChg>
        <pc:spChg chg="add del mod replST">
          <ac:chgData name="Holly Jalota" userId="151c0755-ebdb-4543-b130-909b4e7f85d6" providerId="ADAL" clId="{942DC373-8B79-474E-9EF6-682153E52446}" dt="2024-04-02T16:43:47.058" v="62938"/>
          <ac:spMkLst>
            <pc:docMk/>
            <pc:sldMk cId="1040801973" sldId="2147377548"/>
            <ac:spMk id="182" creationId="{F6E29ABD-2AEB-483D-A0BB-5356EC045A69}"/>
          </ac:spMkLst>
        </pc:spChg>
        <pc:spChg chg="add del mod replST">
          <ac:chgData name="Holly Jalota" userId="151c0755-ebdb-4543-b130-909b4e7f85d6" providerId="ADAL" clId="{942DC373-8B79-474E-9EF6-682153E52446}" dt="2024-04-02T16:43:56.312" v="63304"/>
          <ac:spMkLst>
            <pc:docMk/>
            <pc:sldMk cId="1040801973" sldId="2147377548"/>
            <ac:spMk id="183" creationId="{C0875B08-2B8E-BD82-31CA-4DAE433C3AC9}"/>
          </ac:spMkLst>
        </pc:spChg>
        <pc:spChg chg="add del mod replST">
          <ac:chgData name="Holly Jalota" userId="151c0755-ebdb-4543-b130-909b4e7f85d6" providerId="ADAL" clId="{942DC373-8B79-474E-9EF6-682153E52446}" dt="2024-04-02T16:44:05.603" v="63658"/>
          <ac:spMkLst>
            <pc:docMk/>
            <pc:sldMk cId="1040801973" sldId="2147377548"/>
            <ac:spMk id="184" creationId="{DA82D3C1-EB5E-8244-831D-0C5018C3943D}"/>
          </ac:spMkLst>
        </pc:spChg>
        <pc:spChg chg="add del mod replST">
          <ac:chgData name="Holly Jalota" userId="151c0755-ebdb-4543-b130-909b4e7f85d6" providerId="ADAL" clId="{942DC373-8B79-474E-9EF6-682153E52446}" dt="2024-04-02T16:44:14.848" v="64017"/>
          <ac:spMkLst>
            <pc:docMk/>
            <pc:sldMk cId="1040801973" sldId="2147377548"/>
            <ac:spMk id="185" creationId="{4486A437-7C79-3D72-ECF5-11F7D2C5C347}"/>
          </ac:spMkLst>
        </pc:spChg>
        <pc:spChg chg="add del mod replST">
          <ac:chgData name="Holly Jalota" userId="151c0755-ebdb-4543-b130-909b4e7f85d6" providerId="ADAL" clId="{942DC373-8B79-474E-9EF6-682153E52446}" dt="2024-04-02T16:44:24.096" v="64345"/>
          <ac:spMkLst>
            <pc:docMk/>
            <pc:sldMk cId="1040801973" sldId="2147377548"/>
            <ac:spMk id="186" creationId="{ED847FB1-FA96-C01D-B461-311FEC750F7C}"/>
          </ac:spMkLst>
        </pc:spChg>
        <pc:spChg chg="add del mod replST">
          <ac:chgData name="Holly Jalota" userId="151c0755-ebdb-4543-b130-909b4e7f85d6" providerId="ADAL" clId="{942DC373-8B79-474E-9EF6-682153E52446}" dt="2024-04-02T16:44:33.339" v="64706"/>
          <ac:spMkLst>
            <pc:docMk/>
            <pc:sldMk cId="1040801973" sldId="2147377548"/>
            <ac:spMk id="187" creationId="{8120AB54-ABAE-0939-F0FC-4E507446BBD9}"/>
          </ac:spMkLst>
        </pc:spChg>
        <pc:spChg chg="add del mod replST">
          <ac:chgData name="Holly Jalota" userId="151c0755-ebdb-4543-b130-909b4e7f85d6" providerId="ADAL" clId="{942DC373-8B79-474E-9EF6-682153E52446}" dt="2024-04-02T16:44:42.578" v="65043"/>
          <ac:spMkLst>
            <pc:docMk/>
            <pc:sldMk cId="1040801973" sldId="2147377548"/>
            <ac:spMk id="188" creationId="{DE25EEC4-1C9A-B405-62A7-E8F5C710B218}"/>
          </ac:spMkLst>
        </pc:spChg>
        <pc:spChg chg="add del mod replST">
          <ac:chgData name="Holly Jalota" userId="151c0755-ebdb-4543-b130-909b4e7f85d6" providerId="ADAL" clId="{942DC373-8B79-474E-9EF6-682153E52446}" dt="2024-04-02T16:44:51.815" v="65403"/>
          <ac:spMkLst>
            <pc:docMk/>
            <pc:sldMk cId="1040801973" sldId="2147377548"/>
            <ac:spMk id="189" creationId="{45737A13-1D93-AD9D-4DBB-054DB4495BA2}"/>
          </ac:spMkLst>
        </pc:spChg>
        <pc:spChg chg="add del mod replST">
          <ac:chgData name="Holly Jalota" userId="151c0755-ebdb-4543-b130-909b4e7f85d6" providerId="ADAL" clId="{942DC373-8B79-474E-9EF6-682153E52446}" dt="2024-04-02T16:45:01.169" v="65745"/>
          <ac:spMkLst>
            <pc:docMk/>
            <pc:sldMk cId="1040801973" sldId="2147377548"/>
            <ac:spMk id="190" creationId="{83CB4113-B97D-F69F-33FB-00706547033D}"/>
          </ac:spMkLst>
        </pc:spChg>
        <pc:spChg chg="add del mod replST">
          <ac:chgData name="Holly Jalota" userId="151c0755-ebdb-4543-b130-909b4e7f85d6" providerId="ADAL" clId="{942DC373-8B79-474E-9EF6-682153E52446}" dt="2024-04-02T16:45:10.467" v="66106"/>
          <ac:spMkLst>
            <pc:docMk/>
            <pc:sldMk cId="1040801973" sldId="2147377548"/>
            <ac:spMk id="191" creationId="{8F1D5789-612A-7719-2027-6999ACC5300A}"/>
          </ac:spMkLst>
        </pc:spChg>
        <pc:spChg chg="add del mod replST">
          <ac:chgData name="Holly Jalota" userId="151c0755-ebdb-4543-b130-909b4e7f85d6" providerId="ADAL" clId="{942DC373-8B79-474E-9EF6-682153E52446}" dt="2024-04-02T16:45:19.845" v="66469"/>
          <ac:spMkLst>
            <pc:docMk/>
            <pc:sldMk cId="1040801973" sldId="2147377548"/>
            <ac:spMk id="192" creationId="{2E3F64D9-2124-9926-4BB0-8092E922D1C1}"/>
          </ac:spMkLst>
        </pc:spChg>
        <pc:spChg chg="add del mod replST">
          <ac:chgData name="Holly Jalota" userId="151c0755-ebdb-4543-b130-909b4e7f85d6" providerId="ADAL" clId="{942DC373-8B79-474E-9EF6-682153E52446}" dt="2024-04-03T10:34:03.725" v="86986"/>
          <ac:spMkLst>
            <pc:docMk/>
            <pc:sldMk cId="1040801973" sldId="2147377548"/>
            <ac:spMk id="192" creationId="{C518B511-D46A-848B-418D-9B3307A66366}"/>
          </ac:spMkLst>
        </pc:spChg>
        <pc:spChg chg="add del mod replST">
          <ac:chgData name="Holly Jalota" userId="151c0755-ebdb-4543-b130-909b4e7f85d6" providerId="ADAL" clId="{942DC373-8B79-474E-9EF6-682153E52446}" dt="2024-04-03T10:34:12.980" v="87339"/>
          <ac:spMkLst>
            <pc:docMk/>
            <pc:sldMk cId="1040801973" sldId="2147377548"/>
            <ac:spMk id="193" creationId="{900FAB71-238C-6EAC-B4E1-70BD3C73142C}"/>
          </ac:spMkLst>
        </pc:spChg>
        <pc:spChg chg="add del mod replST">
          <ac:chgData name="Holly Jalota" userId="151c0755-ebdb-4543-b130-909b4e7f85d6" providerId="ADAL" clId="{942DC373-8B79-474E-9EF6-682153E52446}" dt="2024-04-02T16:45:29.225" v="66827"/>
          <ac:spMkLst>
            <pc:docMk/>
            <pc:sldMk cId="1040801973" sldId="2147377548"/>
            <ac:spMk id="193" creationId="{D43A7887-F690-EBA3-5E4D-D46E6C54436B}"/>
          </ac:spMkLst>
        </pc:spChg>
        <pc:spChg chg="add del mod replST">
          <ac:chgData name="Holly Jalota" userId="151c0755-ebdb-4543-b130-909b4e7f85d6" providerId="ADAL" clId="{942DC373-8B79-474E-9EF6-682153E52446}" dt="2024-04-03T10:34:22.511" v="87647"/>
          <ac:spMkLst>
            <pc:docMk/>
            <pc:sldMk cId="1040801973" sldId="2147377548"/>
            <ac:spMk id="194" creationId="{783EF4AE-3B0E-52CF-75E1-42C064402171}"/>
          </ac:spMkLst>
        </pc:spChg>
        <pc:spChg chg="add del mod replST">
          <ac:chgData name="Holly Jalota" userId="151c0755-ebdb-4543-b130-909b4e7f85d6" providerId="ADAL" clId="{942DC373-8B79-474E-9EF6-682153E52446}" dt="2024-04-02T16:45:38.595" v="67156"/>
          <ac:spMkLst>
            <pc:docMk/>
            <pc:sldMk cId="1040801973" sldId="2147377548"/>
            <ac:spMk id="194" creationId="{E954FB6E-F96A-6493-7A17-ECD539036526}"/>
          </ac:spMkLst>
        </pc:spChg>
        <pc:spChg chg="add del mod replST">
          <ac:chgData name="Holly Jalota" userId="151c0755-ebdb-4543-b130-909b4e7f85d6" providerId="ADAL" clId="{942DC373-8B79-474E-9EF6-682153E52446}" dt="2024-04-03T08:39:17.865" v="67466"/>
          <ac:spMkLst>
            <pc:docMk/>
            <pc:sldMk cId="1040801973" sldId="2147377548"/>
            <ac:spMk id="195" creationId="{61487C81-21A6-B229-9CF0-3EC10786EC8D}"/>
          </ac:spMkLst>
        </pc:spChg>
        <pc:spChg chg="add del mod replST">
          <ac:chgData name="Holly Jalota" userId="151c0755-ebdb-4543-b130-909b4e7f85d6" providerId="ADAL" clId="{942DC373-8B79-474E-9EF6-682153E52446}" dt="2024-04-03T10:34:52.381" v="87968"/>
          <ac:spMkLst>
            <pc:docMk/>
            <pc:sldMk cId="1040801973" sldId="2147377548"/>
            <ac:spMk id="196" creationId="{C4242447-FD49-E6D7-8585-D3B1E8ECBC59}"/>
          </ac:spMkLst>
        </pc:spChg>
        <pc:spChg chg="add del mod replST">
          <ac:chgData name="Holly Jalota" userId="151c0755-ebdb-4543-b130-909b4e7f85d6" providerId="ADAL" clId="{942DC373-8B79-474E-9EF6-682153E52446}" dt="2024-04-03T10:35:21.026" v="89356"/>
          <ac:spMkLst>
            <pc:docMk/>
            <pc:sldMk cId="1040801973" sldId="2147377548"/>
            <ac:spMk id="197" creationId="{353ABD84-B295-B7CD-5B51-8331492B63B5}"/>
          </ac:spMkLst>
        </pc:spChg>
        <pc:spChg chg="add del mod replST delST">
          <ac:chgData name="Holly Jalota" userId="151c0755-ebdb-4543-b130-909b4e7f85d6" providerId="ADAL" clId="{942DC373-8B79-474E-9EF6-682153E52446}" dt="2024-04-03T10:35:14.945" v="88915" actId="20577"/>
          <ac:spMkLst>
            <pc:docMk/>
            <pc:sldMk cId="1040801973" sldId="2147377548"/>
            <ac:spMk id="198" creationId="{CD88B19B-3EFE-9D92-1E4D-35AAF5F11329}"/>
          </ac:spMkLst>
        </pc:spChg>
        <pc:spChg chg="add mod replST delST">
          <ac:chgData name="Holly Jalota" userId="151c0755-ebdb-4543-b130-909b4e7f85d6" providerId="ADAL" clId="{942DC373-8B79-474E-9EF6-682153E52446}" dt="2024-04-03T10:35:14.114" v="88687" actId="20577"/>
          <ac:spMkLst>
            <pc:docMk/>
            <pc:sldMk cId="1040801973" sldId="2147377548"/>
            <ac:spMk id="199" creationId="{BA31DE44-A8E9-0BCE-3AB8-84CF048044B5}"/>
          </ac:spMkLst>
        </pc:spChg>
        <pc:spChg chg="add del mod replST">
          <ac:chgData name="Holly Jalota" userId="151c0755-ebdb-4543-b130-909b4e7f85d6" providerId="ADAL" clId="{942DC373-8B79-474E-9EF6-682153E52446}" dt="2024-04-03T10:35:51.316" v="89661"/>
          <ac:spMkLst>
            <pc:docMk/>
            <pc:sldMk cId="1040801973" sldId="2147377548"/>
            <ac:spMk id="200" creationId="{53FA5707-DDE9-1863-7E95-D437E4504D67}"/>
          </ac:spMkLst>
        </pc:spChg>
        <pc:spChg chg="add del mod replST">
          <ac:chgData name="Holly Jalota" userId="151c0755-ebdb-4543-b130-909b4e7f85d6" providerId="ADAL" clId="{942DC373-8B79-474E-9EF6-682153E52446}" dt="2024-04-03T10:54:59.431" v="89995"/>
          <ac:spMkLst>
            <pc:docMk/>
            <pc:sldMk cId="1040801973" sldId="2147377548"/>
            <ac:spMk id="201" creationId="{79BB46AC-442D-634E-EB26-5C8A54441CBA}"/>
          </ac:spMkLst>
        </pc:spChg>
        <pc:spChg chg="add del mod replST">
          <ac:chgData name="Holly Jalota" userId="151c0755-ebdb-4543-b130-909b4e7f85d6" providerId="ADAL" clId="{942DC373-8B79-474E-9EF6-682153E52446}" dt="2024-04-03T10:55:08.800" v="90320"/>
          <ac:spMkLst>
            <pc:docMk/>
            <pc:sldMk cId="1040801973" sldId="2147377548"/>
            <ac:spMk id="202" creationId="{7FF09923-538B-5C12-6C7C-4B66C536BEEA}"/>
          </ac:spMkLst>
        </pc:spChg>
        <pc:spChg chg="add del mod replST">
          <ac:chgData name="Holly Jalota" userId="151c0755-ebdb-4543-b130-909b4e7f85d6" providerId="ADAL" clId="{942DC373-8B79-474E-9EF6-682153E52446}" dt="2024-04-03T10:57:27.684" v="90683"/>
          <ac:spMkLst>
            <pc:docMk/>
            <pc:sldMk cId="1040801973" sldId="2147377548"/>
            <ac:spMk id="203" creationId="{2CCF2B60-6DC5-6475-06A7-F67BC07EA925}"/>
          </ac:spMkLst>
        </pc:spChg>
        <pc:spChg chg="add del mod replST">
          <ac:chgData name="Holly Jalota" userId="151c0755-ebdb-4543-b130-909b4e7f85d6" providerId="ADAL" clId="{942DC373-8B79-474E-9EF6-682153E52446}" dt="2024-04-03T10:57:37.133" v="91035"/>
          <ac:spMkLst>
            <pc:docMk/>
            <pc:sldMk cId="1040801973" sldId="2147377548"/>
            <ac:spMk id="204" creationId="{02A45C93-786E-9293-68BB-7C663DFE6166}"/>
          </ac:spMkLst>
        </pc:spChg>
        <pc:spChg chg="add del mod replST">
          <ac:chgData name="Holly Jalota" userId="151c0755-ebdb-4543-b130-909b4e7f85d6" providerId="ADAL" clId="{942DC373-8B79-474E-9EF6-682153E52446}" dt="2024-04-03T10:57:55.902" v="91368"/>
          <ac:spMkLst>
            <pc:docMk/>
            <pc:sldMk cId="1040801973" sldId="2147377548"/>
            <ac:spMk id="205" creationId="{A7DDFB4D-6EF9-D303-34A2-29314B1500E1}"/>
          </ac:spMkLst>
        </pc:spChg>
        <pc:spChg chg="add del mod replST">
          <ac:chgData name="Holly Jalota" userId="151c0755-ebdb-4543-b130-909b4e7f85d6" providerId="ADAL" clId="{942DC373-8B79-474E-9EF6-682153E52446}" dt="2024-04-03T10:58:05.197" v="91700"/>
          <ac:spMkLst>
            <pc:docMk/>
            <pc:sldMk cId="1040801973" sldId="2147377548"/>
            <ac:spMk id="206" creationId="{4CB15B3C-6EE8-98D5-1CDD-F1C0D8DB9C0B}"/>
          </ac:spMkLst>
        </pc:spChg>
        <pc:spChg chg="add del mod replST">
          <ac:chgData name="Holly Jalota" userId="151c0755-ebdb-4543-b130-909b4e7f85d6" providerId="ADAL" clId="{942DC373-8B79-474E-9EF6-682153E52446}" dt="2024-04-03T10:58:14.925" v="92063"/>
          <ac:spMkLst>
            <pc:docMk/>
            <pc:sldMk cId="1040801973" sldId="2147377548"/>
            <ac:spMk id="207" creationId="{CCA04862-B262-42AB-D08E-7AD85B0DDCBE}"/>
          </ac:spMkLst>
        </pc:spChg>
        <pc:spChg chg="add del mod replST">
          <ac:chgData name="Holly Jalota" userId="151c0755-ebdb-4543-b130-909b4e7f85d6" providerId="ADAL" clId="{942DC373-8B79-474E-9EF6-682153E52446}" dt="2024-04-03T10:58:24.294" v="92466"/>
          <ac:spMkLst>
            <pc:docMk/>
            <pc:sldMk cId="1040801973" sldId="2147377548"/>
            <ac:spMk id="208" creationId="{DF56675E-2359-7990-C308-8AA9E3BCE0D3}"/>
          </ac:spMkLst>
        </pc:spChg>
        <pc:spChg chg="add del mod replST">
          <ac:chgData name="Holly Jalota" userId="151c0755-ebdb-4543-b130-909b4e7f85d6" providerId="ADAL" clId="{942DC373-8B79-474E-9EF6-682153E52446}" dt="2024-04-03T10:58:33.573" v="92831"/>
          <ac:spMkLst>
            <pc:docMk/>
            <pc:sldMk cId="1040801973" sldId="2147377548"/>
            <ac:spMk id="209" creationId="{00B48B4B-E97B-503F-32B9-E146A4E94C4C}"/>
          </ac:spMkLst>
        </pc:spChg>
        <pc:spChg chg="add del mod replST">
          <ac:chgData name="Holly Jalota" userId="151c0755-ebdb-4543-b130-909b4e7f85d6" providerId="ADAL" clId="{942DC373-8B79-474E-9EF6-682153E52446}" dt="2024-04-03T10:58:43.039" v="93202"/>
          <ac:spMkLst>
            <pc:docMk/>
            <pc:sldMk cId="1040801973" sldId="2147377548"/>
            <ac:spMk id="210" creationId="{86B7F9CF-1C10-21BB-77E3-92F65563CC04}"/>
          </ac:spMkLst>
        </pc:spChg>
        <pc:spChg chg="add del mod replST">
          <ac:chgData name="Holly Jalota" userId="151c0755-ebdb-4543-b130-909b4e7f85d6" providerId="ADAL" clId="{942DC373-8B79-474E-9EF6-682153E52446}" dt="2024-04-03T10:58:52.556" v="93542"/>
          <ac:spMkLst>
            <pc:docMk/>
            <pc:sldMk cId="1040801973" sldId="2147377548"/>
            <ac:spMk id="211" creationId="{AA8B06BE-9E61-CBE1-0689-746D7FBA5D99}"/>
          </ac:spMkLst>
        </pc:spChg>
        <pc:spChg chg="add del mod replST">
          <ac:chgData name="Holly Jalota" userId="151c0755-ebdb-4543-b130-909b4e7f85d6" providerId="ADAL" clId="{942DC373-8B79-474E-9EF6-682153E52446}" dt="2024-04-03T10:59:01.885" v="93877"/>
          <ac:spMkLst>
            <pc:docMk/>
            <pc:sldMk cId="1040801973" sldId="2147377548"/>
            <ac:spMk id="212" creationId="{1909E4B7-B00A-8F04-BDFF-F85A0E9F4725}"/>
          </ac:spMkLst>
        </pc:spChg>
        <pc:spChg chg="add del mod replST">
          <ac:chgData name="Holly Jalota" userId="151c0755-ebdb-4543-b130-909b4e7f85d6" providerId="ADAL" clId="{942DC373-8B79-474E-9EF6-682153E52446}" dt="2024-04-03T10:59:11.336" v="94209"/>
          <ac:spMkLst>
            <pc:docMk/>
            <pc:sldMk cId="1040801973" sldId="2147377548"/>
            <ac:spMk id="213" creationId="{DAE6D779-4634-EEB3-51CF-1D5A69927628}"/>
          </ac:spMkLst>
        </pc:spChg>
        <pc:spChg chg="add del mod replST">
          <ac:chgData name="Holly Jalota" userId="151c0755-ebdb-4543-b130-909b4e7f85d6" providerId="ADAL" clId="{942DC373-8B79-474E-9EF6-682153E52446}" dt="2024-04-03T10:59:20.587" v="94543"/>
          <ac:spMkLst>
            <pc:docMk/>
            <pc:sldMk cId="1040801973" sldId="2147377548"/>
            <ac:spMk id="214" creationId="{36B19AFC-785D-BB9D-0CD7-723D6A90D4D3}"/>
          </ac:spMkLst>
        </pc:spChg>
        <pc:spChg chg="add del mod replST">
          <ac:chgData name="Holly Jalota" userId="151c0755-ebdb-4543-b130-909b4e7f85d6" providerId="ADAL" clId="{942DC373-8B79-474E-9EF6-682153E52446}" dt="2024-04-03T10:59:30.029" v="94875"/>
          <ac:spMkLst>
            <pc:docMk/>
            <pc:sldMk cId="1040801973" sldId="2147377548"/>
            <ac:spMk id="215" creationId="{35D61254-2A69-911B-74DB-0AD3CEFA691E}"/>
          </ac:spMkLst>
        </pc:spChg>
        <pc:spChg chg="add del mod replST">
          <ac:chgData name="Holly Jalota" userId="151c0755-ebdb-4543-b130-909b4e7f85d6" providerId="ADAL" clId="{942DC373-8B79-474E-9EF6-682153E52446}" dt="2024-04-03T10:59:39.322" v="95231"/>
          <ac:spMkLst>
            <pc:docMk/>
            <pc:sldMk cId="1040801973" sldId="2147377548"/>
            <ac:spMk id="216" creationId="{D4525084-28AF-07AE-02B8-66B584C546F2}"/>
          </ac:spMkLst>
        </pc:spChg>
        <pc:spChg chg="add del mod replST">
          <ac:chgData name="Holly Jalota" userId="151c0755-ebdb-4543-b130-909b4e7f85d6" providerId="ADAL" clId="{942DC373-8B79-474E-9EF6-682153E52446}" dt="2024-04-03T10:59:48.800" v="95601"/>
          <ac:spMkLst>
            <pc:docMk/>
            <pc:sldMk cId="1040801973" sldId="2147377548"/>
            <ac:spMk id="217" creationId="{D3A92316-29B0-8892-FAB2-95D6671975E5}"/>
          </ac:spMkLst>
        </pc:spChg>
        <pc:spChg chg="add del mod replST">
          <ac:chgData name="Holly Jalota" userId="151c0755-ebdb-4543-b130-909b4e7f85d6" providerId="ADAL" clId="{942DC373-8B79-474E-9EF6-682153E52446}" dt="2024-04-03T10:59:58.963" v="95973"/>
          <ac:spMkLst>
            <pc:docMk/>
            <pc:sldMk cId="1040801973" sldId="2147377548"/>
            <ac:spMk id="218" creationId="{BB6C4836-87E7-8DE1-B213-0DCC23A9CA93}"/>
          </ac:spMkLst>
        </pc:spChg>
        <pc:spChg chg="add del mod replST">
          <ac:chgData name="Holly Jalota" userId="151c0755-ebdb-4543-b130-909b4e7f85d6" providerId="ADAL" clId="{942DC373-8B79-474E-9EF6-682153E52446}" dt="2024-04-03T11:00:08.216" v="96308"/>
          <ac:spMkLst>
            <pc:docMk/>
            <pc:sldMk cId="1040801973" sldId="2147377548"/>
            <ac:spMk id="219" creationId="{B7C907BE-A7F7-8C2D-3F27-F7B2A75E7472}"/>
          </ac:spMkLst>
        </pc:spChg>
        <pc:spChg chg="add del mod replST">
          <ac:chgData name="Holly Jalota" userId="151c0755-ebdb-4543-b130-909b4e7f85d6" providerId="ADAL" clId="{942DC373-8B79-474E-9EF6-682153E52446}" dt="2024-04-03T11:00:19.650" v="96640"/>
          <ac:spMkLst>
            <pc:docMk/>
            <pc:sldMk cId="1040801973" sldId="2147377548"/>
            <ac:spMk id="220" creationId="{8CBC13AC-BD6F-4571-EF6F-53491205E83C}"/>
          </ac:spMkLst>
        </pc:spChg>
        <pc:spChg chg="add del mod replST">
          <ac:chgData name="Holly Jalota" userId="151c0755-ebdb-4543-b130-909b4e7f85d6" providerId="ADAL" clId="{942DC373-8B79-474E-9EF6-682153E52446}" dt="2024-04-03T11:00:29.083" v="96975"/>
          <ac:spMkLst>
            <pc:docMk/>
            <pc:sldMk cId="1040801973" sldId="2147377548"/>
            <ac:spMk id="221" creationId="{26DDB585-00EC-667A-1A60-5F635A89F740}"/>
          </ac:spMkLst>
        </pc:spChg>
        <pc:spChg chg="add del mod replST">
          <ac:chgData name="Holly Jalota" userId="151c0755-ebdb-4543-b130-909b4e7f85d6" providerId="ADAL" clId="{942DC373-8B79-474E-9EF6-682153E52446}" dt="2024-04-03T11:00:38.570" v="97310"/>
          <ac:spMkLst>
            <pc:docMk/>
            <pc:sldMk cId="1040801973" sldId="2147377548"/>
            <ac:spMk id="222" creationId="{01C69C1B-800B-31BF-CC65-1B976041F935}"/>
          </ac:spMkLst>
        </pc:spChg>
        <pc:spChg chg="add del mod replST">
          <ac:chgData name="Holly Jalota" userId="151c0755-ebdb-4543-b130-909b4e7f85d6" providerId="ADAL" clId="{942DC373-8B79-474E-9EF6-682153E52446}" dt="2024-04-03T11:00:47.848" v="97647"/>
          <ac:spMkLst>
            <pc:docMk/>
            <pc:sldMk cId="1040801973" sldId="2147377548"/>
            <ac:spMk id="223" creationId="{F67F6083-4CA9-CF6D-CA1E-55A7EB846FE8}"/>
          </ac:spMkLst>
        </pc:spChg>
        <pc:spChg chg="add del mod replST">
          <ac:chgData name="Holly Jalota" userId="151c0755-ebdb-4543-b130-909b4e7f85d6" providerId="ADAL" clId="{942DC373-8B79-474E-9EF6-682153E52446}" dt="2024-04-03T11:00:57.105" v="97982"/>
          <ac:spMkLst>
            <pc:docMk/>
            <pc:sldMk cId="1040801973" sldId="2147377548"/>
            <ac:spMk id="224" creationId="{87D0DB39-7C83-58BF-CC99-0402DC1121E9}"/>
          </ac:spMkLst>
        </pc:spChg>
        <pc:spChg chg="add del mod replST">
          <ac:chgData name="Holly Jalota" userId="151c0755-ebdb-4543-b130-909b4e7f85d6" providerId="ADAL" clId="{942DC373-8B79-474E-9EF6-682153E52446}" dt="2024-04-03T11:01:06.490" v="98349"/>
          <ac:spMkLst>
            <pc:docMk/>
            <pc:sldMk cId="1040801973" sldId="2147377548"/>
            <ac:spMk id="225" creationId="{BBE151F1-55E1-7543-C490-F9154FC02A29}"/>
          </ac:spMkLst>
        </pc:spChg>
        <pc:spChg chg="add del mod replST">
          <ac:chgData name="Holly Jalota" userId="151c0755-ebdb-4543-b130-909b4e7f85d6" providerId="ADAL" clId="{942DC373-8B79-474E-9EF6-682153E52446}" dt="2024-04-03T11:01:17.669" v="98684"/>
          <ac:spMkLst>
            <pc:docMk/>
            <pc:sldMk cId="1040801973" sldId="2147377548"/>
            <ac:spMk id="226" creationId="{E06D9846-9798-5920-66AA-13A801738682}"/>
          </ac:spMkLst>
        </pc:spChg>
        <pc:spChg chg="add del mod replST">
          <ac:chgData name="Holly Jalota" userId="151c0755-ebdb-4543-b130-909b4e7f85d6" providerId="ADAL" clId="{942DC373-8B79-474E-9EF6-682153E52446}" dt="2024-04-03T11:01:26.942" v="99016"/>
          <ac:spMkLst>
            <pc:docMk/>
            <pc:sldMk cId="1040801973" sldId="2147377548"/>
            <ac:spMk id="227" creationId="{62997D17-7593-A2CE-44BA-32E06A8B2176}"/>
          </ac:spMkLst>
        </pc:spChg>
        <pc:spChg chg="add del mod replST">
          <ac:chgData name="Holly Jalota" userId="151c0755-ebdb-4543-b130-909b4e7f85d6" providerId="ADAL" clId="{942DC373-8B79-474E-9EF6-682153E52446}" dt="2024-04-03T11:01:38.495" v="99349"/>
          <ac:spMkLst>
            <pc:docMk/>
            <pc:sldMk cId="1040801973" sldId="2147377548"/>
            <ac:spMk id="228" creationId="{364E81E3-4D1B-4E76-F6C1-DA6E08BEA845}"/>
          </ac:spMkLst>
        </pc:spChg>
        <pc:spChg chg="add del mod replST">
          <ac:chgData name="Holly Jalota" userId="151c0755-ebdb-4543-b130-909b4e7f85d6" providerId="ADAL" clId="{942DC373-8B79-474E-9EF6-682153E52446}" dt="2024-04-03T11:01:47.903" v="99682"/>
          <ac:spMkLst>
            <pc:docMk/>
            <pc:sldMk cId="1040801973" sldId="2147377548"/>
            <ac:spMk id="229" creationId="{A11F5D11-354E-824D-4A5F-D46A8AC106C6}"/>
          </ac:spMkLst>
        </pc:spChg>
        <pc:spChg chg="add del mod replST">
          <ac:chgData name="Holly Jalota" userId="151c0755-ebdb-4543-b130-909b4e7f85d6" providerId="ADAL" clId="{942DC373-8B79-474E-9EF6-682153E52446}" dt="2024-04-03T11:01:57.875" v="100015"/>
          <ac:spMkLst>
            <pc:docMk/>
            <pc:sldMk cId="1040801973" sldId="2147377548"/>
            <ac:spMk id="230" creationId="{E777EE82-A1BD-23C6-144B-9DBFD9BBD179}"/>
          </ac:spMkLst>
        </pc:spChg>
        <pc:spChg chg="add del mod replST">
          <ac:chgData name="Holly Jalota" userId="151c0755-ebdb-4543-b130-909b4e7f85d6" providerId="ADAL" clId="{942DC373-8B79-474E-9EF6-682153E52446}" dt="2024-04-03T11:02:07.661" v="100350"/>
          <ac:spMkLst>
            <pc:docMk/>
            <pc:sldMk cId="1040801973" sldId="2147377548"/>
            <ac:spMk id="231" creationId="{0F7952E8-6895-C6A1-8178-47D68341CDEC}"/>
          </ac:spMkLst>
        </pc:spChg>
        <pc:spChg chg="add del mod replST">
          <ac:chgData name="Holly Jalota" userId="151c0755-ebdb-4543-b130-909b4e7f85d6" providerId="ADAL" clId="{942DC373-8B79-474E-9EF6-682153E52446}" dt="2024-04-03T11:02:18.383" v="100704"/>
          <ac:spMkLst>
            <pc:docMk/>
            <pc:sldMk cId="1040801973" sldId="2147377548"/>
            <ac:spMk id="232" creationId="{F65B802D-B82B-A091-297C-C1321F5A203E}"/>
          </ac:spMkLst>
        </pc:spChg>
        <pc:spChg chg="add del mod replST">
          <ac:chgData name="Holly Jalota" userId="151c0755-ebdb-4543-b130-909b4e7f85d6" providerId="ADAL" clId="{942DC373-8B79-474E-9EF6-682153E52446}" dt="2024-04-03T11:02:27.709" v="101037"/>
          <ac:spMkLst>
            <pc:docMk/>
            <pc:sldMk cId="1040801973" sldId="2147377548"/>
            <ac:spMk id="233" creationId="{3127913C-CB05-0A65-10F5-0D6DA895074A}"/>
          </ac:spMkLst>
        </pc:spChg>
        <pc:spChg chg="add del mod replST">
          <ac:chgData name="Holly Jalota" userId="151c0755-ebdb-4543-b130-909b4e7f85d6" providerId="ADAL" clId="{942DC373-8B79-474E-9EF6-682153E52446}" dt="2024-04-03T11:02:37.283" v="101391"/>
          <ac:spMkLst>
            <pc:docMk/>
            <pc:sldMk cId="1040801973" sldId="2147377548"/>
            <ac:spMk id="234" creationId="{47E225E5-C9CE-816D-0663-B8160D8E450E}"/>
          </ac:spMkLst>
        </pc:spChg>
        <pc:spChg chg="add del mod replST">
          <ac:chgData name="Holly Jalota" userId="151c0755-ebdb-4543-b130-909b4e7f85d6" providerId="ADAL" clId="{942DC373-8B79-474E-9EF6-682153E52446}" dt="2024-04-03T11:02:46.740" v="101755"/>
          <ac:spMkLst>
            <pc:docMk/>
            <pc:sldMk cId="1040801973" sldId="2147377548"/>
            <ac:spMk id="235" creationId="{CD2CFF9A-6DEB-5909-A48C-1B0F129AC553}"/>
          </ac:spMkLst>
        </pc:spChg>
        <pc:spChg chg="add del mod replST">
          <ac:chgData name="Holly Jalota" userId="151c0755-ebdb-4543-b130-909b4e7f85d6" providerId="ADAL" clId="{942DC373-8B79-474E-9EF6-682153E52446}" dt="2024-04-03T11:02:56.137" v="102124"/>
          <ac:spMkLst>
            <pc:docMk/>
            <pc:sldMk cId="1040801973" sldId="2147377548"/>
            <ac:spMk id="236" creationId="{AAE03290-02FE-4370-93FA-ED242E11364E}"/>
          </ac:spMkLst>
        </pc:spChg>
        <pc:spChg chg="add del mod replST">
          <ac:chgData name="Holly Jalota" userId="151c0755-ebdb-4543-b130-909b4e7f85d6" providerId="ADAL" clId="{942DC373-8B79-474E-9EF6-682153E52446}" dt="2024-04-03T11:03:05.437" v="102486"/>
          <ac:spMkLst>
            <pc:docMk/>
            <pc:sldMk cId="1040801973" sldId="2147377548"/>
            <ac:spMk id="237" creationId="{E9386E3F-C09A-FC43-E4DF-863292D4FD8A}"/>
          </ac:spMkLst>
        </pc:spChg>
        <pc:spChg chg="add del mod replST">
          <ac:chgData name="Holly Jalota" userId="151c0755-ebdb-4543-b130-909b4e7f85d6" providerId="ADAL" clId="{942DC373-8B79-474E-9EF6-682153E52446}" dt="2024-04-03T11:03:14.834" v="102886"/>
          <ac:spMkLst>
            <pc:docMk/>
            <pc:sldMk cId="1040801973" sldId="2147377548"/>
            <ac:spMk id="238" creationId="{6201C540-1117-05FD-DF3E-8446B72ABC99}"/>
          </ac:spMkLst>
        </pc:spChg>
        <pc:spChg chg="add del mod replST">
          <ac:chgData name="Holly Jalota" userId="151c0755-ebdb-4543-b130-909b4e7f85d6" providerId="ADAL" clId="{942DC373-8B79-474E-9EF6-682153E52446}" dt="2024-04-03T11:03:24.118" v="103258"/>
          <ac:spMkLst>
            <pc:docMk/>
            <pc:sldMk cId="1040801973" sldId="2147377548"/>
            <ac:spMk id="239" creationId="{064C355D-D6EA-EB79-F01B-C330C0402A45}"/>
          </ac:spMkLst>
        </pc:spChg>
        <pc:spChg chg="add del mod replST">
          <ac:chgData name="Holly Jalota" userId="151c0755-ebdb-4543-b130-909b4e7f85d6" providerId="ADAL" clId="{942DC373-8B79-474E-9EF6-682153E52446}" dt="2024-04-03T11:03:33.387" v="103612"/>
          <ac:spMkLst>
            <pc:docMk/>
            <pc:sldMk cId="1040801973" sldId="2147377548"/>
            <ac:spMk id="240" creationId="{D6DBBF0D-31C2-62FE-C58B-B5B11D0774D9}"/>
          </ac:spMkLst>
        </pc:spChg>
        <pc:spChg chg="add del mod replST">
          <ac:chgData name="Holly Jalota" userId="151c0755-ebdb-4543-b130-909b4e7f85d6" providerId="ADAL" clId="{942DC373-8B79-474E-9EF6-682153E52446}" dt="2024-04-03T11:03:42.713" v="103972"/>
          <ac:spMkLst>
            <pc:docMk/>
            <pc:sldMk cId="1040801973" sldId="2147377548"/>
            <ac:spMk id="241" creationId="{8851A324-164A-DC9C-702A-FCB32B7204F9}"/>
          </ac:spMkLst>
        </pc:spChg>
        <pc:spChg chg="add del mod replST">
          <ac:chgData name="Holly Jalota" userId="151c0755-ebdb-4543-b130-909b4e7f85d6" providerId="ADAL" clId="{942DC373-8B79-474E-9EF6-682153E52446}" dt="2024-04-03T11:03:52.147" v="104310"/>
          <ac:spMkLst>
            <pc:docMk/>
            <pc:sldMk cId="1040801973" sldId="2147377548"/>
            <ac:spMk id="242" creationId="{0DB4D7F8-91E9-825D-BAD3-F711AAFB0A58}"/>
          </ac:spMkLst>
        </pc:spChg>
        <pc:spChg chg="add del mod replST">
          <ac:chgData name="Holly Jalota" userId="151c0755-ebdb-4543-b130-909b4e7f85d6" providerId="ADAL" clId="{942DC373-8B79-474E-9EF6-682153E52446}" dt="2024-04-03T11:04:49.639" v="104668"/>
          <ac:spMkLst>
            <pc:docMk/>
            <pc:sldMk cId="1040801973" sldId="2147377548"/>
            <ac:spMk id="243" creationId="{5C58E697-BA26-761B-8553-62311D2C90B3}"/>
          </ac:spMkLst>
        </pc:spChg>
        <pc:spChg chg="add del mod replST">
          <ac:chgData name="Holly Jalota" userId="151c0755-ebdb-4543-b130-909b4e7f85d6" providerId="ADAL" clId="{942DC373-8B79-474E-9EF6-682153E52446}" dt="2024-04-03T11:04:59.153" v="105016"/>
          <ac:spMkLst>
            <pc:docMk/>
            <pc:sldMk cId="1040801973" sldId="2147377548"/>
            <ac:spMk id="244" creationId="{C1E73289-960D-344B-4096-2452ADE5919F}"/>
          </ac:spMkLst>
        </pc:spChg>
        <pc:spChg chg="add del mod replST">
          <ac:chgData name="Holly Jalota" userId="151c0755-ebdb-4543-b130-909b4e7f85d6" providerId="ADAL" clId="{942DC373-8B79-474E-9EF6-682153E52446}" dt="2024-04-03T11:05:09.075" v="105375"/>
          <ac:spMkLst>
            <pc:docMk/>
            <pc:sldMk cId="1040801973" sldId="2147377548"/>
            <ac:spMk id="245" creationId="{E9FE6CA4-BD35-632B-3494-4112C5031607}"/>
          </ac:spMkLst>
        </pc:spChg>
        <pc:spChg chg="add del mod replST">
          <ac:chgData name="Holly Jalota" userId="151c0755-ebdb-4543-b130-909b4e7f85d6" providerId="ADAL" clId="{942DC373-8B79-474E-9EF6-682153E52446}" dt="2024-04-03T11:05:18.340" v="105751"/>
          <ac:spMkLst>
            <pc:docMk/>
            <pc:sldMk cId="1040801973" sldId="2147377548"/>
            <ac:spMk id="246" creationId="{F678A254-A06D-A610-4454-B0DAD2B0C3F4}"/>
          </ac:spMkLst>
        </pc:spChg>
        <pc:spChg chg="add del mod replST">
          <ac:chgData name="Holly Jalota" userId="151c0755-ebdb-4543-b130-909b4e7f85d6" providerId="ADAL" clId="{942DC373-8B79-474E-9EF6-682153E52446}" dt="2024-04-03T11:05:27.595" v="106097"/>
          <ac:spMkLst>
            <pc:docMk/>
            <pc:sldMk cId="1040801973" sldId="2147377548"/>
            <ac:spMk id="247" creationId="{2E07E010-74B7-38EC-FE5B-83A4B3AA531F}"/>
          </ac:spMkLst>
        </pc:spChg>
        <pc:spChg chg="add del mod replST">
          <ac:chgData name="Holly Jalota" userId="151c0755-ebdb-4543-b130-909b4e7f85d6" providerId="ADAL" clId="{942DC373-8B79-474E-9EF6-682153E52446}" dt="2024-04-03T11:05:37.177" v="106429"/>
          <ac:spMkLst>
            <pc:docMk/>
            <pc:sldMk cId="1040801973" sldId="2147377548"/>
            <ac:spMk id="248" creationId="{3323A429-F43C-9A88-7F02-6C069B99369C}"/>
          </ac:spMkLst>
        </pc:spChg>
        <pc:spChg chg="add del mod replST">
          <ac:chgData name="Holly Jalota" userId="151c0755-ebdb-4543-b130-909b4e7f85d6" providerId="ADAL" clId="{942DC373-8B79-474E-9EF6-682153E52446}" dt="2024-04-03T11:05:46.452" v="106763"/>
          <ac:spMkLst>
            <pc:docMk/>
            <pc:sldMk cId="1040801973" sldId="2147377548"/>
            <ac:spMk id="249" creationId="{A8691C01-2ACC-B5E8-142A-F80B2FD93223}"/>
          </ac:spMkLst>
        </pc:spChg>
        <pc:spChg chg="add del mod replST">
          <ac:chgData name="Holly Jalota" userId="151c0755-ebdb-4543-b130-909b4e7f85d6" providerId="ADAL" clId="{942DC373-8B79-474E-9EF6-682153E52446}" dt="2024-04-03T11:05:57.666" v="107096"/>
          <ac:spMkLst>
            <pc:docMk/>
            <pc:sldMk cId="1040801973" sldId="2147377548"/>
            <ac:spMk id="250" creationId="{B1C15EA1-27A5-28B5-44B3-832214F45F25}"/>
          </ac:spMkLst>
        </pc:spChg>
        <pc:spChg chg="add del mod replST">
          <ac:chgData name="Holly Jalota" userId="151c0755-ebdb-4543-b130-909b4e7f85d6" providerId="ADAL" clId="{942DC373-8B79-474E-9EF6-682153E52446}" dt="2024-04-03T11:06:07.360" v="107429"/>
          <ac:spMkLst>
            <pc:docMk/>
            <pc:sldMk cId="1040801973" sldId="2147377548"/>
            <ac:spMk id="251" creationId="{505AF619-6F34-9237-B621-4576ABCD5AAA}"/>
          </ac:spMkLst>
        </pc:spChg>
        <pc:spChg chg="add del mod replST">
          <ac:chgData name="Holly Jalota" userId="151c0755-ebdb-4543-b130-909b4e7f85d6" providerId="ADAL" clId="{942DC373-8B79-474E-9EF6-682153E52446}" dt="2024-04-03T11:06:16.827" v="107761"/>
          <ac:spMkLst>
            <pc:docMk/>
            <pc:sldMk cId="1040801973" sldId="2147377548"/>
            <ac:spMk id="252" creationId="{3FEBA18F-7F09-1BC8-5AFE-21E5C5B5B2F4}"/>
          </ac:spMkLst>
        </pc:spChg>
        <pc:spChg chg="add del mod replST">
          <ac:chgData name="Holly Jalota" userId="151c0755-ebdb-4543-b130-909b4e7f85d6" providerId="ADAL" clId="{942DC373-8B79-474E-9EF6-682153E52446}" dt="2024-04-03T11:06:38.522" v="108109"/>
          <ac:spMkLst>
            <pc:docMk/>
            <pc:sldMk cId="1040801973" sldId="2147377548"/>
            <ac:spMk id="253" creationId="{192AAE40-C1EA-1581-1E3D-00E88E73E75F}"/>
          </ac:spMkLst>
        </pc:spChg>
        <pc:spChg chg="add del mod replST">
          <ac:chgData name="Holly Jalota" userId="151c0755-ebdb-4543-b130-909b4e7f85d6" providerId="ADAL" clId="{942DC373-8B79-474E-9EF6-682153E52446}" dt="2024-04-03T11:06:47.898" v="108492"/>
          <ac:spMkLst>
            <pc:docMk/>
            <pc:sldMk cId="1040801973" sldId="2147377548"/>
            <ac:spMk id="254" creationId="{55F38C66-9901-BED1-52EC-A05269AF62DE}"/>
          </ac:spMkLst>
        </pc:spChg>
        <pc:spChg chg="add del mod replST">
          <ac:chgData name="Holly Jalota" userId="151c0755-ebdb-4543-b130-909b4e7f85d6" providerId="ADAL" clId="{942DC373-8B79-474E-9EF6-682153E52446}" dt="2024-04-03T11:06:57.668" v="108840"/>
          <ac:spMkLst>
            <pc:docMk/>
            <pc:sldMk cId="1040801973" sldId="2147377548"/>
            <ac:spMk id="255" creationId="{8F150950-380E-A329-38D6-4868D36A46C7}"/>
          </ac:spMkLst>
        </pc:spChg>
        <pc:spChg chg="add del mod replST">
          <ac:chgData name="Holly Jalota" userId="151c0755-ebdb-4543-b130-909b4e7f85d6" providerId="ADAL" clId="{942DC373-8B79-474E-9EF6-682153E52446}" dt="2024-04-03T11:07:06.950" v="109195"/>
          <ac:spMkLst>
            <pc:docMk/>
            <pc:sldMk cId="1040801973" sldId="2147377548"/>
            <ac:spMk id="256" creationId="{0F130B8A-8096-39B7-D42F-9D0D0F4A5395}"/>
          </ac:spMkLst>
        </pc:spChg>
        <pc:spChg chg="add del mod replST">
          <ac:chgData name="Holly Jalota" userId="151c0755-ebdb-4543-b130-909b4e7f85d6" providerId="ADAL" clId="{942DC373-8B79-474E-9EF6-682153E52446}" dt="2024-04-03T11:07:16.237" v="109540"/>
          <ac:spMkLst>
            <pc:docMk/>
            <pc:sldMk cId="1040801973" sldId="2147377548"/>
            <ac:spMk id="257" creationId="{D2A0EC4C-83E8-AF72-72DB-304625A09FB6}"/>
          </ac:spMkLst>
        </pc:spChg>
        <pc:spChg chg="add del mod replST">
          <ac:chgData name="Holly Jalota" userId="151c0755-ebdb-4543-b130-909b4e7f85d6" providerId="ADAL" clId="{942DC373-8B79-474E-9EF6-682153E52446}" dt="2024-04-03T11:07:36.389" v="109939"/>
          <ac:spMkLst>
            <pc:docMk/>
            <pc:sldMk cId="1040801973" sldId="2147377548"/>
            <ac:spMk id="258" creationId="{11927447-A663-0187-1757-D756BD41CC19}"/>
          </ac:spMkLst>
        </pc:spChg>
        <pc:spChg chg="add del mod replST">
          <ac:chgData name="Holly Jalota" userId="151c0755-ebdb-4543-b130-909b4e7f85d6" providerId="ADAL" clId="{942DC373-8B79-474E-9EF6-682153E52446}" dt="2024-04-03T11:07:45.689" v="110331"/>
          <ac:spMkLst>
            <pc:docMk/>
            <pc:sldMk cId="1040801973" sldId="2147377548"/>
            <ac:spMk id="259" creationId="{F6561A2A-4B45-091E-4A29-23A51E43EB25}"/>
          </ac:spMkLst>
        </pc:spChg>
        <pc:spChg chg="add del mod replST">
          <ac:chgData name="Holly Jalota" userId="151c0755-ebdb-4543-b130-909b4e7f85d6" providerId="ADAL" clId="{942DC373-8B79-474E-9EF6-682153E52446}" dt="2024-04-03T11:07:55.230" v="110674"/>
          <ac:spMkLst>
            <pc:docMk/>
            <pc:sldMk cId="1040801973" sldId="2147377548"/>
            <ac:spMk id="260" creationId="{985A9602-7C51-4809-CD8C-5D4FEC0F6932}"/>
          </ac:spMkLst>
        </pc:spChg>
        <pc:spChg chg="add del mod replST">
          <ac:chgData name="Holly Jalota" userId="151c0755-ebdb-4543-b130-909b4e7f85d6" providerId="ADAL" clId="{942DC373-8B79-474E-9EF6-682153E52446}" dt="2024-04-03T11:08:05.747" v="111015"/>
          <ac:spMkLst>
            <pc:docMk/>
            <pc:sldMk cId="1040801973" sldId="2147377548"/>
            <ac:spMk id="261" creationId="{8AACBEB0-457F-FDD0-EF73-4C393E0CC9CF}"/>
          </ac:spMkLst>
        </pc:spChg>
        <pc:spChg chg="add del mod replST">
          <ac:chgData name="Holly Jalota" userId="151c0755-ebdb-4543-b130-909b4e7f85d6" providerId="ADAL" clId="{942DC373-8B79-474E-9EF6-682153E52446}" dt="2024-04-03T11:08:30.101" v="111358"/>
          <ac:spMkLst>
            <pc:docMk/>
            <pc:sldMk cId="1040801973" sldId="2147377548"/>
            <ac:spMk id="262" creationId="{4DF9FB07-6435-CB13-FDB8-62E19E29A014}"/>
          </ac:spMkLst>
        </pc:spChg>
        <pc:spChg chg="add del mod replST">
          <ac:chgData name="Holly Jalota" userId="151c0755-ebdb-4543-b130-909b4e7f85d6" providerId="ADAL" clId="{942DC373-8B79-474E-9EF6-682153E52446}" dt="2024-04-03T11:08:39.684" v="111690"/>
          <ac:spMkLst>
            <pc:docMk/>
            <pc:sldMk cId="1040801973" sldId="2147377548"/>
            <ac:spMk id="263" creationId="{6D1F5871-694D-F5E6-FAFB-83A7723A0C83}"/>
          </ac:spMkLst>
        </pc:spChg>
        <pc:spChg chg="add del mod replST">
          <ac:chgData name="Holly Jalota" userId="151c0755-ebdb-4543-b130-909b4e7f85d6" providerId="ADAL" clId="{942DC373-8B79-474E-9EF6-682153E52446}" dt="2024-04-03T11:08:49.113" v="112052"/>
          <ac:spMkLst>
            <pc:docMk/>
            <pc:sldMk cId="1040801973" sldId="2147377548"/>
            <ac:spMk id="264" creationId="{F2E9CE2B-F040-BDAF-F7D5-12E7BA54FB8C}"/>
          </ac:spMkLst>
        </pc:spChg>
        <pc:spChg chg="add del mod replST">
          <ac:chgData name="Holly Jalota" userId="151c0755-ebdb-4543-b130-909b4e7f85d6" providerId="ADAL" clId="{942DC373-8B79-474E-9EF6-682153E52446}" dt="2024-04-03T11:08:58.505" v="112429"/>
          <ac:spMkLst>
            <pc:docMk/>
            <pc:sldMk cId="1040801973" sldId="2147377548"/>
            <ac:spMk id="265" creationId="{FDC46A10-6120-F2EB-97F7-8134EF6C2648}"/>
          </ac:spMkLst>
        </pc:spChg>
        <pc:spChg chg="add del mod replST">
          <ac:chgData name="Holly Jalota" userId="151c0755-ebdb-4543-b130-909b4e7f85d6" providerId="ADAL" clId="{942DC373-8B79-474E-9EF6-682153E52446}" dt="2024-04-03T11:09:07.737" v="112783"/>
          <ac:spMkLst>
            <pc:docMk/>
            <pc:sldMk cId="1040801973" sldId="2147377548"/>
            <ac:spMk id="266" creationId="{C523BE86-CC37-51FF-0651-4B93FBE91773}"/>
          </ac:spMkLst>
        </pc:spChg>
        <pc:spChg chg="add del mod replST">
          <ac:chgData name="Holly Jalota" userId="151c0755-ebdb-4543-b130-909b4e7f85d6" providerId="ADAL" clId="{942DC373-8B79-474E-9EF6-682153E52446}" dt="2024-04-03T11:09:17.077" v="113171"/>
          <ac:spMkLst>
            <pc:docMk/>
            <pc:sldMk cId="1040801973" sldId="2147377548"/>
            <ac:spMk id="267" creationId="{64FD3E98-9B0B-9568-BDD5-F1107219D19E}"/>
          </ac:spMkLst>
        </pc:spChg>
        <pc:spChg chg="add del mod replST">
          <ac:chgData name="Holly Jalota" userId="151c0755-ebdb-4543-b130-909b4e7f85d6" providerId="ADAL" clId="{942DC373-8B79-474E-9EF6-682153E52446}" dt="2024-04-03T11:09:26.497" v="113557"/>
          <ac:spMkLst>
            <pc:docMk/>
            <pc:sldMk cId="1040801973" sldId="2147377548"/>
            <ac:spMk id="268" creationId="{BE14E51F-8D53-749F-7B87-A03C5D916FAD}"/>
          </ac:spMkLst>
        </pc:spChg>
        <pc:spChg chg="add del mod replST">
          <ac:chgData name="Holly Jalota" userId="151c0755-ebdb-4543-b130-909b4e7f85d6" providerId="ADAL" clId="{942DC373-8B79-474E-9EF6-682153E52446}" dt="2024-04-03T11:09:36.004" v="113931"/>
          <ac:spMkLst>
            <pc:docMk/>
            <pc:sldMk cId="1040801973" sldId="2147377548"/>
            <ac:spMk id="269" creationId="{A6620750-1D8A-3652-7719-417674E949F6}"/>
          </ac:spMkLst>
        </pc:spChg>
        <pc:spChg chg="add del mod replST">
          <ac:chgData name="Holly Jalota" userId="151c0755-ebdb-4543-b130-909b4e7f85d6" providerId="ADAL" clId="{942DC373-8B79-474E-9EF6-682153E52446}" dt="2024-04-03T11:09:45.486" v="114301"/>
          <ac:spMkLst>
            <pc:docMk/>
            <pc:sldMk cId="1040801973" sldId="2147377548"/>
            <ac:spMk id="270" creationId="{0733E80B-D30D-D04D-7DA7-FBE6185E1227}"/>
          </ac:spMkLst>
        </pc:spChg>
        <pc:spChg chg="add del mod replST">
          <ac:chgData name="Holly Jalota" userId="151c0755-ebdb-4543-b130-909b4e7f85d6" providerId="ADAL" clId="{942DC373-8B79-474E-9EF6-682153E52446}" dt="2024-04-03T11:09:54.892" v="114695"/>
          <ac:spMkLst>
            <pc:docMk/>
            <pc:sldMk cId="1040801973" sldId="2147377548"/>
            <ac:spMk id="271" creationId="{D6A9976F-351D-9AFB-B9E8-A0D1D0645396}"/>
          </ac:spMkLst>
        </pc:spChg>
        <pc:spChg chg="add del mod replST">
          <ac:chgData name="Holly Jalota" userId="151c0755-ebdb-4543-b130-909b4e7f85d6" providerId="ADAL" clId="{942DC373-8B79-474E-9EF6-682153E52446}" dt="2024-04-03T11:10:04.189" v="115064"/>
          <ac:spMkLst>
            <pc:docMk/>
            <pc:sldMk cId="1040801973" sldId="2147377548"/>
            <ac:spMk id="272" creationId="{76061DB9-4EA9-DEA3-A634-944437D99FEB}"/>
          </ac:spMkLst>
        </pc:spChg>
        <pc:spChg chg="add del mod replST">
          <ac:chgData name="Holly Jalota" userId="151c0755-ebdb-4543-b130-909b4e7f85d6" providerId="ADAL" clId="{942DC373-8B79-474E-9EF6-682153E52446}" dt="2024-04-03T11:10:13.497" v="115436"/>
          <ac:spMkLst>
            <pc:docMk/>
            <pc:sldMk cId="1040801973" sldId="2147377548"/>
            <ac:spMk id="273" creationId="{E1F931DE-CC3B-29F9-638F-376EDD3B65E1}"/>
          </ac:spMkLst>
        </pc:spChg>
        <pc:spChg chg="add del mod replST">
          <ac:chgData name="Holly Jalota" userId="151c0755-ebdb-4543-b130-909b4e7f85d6" providerId="ADAL" clId="{942DC373-8B79-474E-9EF6-682153E52446}" dt="2024-04-03T11:10:23.068" v="115815"/>
          <ac:spMkLst>
            <pc:docMk/>
            <pc:sldMk cId="1040801973" sldId="2147377548"/>
            <ac:spMk id="274" creationId="{5FBABDB3-2924-7CC8-EDC4-85D5D1BF2AF3}"/>
          </ac:spMkLst>
        </pc:spChg>
        <pc:spChg chg="add del mod replST">
          <ac:chgData name="Holly Jalota" userId="151c0755-ebdb-4543-b130-909b4e7f85d6" providerId="ADAL" clId="{942DC373-8B79-474E-9EF6-682153E52446}" dt="2024-04-03T11:10:32.452" v="116190"/>
          <ac:spMkLst>
            <pc:docMk/>
            <pc:sldMk cId="1040801973" sldId="2147377548"/>
            <ac:spMk id="275" creationId="{7A6BD55C-89C7-C323-2BDC-64E2C9B01872}"/>
          </ac:spMkLst>
        </pc:spChg>
        <pc:spChg chg="add del mod replST">
          <ac:chgData name="Holly Jalota" userId="151c0755-ebdb-4543-b130-909b4e7f85d6" providerId="ADAL" clId="{942DC373-8B79-474E-9EF6-682153E52446}" dt="2024-04-03T11:12:27.926" v="116529"/>
          <ac:spMkLst>
            <pc:docMk/>
            <pc:sldMk cId="1040801973" sldId="2147377548"/>
            <ac:spMk id="276" creationId="{2D4615C8-6B4B-F052-2DDD-51458511D822}"/>
          </ac:spMkLst>
        </pc:spChg>
        <pc:spChg chg="add del mod replST">
          <ac:chgData name="Holly Jalota" userId="151c0755-ebdb-4543-b130-909b4e7f85d6" providerId="ADAL" clId="{942DC373-8B79-474E-9EF6-682153E52446}" dt="2024-04-03T11:12:37.457" v="116866"/>
          <ac:spMkLst>
            <pc:docMk/>
            <pc:sldMk cId="1040801973" sldId="2147377548"/>
            <ac:spMk id="277" creationId="{47CFAB52-2599-FDB8-6847-5E0E83D5D1BB}"/>
          </ac:spMkLst>
        </pc:spChg>
        <pc:spChg chg="add del mod replST">
          <ac:chgData name="Holly Jalota" userId="151c0755-ebdb-4543-b130-909b4e7f85d6" providerId="ADAL" clId="{942DC373-8B79-474E-9EF6-682153E52446}" dt="2024-04-03T11:12:46.864" v="117199"/>
          <ac:spMkLst>
            <pc:docMk/>
            <pc:sldMk cId="1040801973" sldId="2147377548"/>
            <ac:spMk id="278" creationId="{A09A917A-E762-7290-1FCF-ACACBBBC67F9}"/>
          </ac:spMkLst>
        </pc:spChg>
        <pc:spChg chg="add del mod replST">
          <ac:chgData name="Holly Jalota" userId="151c0755-ebdb-4543-b130-909b4e7f85d6" providerId="ADAL" clId="{942DC373-8B79-474E-9EF6-682153E52446}" dt="2024-04-03T11:13:19.110" v="117542"/>
          <ac:spMkLst>
            <pc:docMk/>
            <pc:sldMk cId="1040801973" sldId="2147377548"/>
            <ac:spMk id="279" creationId="{71E9BC41-D527-C6F2-70F0-E94C9B3421D4}"/>
          </ac:spMkLst>
        </pc:spChg>
        <pc:spChg chg="add del mod replST">
          <ac:chgData name="Holly Jalota" userId="151c0755-ebdb-4543-b130-909b4e7f85d6" providerId="ADAL" clId="{942DC373-8B79-474E-9EF6-682153E52446}" dt="2024-04-03T11:13:51.731" v="118455"/>
          <ac:spMkLst>
            <pc:docMk/>
            <pc:sldMk cId="1040801973" sldId="2147377548"/>
            <ac:spMk id="280" creationId="{4E8BF427-E00E-5967-D0E1-CA1DD8935881}"/>
          </ac:spMkLst>
        </pc:spChg>
        <pc:spChg chg="add mod replST delST">
          <ac:chgData name="Holly Jalota" userId="151c0755-ebdb-4543-b130-909b4e7f85d6" providerId="ADAL" clId="{942DC373-8B79-474E-9EF6-682153E52446}" dt="2024-04-03T11:13:47.647" v="117967" actId="20577"/>
          <ac:spMkLst>
            <pc:docMk/>
            <pc:sldMk cId="1040801973" sldId="2147377548"/>
            <ac:spMk id="281" creationId="{4FD46382-13F7-B033-F36E-4044B2B50C36}"/>
          </ac:spMkLst>
        </pc:spChg>
        <pc:spChg chg="add del mod replST">
          <ac:chgData name="Holly Jalota" userId="151c0755-ebdb-4543-b130-909b4e7f85d6" providerId="ADAL" clId="{942DC373-8B79-474E-9EF6-682153E52446}" dt="2024-04-03T11:14:05.344" v="118789"/>
          <ac:spMkLst>
            <pc:docMk/>
            <pc:sldMk cId="1040801973" sldId="2147377548"/>
            <ac:spMk id="282" creationId="{BCBBAF06-15D5-CB43-CF61-B1A469EA51ED}"/>
          </ac:spMkLst>
        </pc:spChg>
        <pc:spChg chg="add del mod replST">
          <ac:chgData name="Holly Jalota" userId="151c0755-ebdb-4543-b130-909b4e7f85d6" providerId="ADAL" clId="{942DC373-8B79-474E-9EF6-682153E52446}" dt="2024-04-03T11:14:14.740" v="119121"/>
          <ac:spMkLst>
            <pc:docMk/>
            <pc:sldMk cId="1040801973" sldId="2147377548"/>
            <ac:spMk id="283" creationId="{3C96A3CC-5157-9387-CBA0-494D999474C3}"/>
          </ac:spMkLst>
        </pc:spChg>
        <pc:spChg chg="add del mod replST">
          <ac:chgData name="Holly Jalota" userId="151c0755-ebdb-4543-b130-909b4e7f85d6" providerId="ADAL" clId="{942DC373-8B79-474E-9EF6-682153E52446}" dt="2024-04-03T11:14:25.959" v="119454"/>
          <ac:spMkLst>
            <pc:docMk/>
            <pc:sldMk cId="1040801973" sldId="2147377548"/>
            <ac:spMk id="284" creationId="{A77C85CC-1C00-828F-3F40-D1287F1711CB}"/>
          </ac:spMkLst>
        </pc:spChg>
        <pc:spChg chg="add del mod replST">
          <ac:chgData name="Holly Jalota" userId="151c0755-ebdb-4543-b130-909b4e7f85d6" providerId="ADAL" clId="{942DC373-8B79-474E-9EF6-682153E52446}" dt="2024-04-03T11:14:56.775" v="119818"/>
          <ac:spMkLst>
            <pc:docMk/>
            <pc:sldMk cId="1040801973" sldId="2147377548"/>
            <ac:spMk id="285" creationId="{3CB7472C-16F6-95F1-0F2F-0CCC29DD0746}"/>
          </ac:spMkLst>
        </pc:spChg>
        <pc:spChg chg="add del mod replST">
          <ac:chgData name="Holly Jalota" userId="151c0755-ebdb-4543-b130-909b4e7f85d6" providerId="ADAL" clId="{942DC373-8B79-474E-9EF6-682153E52446}" dt="2024-04-03T11:15:06.096" v="120186"/>
          <ac:spMkLst>
            <pc:docMk/>
            <pc:sldMk cId="1040801973" sldId="2147377548"/>
            <ac:spMk id="286" creationId="{7D0B6294-5672-0475-A8CC-411FC69B04E6}"/>
          </ac:spMkLst>
        </pc:spChg>
        <pc:spChg chg="add del mod replST">
          <ac:chgData name="Holly Jalota" userId="151c0755-ebdb-4543-b130-909b4e7f85d6" providerId="ADAL" clId="{942DC373-8B79-474E-9EF6-682153E52446}" dt="2024-04-03T11:15:15.518" v="120534"/>
          <ac:spMkLst>
            <pc:docMk/>
            <pc:sldMk cId="1040801973" sldId="2147377548"/>
            <ac:spMk id="287" creationId="{F6C93B9D-0451-1574-16D7-B0BED364FCCC}"/>
          </ac:spMkLst>
        </pc:spChg>
        <pc:spChg chg="add mod replST">
          <ac:chgData name="Holly Jalota" userId="151c0755-ebdb-4543-b130-909b4e7f85d6" providerId="ADAL" clId="{942DC373-8B79-474E-9EF6-682153E52446}" dt="2024-04-03T11:15:15.536" v="120559" actId="948"/>
          <ac:spMkLst>
            <pc:docMk/>
            <pc:sldMk cId="1040801973" sldId="2147377548"/>
            <ac:spMk id="288" creationId="{EFB03CB0-DAE6-3E00-A482-D5E887CE1A33}"/>
          </ac:spMkLst>
        </pc:spChg>
      </pc:sldChg>
      <pc:sldChg chg="addSp delSp modSp mod">
        <pc:chgData name="Holly Jalota" userId="151c0755-ebdb-4543-b130-909b4e7f85d6" providerId="ADAL" clId="{942DC373-8B79-474E-9EF6-682153E52446}" dt="2024-04-03T11:15:15.554" v="120586" actId="948"/>
        <pc:sldMkLst>
          <pc:docMk/>
          <pc:sldMk cId="2688869901" sldId="2147377552"/>
        </pc:sldMkLst>
        <pc:spChg chg="add del mod replST">
          <ac:chgData name="Holly Jalota" userId="151c0755-ebdb-4543-b130-909b4e7f85d6" providerId="ADAL" clId="{942DC373-8B79-474E-9EF6-682153E52446}" dt="2024-03-25T16:23:46.025" v="567"/>
          <ac:spMkLst>
            <pc:docMk/>
            <pc:sldMk cId="2688869901" sldId="2147377552"/>
            <ac:spMk id="4" creationId="{54D67D43-0AA4-F7EF-ACFB-F56C57EFA867}"/>
          </ac:spMkLst>
        </pc:spChg>
        <pc:spChg chg="add del mod replST">
          <ac:chgData name="Holly Jalota" userId="151c0755-ebdb-4543-b130-909b4e7f85d6" providerId="ADAL" clId="{942DC373-8B79-474E-9EF6-682153E52446}" dt="2024-04-03T08:39:28.904" v="67799"/>
          <ac:spMkLst>
            <pc:docMk/>
            <pc:sldMk cId="2688869901" sldId="2147377552"/>
            <ac:spMk id="4" creationId="{80C10B39-EE93-2387-1B69-372F194675BD}"/>
          </ac:spMkLst>
        </pc:spChg>
        <pc:spChg chg="add del mod replST">
          <ac:chgData name="Holly Jalota" userId="151c0755-ebdb-4543-b130-909b4e7f85d6" providerId="ADAL" clId="{942DC373-8B79-474E-9EF6-682153E52446}" dt="2024-04-02T13:31:07.203" v="4666"/>
          <ac:spMkLst>
            <pc:docMk/>
            <pc:sldMk cId="2688869901" sldId="2147377552"/>
            <ac:spMk id="4" creationId="{99028808-8BC0-CD6D-323E-4627CBDF2DBA}"/>
          </ac:spMkLst>
        </pc:spChg>
        <pc:spChg chg="add del mod replST">
          <ac:chgData name="Holly Jalota" userId="151c0755-ebdb-4543-b130-909b4e7f85d6" providerId="ADAL" clId="{942DC373-8B79-474E-9EF6-682153E52446}" dt="2024-03-28T09:48:39.146" v="1309"/>
          <ac:spMkLst>
            <pc:docMk/>
            <pc:sldMk cId="2688869901" sldId="2147377552"/>
            <ac:spMk id="4" creationId="{B1359506-8FF6-CE8B-8910-D65ECA1D1187}"/>
          </ac:spMkLst>
        </pc:spChg>
        <pc:spChg chg="add mod replST">
          <ac:chgData name="Holly Jalota" userId="151c0755-ebdb-4543-b130-909b4e7f85d6" providerId="ADAL" clId="{942DC373-8B79-474E-9EF6-682153E52446}" dt="2024-03-25T16:23:46.042" v="592" actId="948"/>
          <ac:spMkLst>
            <pc:docMk/>
            <pc:sldMk cId="2688869901" sldId="2147377552"/>
            <ac:spMk id="5" creationId="{17FCE3D1-93BA-8E39-D20F-D83F70FE383D}"/>
          </ac:spMkLst>
        </pc:spChg>
        <pc:spChg chg="add del mod replST">
          <ac:chgData name="Holly Jalota" userId="151c0755-ebdb-4543-b130-909b4e7f85d6" providerId="ADAL" clId="{942DC373-8B79-474E-9EF6-682153E52446}" dt="2024-04-03T08:39:38.231" v="68135"/>
          <ac:spMkLst>
            <pc:docMk/>
            <pc:sldMk cId="2688869901" sldId="2147377552"/>
            <ac:spMk id="5" creationId="{476A9C59-F7E1-EA43-C217-D6909106A63E}"/>
          </ac:spMkLst>
        </pc:spChg>
        <pc:spChg chg="add del mod replST">
          <ac:chgData name="Holly Jalota" userId="151c0755-ebdb-4543-b130-909b4e7f85d6" providerId="ADAL" clId="{942DC373-8B79-474E-9EF6-682153E52446}" dt="2024-04-02T13:31:56.339" v="5579"/>
          <ac:spMkLst>
            <pc:docMk/>
            <pc:sldMk cId="2688869901" sldId="2147377552"/>
            <ac:spMk id="5" creationId="{82572D81-FACF-3316-FEDA-989ACBC4F6DC}"/>
          </ac:spMkLst>
        </pc:spChg>
        <pc:spChg chg="add del mod replST">
          <ac:chgData name="Holly Jalota" userId="151c0755-ebdb-4543-b130-909b4e7f85d6" providerId="ADAL" clId="{942DC373-8B79-474E-9EF6-682153E52446}" dt="2024-03-28T09:49:47.403" v="1643"/>
          <ac:spMkLst>
            <pc:docMk/>
            <pc:sldMk cId="2688869901" sldId="2147377552"/>
            <ac:spMk id="6" creationId="{15040767-5052-4CE2-BCFD-ABE732F15743}"/>
          </ac:spMkLst>
        </pc:spChg>
        <pc:spChg chg="add mod replST delST">
          <ac:chgData name="Holly Jalota" userId="151c0755-ebdb-4543-b130-909b4e7f85d6" providerId="ADAL" clId="{942DC373-8B79-474E-9EF6-682153E52446}" dt="2024-04-02T13:31:51.057" v="5044" actId="20577"/>
          <ac:spMkLst>
            <pc:docMk/>
            <pc:sldMk cId="2688869901" sldId="2147377552"/>
            <ac:spMk id="6" creationId="{7F15491D-0C42-AB6E-67CA-9FAB4335331E}"/>
          </ac:spMkLst>
        </pc:spChg>
        <pc:spChg chg="add del mod replST">
          <ac:chgData name="Holly Jalota" userId="151c0755-ebdb-4543-b130-909b4e7f85d6" providerId="ADAL" clId="{942DC373-8B79-474E-9EF6-682153E52446}" dt="2024-04-03T08:40:16.728" v="68468"/>
          <ac:spMkLst>
            <pc:docMk/>
            <pc:sldMk cId="2688869901" sldId="2147377552"/>
            <ac:spMk id="6" creationId="{8A415A19-3408-2034-4AD3-7E2D765FE927}"/>
          </ac:spMkLst>
        </pc:spChg>
        <pc:spChg chg="add del mod replST">
          <ac:chgData name="Holly Jalota" userId="151c0755-ebdb-4543-b130-909b4e7f85d6" providerId="ADAL" clId="{942DC373-8B79-474E-9EF6-682153E52446}" dt="2024-04-03T08:40:26.117" v="68798"/>
          <ac:spMkLst>
            <pc:docMk/>
            <pc:sldMk cId="2688869901" sldId="2147377552"/>
            <ac:spMk id="8" creationId="{1ACC1F81-A38F-974A-ADE8-88C14707A4D7}"/>
          </ac:spMkLst>
        </pc:spChg>
        <pc:spChg chg="add del mod replST">
          <ac:chgData name="Holly Jalota" userId="151c0755-ebdb-4543-b130-909b4e7f85d6" providerId="ADAL" clId="{942DC373-8B79-474E-9EF6-682153E52446}" dt="2024-04-02T13:32:05.605" v="5833" actId="478"/>
          <ac:spMkLst>
            <pc:docMk/>
            <pc:sldMk cId="2688869901" sldId="2147377552"/>
            <ac:spMk id="8" creationId="{789AEF69-B7B0-F99A-BE4D-FFF8CF4D25CE}"/>
          </ac:spMkLst>
        </pc:spChg>
        <pc:spChg chg="add del mod replST">
          <ac:chgData name="Holly Jalota" userId="151c0755-ebdb-4543-b130-909b4e7f85d6" providerId="ADAL" clId="{942DC373-8B79-474E-9EF6-682153E52446}" dt="2024-03-28T09:49:57.077" v="1977"/>
          <ac:spMkLst>
            <pc:docMk/>
            <pc:sldMk cId="2688869901" sldId="2147377552"/>
            <ac:spMk id="8" creationId="{94A14FE1-5FA3-F285-0ACE-67426AC65CA1}"/>
          </ac:spMkLst>
        </pc:spChg>
        <pc:spChg chg="add del mod replST">
          <ac:chgData name="Holly Jalota" userId="151c0755-ebdb-4543-b130-909b4e7f85d6" providerId="ADAL" clId="{942DC373-8B79-474E-9EF6-682153E52446}" dt="2024-04-03T08:40:56.796" v="69170"/>
          <ac:spMkLst>
            <pc:docMk/>
            <pc:sldMk cId="2688869901" sldId="2147377552"/>
            <ac:spMk id="9" creationId="{62A7A2A5-DADB-8A1E-BA38-41A9E0B5BBF8}"/>
          </ac:spMkLst>
        </pc:spChg>
        <pc:spChg chg="add del mod replST">
          <ac:chgData name="Holly Jalota" userId="151c0755-ebdb-4543-b130-909b4e7f85d6" providerId="ADAL" clId="{942DC373-8B79-474E-9EF6-682153E52446}" dt="2024-03-28T09:50:24.962" v="2309"/>
          <ac:spMkLst>
            <pc:docMk/>
            <pc:sldMk cId="2688869901" sldId="2147377552"/>
            <ac:spMk id="9" creationId="{B96750AA-9EBE-B139-6D19-2848C02B9CC1}"/>
          </ac:spMkLst>
        </pc:spChg>
        <pc:spChg chg="del mod replST">
          <ac:chgData name="Holly Jalota" userId="151c0755-ebdb-4543-b130-909b4e7f85d6" providerId="ADAL" clId="{942DC373-8B79-474E-9EF6-682153E52446}" dt="2024-04-02T13:32:15.426" v="6160"/>
          <ac:spMkLst>
            <pc:docMk/>
            <pc:sldMk cId="2688869901" sldId="2147377552"/>
            <ac:spMk id="9" creationId="{E03CD4E0-7F7B-99FA-5EE2-1C13E99F2025}"/>
          </ac:spMkLst>
        </pc:spChg>
        <pc:spChg chg="add del mod replST">
          <ac:chgData name="Holly Jalota" userId="151c0755-ebdb-4543-b130-909b4e7f85d6" providerId="ADAL" clId="{942DC373-8B79-474E-9EF6-682153E52446}" dt="2024-04-03T08:41:06.244" v="69475"/>
          <ac:spMkLst>
            <pc:docMk/>
            <pc:sldMk cId="2688869901" sldId="2147377552"/>
            <ac:spMk id="10" creationId="{1121393F-3740-35D6-0D73-072B9010E2CD}"/>
          </ac:spMkLst>
        </pc:spChg>
        <pc:spChg chg="add del mod replST">
          <ac:chgData name="Holly Jalota" userId="151c0755-ebdb-4543-b130-909b4e7f85d6" providerId="ADAL" clId="{942DC373-8B79-474E-9EF6-682153E52446}" dt="2024-03-28T09:50:36.384" v="2643"/>
          <ac:spMkLst>
            <pc:docMk/>
            <pc:sldMk cId="2688869901" sldId="2147377552"/>
            <ac:spMk id="10" creationId="{686A3692-B8C7-6AA3-8FAE-BAF8BE6406B8}"/>
          </ac:spMkLst>
        </pc:spChg>
        <pc:spChg chg="add del mod replST">
          <ac:chgData name="Holly Jalota" userId="151c0755-ebdb-4543-b130-909b4e7f85d6" providerId="ADAL" clId="{942DC373-8B79-474E-9EF6-682153E52446}" dt="2024-04-02T13:32:27.030" v="6492"/>
          <ac:spMkLst>
            <pc:docMk/>
            <pc:sldMk cId="2688869901" sldId="2147377552"/>
            <ac:spMk id="10" creationId="{FDB9FCD9-8908-1982-F085-74CD7EA496A2}"/>
          </ac:spMkLst>
        </pc:spChg>
        <pc:spChg chg="add del mod replST">
          <ac:chgData name="Holly Jalota" userId="151c0755-ebdb-4543-b130-909b4e7f85d6" providerId="ADAL" clId="{942DC373-8B79-474E-9EF6-682153E52446}" dt="2024-04-02T13:32:36.437" v="6825"/>
          <ac:spMkLst>
            <pc:docMk/>
            <pc:sldMk cId="2688869901" sldId="2147377552"/>
            <ac:spMk id="11" creationId="{814CF0FA-B9ED-BF5B-E63F-0067A035A603}"/>
          </ac:spMkLst>
        </pc:spChg>
        <pc:spChg chg="add del mod replST">
          <ac:chgData name="Holly Jalota" userId="151c0755-ebdb-4543-b130-909b4e7f85d6" providerId="ADAL" clId="{942DC373-8B79-474E-9EF6-682153E52446}" dt="2024-04-03T08:41:17.459" v="69783"/>
          <ac:spMkLst>
            <pc:docMk/>
            <pc:sldMk cId="2688869901" sldId="2147377552"/>
            <ac:spMk id="11" creationId="{8D6DA800-048F-99BC-6707-5BE4B9C809BC}"/>
          </ac:spMkLst>
        </pc:spChg>
        <pc:spChg chg="add del mod replST">
          <ac:chgData name="Holly Jalota" userId="151c0755-ebdb-4543-b130-909b4e7f85d6" providerId="ADAL" clId="{942DC373-8B79-474E-9EF6-682153E52446}" dt="2024-03-28T11:14:22.619" v="2974"/>
          <ac:spMkLst>
            <pc:docMk/>
            <pc:sldMk cId="2688869901" sldId="2147377552"/>
            <ac:spMk id="11" creationId="{9AD29914-F034-F102-89DC-60CAB49FC890}"/>
          </ac:spMkLst>
        </pc:spChg>
        <pc:spChg chg="add del mod replST">
          <ac:chgData name="Holly Jalota" userId="151c0755-ebdb-4543-b130-909b4e7f85d6" providerId="ADAL" clId="{942DC373-8B79-474E-9EF6-682153E52446}" dt="2024-03-28T11:46:02.831" v="3305"/>
          <ac:spMkLst>
            <pc:docMk/>
            <pc:sldMk cId="2688869901" sldId="2147377552"/>
            <ac:spMk id="13" creationId="{BEB92792-128D-F0C6-3A07-2F9E65FA6AEB}"/>
          </ac:spMkLst>
        </pc:spChg>
        <pc:spChg chg="add del mod replST">
          <ac:chgData name="Holly Jalota" userId="151c0755-ebdb-4543-b130-909b4e7f85d6" providerId="ADAL" clId="{942DC373-8B79-474E-9EF6-682153E52446}" dt="2024-04-03T08:41:26.831" v="70126"/>
          <ac:spMkLst>
            <pc:docMk/>
            <pc:sldMk cId="2688869901" sldId="2147377552"/>
            <ac:spMk id="13" creationId="{D91A8CB4-3E8D-941A-D2CE-5FC70416F14C}"/>
          </ac:spMkLst>
        </pc:spChg>
        <pc:spChg chg="add del mod replST">
          <ac:chgData name="Holly Jalota" userId="151c0755-ebdb-4543-b130-909b4e7f85d6" providerId="ADAL" clId="{942DC373-8B79-474E-9EF6-682153E52446}" dt="2024-04-02T13:35:23.248" v="11222"/>
          <ac:spMkLst>
            <pc:docMk/>
            <pc:sldMk cId="2688869901" sldId="2147377552"/>
            <ac:spMk id="13" creationId="{FB1C3E77-0352-9D0C-A3C1-DD33D1EFF199}"/>
          </ac:spMkLst>
        </pc:spChg>
        <pc:spChg chg="add del mod replST">
          <ac:chgData name="Holly Jalota" userId="151c0755-ebdb-4543-b130-909b4e7f85d6" providerId="ADAL" clId="{942DC373-8B79-474E-9EF6-682153E52446}" dt="2024-03-28T15:08:56.311" v="3662"/>
          <ac:spMkLst>
            <pc:docMk/>
            <pc:sldMk cId="2688869901" sldId="2147377552"/>
            <ac:spMk id="14" creationId="{181B0931-D8AC-1058-90BC-1AF0B4283E16}"/>
          </ac:spMkLst>
        </pc:spChg>
        <pc:spChg chg="add del mod replST">
          <ac:chgData name="Holly Jalota" userId="151c0755-ebdb-4543-b130-909b4e7f85d6" providerId="ADAL" clId="{942DC373-8B79-474E-9EF6-682153E52446}" dt="2024-04-03T08:41:36.155" v="70467"/>
          <ac:spMkLst>
            <pc:docMk/>
            <pc:sldMk cId="2688869901" sldId="2147377552"/>
            <ac:spMk id="14" creationId="{655B8C0C-0DDB-3B45-C0A1-3F7E9EDA84A6}"/>
          </ac:spMkLst>
        </pc:spChg>
        <pc:spChg chg="add del mod replST delST">
          <ac:chgData name="Holly Jalota" userId="151c0755-ebdb-4543-b130-909b4e7f85d6" providerId="ADAL" clId="{942DC373-8B79-474E-9EF6-682153E52446}" dt="2024-04-02T13:35:08.570" v="10108" actId="20577"/>
          <ac:spMkLst>
            <pc:docMk/>
            <pc:sldMk cId="2688869901" sldId="2147377552"/>
            <ac:spMk id="14" creationId="{FFEFE18F-E8C6-84F8-D822-54A8FF893F8B}"/>
          </ac:spMkLst>
        </pc:spChg>
        <pc:spChg chg="add del mod replST delST">
          <ac:chgData name="Holly Jalota" userId="151c0755-ebdb-4543-b130-909b4e7f85d6" providerId="ADAL" clId="{942DC373-8B79-474E-9EF6-682153E52446}" dt="2024-04-02T13:35:08.403" v="9857" actId="20577"/>
          <ac:spMkLst>
            <pc:docMk/>
            <pc:sldMk cId="2688869901" sldId="2147377552"/>
            <ac:spMk id="15" creationId="{7B5AD689-CCE0-CDA4-089B-831C52EB7F32}"/>
          </ac:spMkLst>
        </pc:spChg>
        <pc:spChg chg="add del mod replST">
          <ac:chgData name="Holly Jalota" userId="151c0755-ebdb-4543-b130-909b4e7f85d6" providerId="ADAL" clId="{942DC373-8B79-474E-9EF6-682153E52446}" dt="2024-04-03T08:43:05.924" v="70772"/>
          <ac:spMkLst>
            <pc:docMk/>
            <pc:sldMk cId="2688869901" sldId="2147377552"/>
            <ac:spMk id="15" creationId="{C498D263-6B5B-65A6-D106-72D6C3C9222D}"/>
          </ac:spMkLst>
        </pc:spChg>
        <pc:spChg chg="add del mod replST">
          <ac:chgData name="Holly Jalota" userId="151c0755-ebdb-4543-b130-909b4e7f85d6" providerId="ADAL" clId="{942DC373-8B79-474E-9EF6-682153E52446}" dt="2024-03-28T15:09:06.075" v="3995"/>
          <ac:spMkLst>
            <pc:docMk/>
            <pc:sldMk cId="2688869901" sldId="2147377552"/>
            <ac:spMk id="15" creationId="{C91BF151-31CD-FCCE-F422-65560BFBA542}"/>
          </ac:spMkLst>
        </pc:spChg>
        <pc:spChg chg="add del mod replST">
          <ac:chgData name="Holly Jalota" userId="151c0755-ebdb-4543-b130-909b4e7f85d6" providerId="ADAL" clId="{942DC373-8B79-474E-9EF6-682153E52446}" dt="2024-04-02T13:30:57.808" v="4333"/>
          <ac:spMkLst>
            <pc:docMk/>
            <pc:sldMk cId="2688869901" sldId="2147377552"/>
            <ac:spMk id="16" creationId="{32228645-C38D-FD86-12A0-7E037559E7E1}"/>
          </ac:spMkLst>
        </pc:spChg>
        <pc:spChg chg="add del mod replST">
          <ac:chgData name="Holly Jalota" userId="151c0755-ebdb-4543-b130-909b4e7f85d6" providerId="ADAL" clId="{942DC373-8B79-474E-9EF6-682153E52446}" dt="2024-04-03T08:45:18.738" v="71078"/>
          <ac:spMkLst>
            <pc:docMk/>
            <pc:sldMk cId="2688869901" sldId="2147377552"/>
            <ac:spMk id="16" creationId="{5B09FD0A-0EFF-B8A2-C961-7784ED446261}"/>
          </ac:spMkLst>
        </pc:spChg>
        <pc:spChg chg="add del mod replST delST">
          <ac:chgData name="Holly Jalota" userId="151c0755-ebdb-4543-b130-909b4e7f85d6" providerId="ADAL" clId="{942DC373-8B79-474E-9EF6-682153E52446}" dt="2024-04-02T13:35:08.246" v="9610" actId="20577"/>
          <ac:spMkLst>
            <pc:docMk/>
            <pc:sldMk cId="2688869901" sldId="2147377552"/>
            <ac:spMk id="18" creationId="{14F6E750-88F0-820B-1DF7-B0B9D713238C}"/>
          </ac:spMkLst>
        </pc:spChg>
        <pc:spChg chg="add del mod replST">
          <ac:chgData name="Holly Jalota" userId="151c0755-ebdb-4543-b130-909b4e7f85d6" providerId="ADAL" clId="{942DC373-8B79-474E-9EF6-682153E52446}" dt="2024-04-03T08:45:46.774" v="71386"/>
          <ac:spMkLst>
            <pc:docMk/>
            <pc:sldMk cId="2688869901" sldId="2147377552"/>
            <ac:spMk id="18" creationId="{E1BCBD1C-2D62-48AB-DB34-115713557E39}"/>
          </ac:spMkLst>
        </pc:spChg>
        <pc:spChg chg="add del mod replST delST">
          <ac:chgData name="Holly Jalota" userId="151c0755-ebdb-4543-b130-909b4e7f85d6" providerId="ADAL" clId="{942DC373-8B79-474E-9EF6-682153E52446}" dt="2024-04-02T13:35:08.089" v="9359" actId="20577"/>
          <ac:spMkLst>
            <pc:docMk/>
            <pc:sldMk cId="2688869901" sldId="2147377552"/>
            <ac:spMk id="19" creationId="{640E1C6A-C097-B71B-D38A-E5483A0221F7}"/>
          </ac:spMkLst>
        </pc:spChg>
        <pc:spChg chg="add del mod replST">
          <ac:chgData name="Holly Jalota" userId="151c0755-ebdb-4543-b130-909b4e7f85d6" providerId="ADAL" clId="{942DC373-8B79-474E-9EF6-682153E52446}" dt="2024-04-03T08:45:58.323" v="71691"/>
          <ac:spMkLst>
            <pc:docMk/>
            <pc:sldMk cId="2688869901" sldId="2147377552"/>
            <ac:spMk id="19" creationId="{6FA5F209-15C2-6BC4-4E5E-BDC195BD6933}"/>
          </ac:spMkLst>
        </pc:spChg>
        <pc:spChg chg="add mod replST delST">
          <ac:chgData name="Holly Jalota" userId="151c0755-ebdb-4543-b130-909b4e7f85d6" providerId="ADAL" clId="{942DC373-8B79-474E-9EF6-682153E52446}" dt="2024-04-02T13:35:01.460" v="8534" actId="20577"/>
          <ac:spMkLst>
            <pc:docMk/>
            <pc:sldMk cId="2688869901" sldId="2147377552"/>
            <ac:spMk id="20" creationId="{3DA28B7D-9F60-C1E9-5A0D-6017ABE6C0C7}"/>
          </ac:spMkLst>
        </pc:spChg>
        <pc:spChg chg="add del mod replST">
          <ac:chgData name="Holly Jalota" userId="151c0755-ebdb-4543-b130-909b4e7f85d6" providerId="ADAL" clId="{942DC373-8B79-474E-9EF6-682153E52446}" dt="2024-04-03T08:46:28.080" v="71996"/>
          <ac:spMkLst>
            <pc:docMk/>
            <pc:sldMk cId="2688869901" sldId="2147377552"/>
            <ac:spMk id="20" creationId="{F464C870-0FFD-DB26-44F6-B2138D05209D}"/>
          </ac:spMkLst>
        </pc:spChg>
        <pc:spChg chg="add del mod replST">
          <ac:chgData name="Holly Jalota" userId="151c0755-ebdb-4543-b130-909b4e7f85d6" providerId="ADAL" clId="{942DC373-8B79-474E-9EF6-682153E52446}" dt="2024-04-03T08:47:31.229" v="72303"/>
          <ac:spMkLst>
            <pc:docMk/>
            <pc:sldMk cId="2688869901" sldId="2147377552"/>
            <ac:spMk id="21" creationId="{6FAC6375-F4AF-62FB-B639-B238D0AE1670}"/>
          </ac:spMkLst>
        </pc:spChg>
        <pc:spChg chg="add mod replST delST">
          <ac:chgData name="Holly Jalota" userId="151c0755-ebdb-4543-b130-909b4e7f85d6" providerId="ADAL" clId="{942DC373-8B79-474E-9EF6-682153E52446}" dt="2024-04-02T13:35:04.937" v="9112" actId="20577"/>
          <ac:spMkLst>
            <pc:docMk/>
            <pc:sldMk cId="2688869901" sldId="2147377552"/>
            <ac:spMk id="21" creationId="{BBD3BB2D-39AD-A9E8-DF74-83CBDE14ACAA}"/>
          </ac:spMkLst>
        </pc:spChg>
        <pc:spChg chg="add mod replST delST">
          <ac:chgData name="Holly Jalota" userId="151c0755-ebdb-4543-b130-909b4e7f85d6" providerId="ADAL" clId="{942DC373-8B79-474E-9EF6-682153E52446}" dt="2024-04-02T13:35:16.275" v="10686" actId="20577"/>
          <ac:spMkLst>
            <pc:docMk/>
            <pc:sldMk cId="2688869901" sldId="2147377552"/>
            <ac:spMk id="22" creationId="{AFFCBD9A-AE3E-1BE8-07F9-F29F5965B192}"/>
          </ac:spMkLst>
        </pc:spChg>
        <pc:spChg chg="add del mod replST">
          <ac:chgData name="Holly Jalota" userId="151c0755-ebdb-4543-b130-909b4e7f85d6" providerId="ADAL" clId="{942DC373-8B79-474E-9EF6-682153E52446}" dt="2024-04-03T08:47:43.126" v="72608"/>
          <ac:spMkLst>
            <pc:docMk/>
            <pc:sldMk cId="2688869901" sldId="2147377552"/>
            <ac:spMk id="22" creationId="{C6B5C609-504E-E4BF-7FE5-E47570960BB7}"/>
          </ac:spMkLst>
        </pc:spChg>
        <pc:spChg chg="add del mod replST">
          <ac:chgData name="Holly Jalota" userId="151c0755-ebdb-4543-b130-909b4e7f85d6" providerId="ADAL" clId="{942DC373-8B79-474E-9EF6-682153E52446}" dt="2024-04-03T08:47:53.746" v="72914"/>
          <ac:spMkLst>
            <pc:docMk/>
            <pc:sldMk cId="2688869901" sldId="2147377552"/>
            <ac:spMk id="23" creationId="{4293C2F4-05A1-0AAB-B4FE-16755E9ABA36}"/>
          </ac:spMkLst>
        </pc:spChg>
        <pc:spChg chg="add del mod replST">
          <ac:chgData name="Holly Jalota" userId="151c0755-ebdb-4543-b130-909b4e7f85d6" providerId="ADAL" clId="{942DC373-8B79-474E-9EF6-682153E52446}" dt="2024-04-02T13:36:27.147" v="12135"/>
          <ac:spMkLst>
            <pc:docMk/>
            <pc:sldMk cId="2688869901" sldId="2147377552"/>
            <ac:spMk id="23" creationId="{A39D39BE-156D-F8B0-68AA-8A3F961874BB}"/>
          </ac:spMkLst>
        </pc:spChg>
        <pc:spChg chg="add del mod replST">
          <ac:chgData name="Holly Jalota" userId="151c0755-ebdb-4543-b130-909b4e7f85d6" providerId="ADAL" clId="{942DC373-8B79-474E-9EF6-682153E52446}" dt="2024-04-03T08:48:03.815" v="73219"/>
          <ac:spMkLst>
            <pc:docMk/>
            <pc:sldMk cId="2688869901" sldId="2147377552"/>
            <ac:spMk id="24" creationId="{39C6DC8A-D7B0-F0FD-36BE-CD4F984D103B}"/>
          </ac:spMkLst>
        </pc:spChg>
        <pc:spChg chg="add mod replST delST">
          <ac:chgData name="Holly Jalota" userId="151c0755-ebdb-4543-b130-909b4e7f85d6" providerId="ADAL" clId="{942DC373-8B79-474E-9EF6-682153E52446}" dt="2024-04-02T13:36:23.052" v="11599" actId="20577"/>
          <ac:spMkLst>
            <pc:docMk/>
            <pc:sldMk cId="2688869901" sldId="2147377552"/>
            <ac:spMk id="24" creationId="{A3EFE5AE-F132-CBB9-2E16-BADF9C4AEA06}"/>
          </ac:spMkLst>
        </pc:spChg>
        <pc:spChg chg="add del mod replST">
          <ac:chgData name="Holly Jalota" userId="151c0755-ebdb-4543-b130-909b4e7f85d6" providerId="ADAL" clId="{942DC373-8B79-474E-9EF6-682153E52446}" dt="2024-04-02T13:36:37.013" v="12472"/>
          <ac:spMkLst>
            <pc:docMk/>
            <pc:sldMk cId="2688869901" sldId="2147377552"/>
            <ac:spMk id="25" creationId="{CCD9481C-7EBC-3A29-64DF-38C2B06174FC}"/>
          </ac:spMkLst>
        </pc:spChg>
        <pc:spChg chg="add del mod replST">
          <ac:chgData name="Holly Jalota" userId="151c0755-ebdb-4543-b130-909b4e7f85d6" providerId="ADAL" clId="{942DC373-8B79-474E-9EF6-682153E52446}" dt="2024-04-03T08:48:47.560" v="73527"/>
          <ac:spMkLst>
            <pc:docMk/>
            <pc:sldMk cId="2688869901" sldId="2147377552"/>
            <ac:spMk id="25" creationId="{E36C5B79-A113-E2EC-F2EF-DC9A4EDAE804}"/>
          </ac:spMkLst>
        </pc:spChg>
        <pc:spChg chg="add del mod replST">
          <ac:chgData name="Holly Jalota" userId="151c0755-ebdb-4543-b130-909b4e7f85d6" providerId="ADAL" clId="{942DC373-8B79-474E-9EF6-682153E52446}" dt="2024-04-02T13:36:46.692" v="12808"/>
          <ac:spMkLst>
            <pc:docMk/>
            <pc:sldMk cId="2688869901" sldId="2147377552"/>
            <ac:spMk id="26" creationId="{0D51A842-15B2-FAA2-2027-1FA09753087A}"/>
          </ac:spMkLst>
        </pc:spChg>
        <pc:spChg chg="add del mod replST">
          <ac:chgData name="Holly Jalota" userId="151c0755-ebdb-4543-b130-909b4e7f85d6" providerId="ADAL" clId="{942DC373-8B79-474E-9EF6-682153E52446}" dt="2024-04-03T08:48:57.610" v="73832"/>
          <ac:spMkLst>
            <pc:docMk/>
            <pc:sldMk cId="2688869901" sldId="2147377552"/>
            <ac:spMk id="26" creationId="{AEC1DBAF-38FF-D371-2AED-4FE51586E538}"/>
          </ac:spMkLst>
        </pc:spChg>
        <pc:spChg chg="add del mod replST">
          <ac:chgData name="Holly Jalota" userId="151c0755-ebdb-4543-b130-909b4e7f85d6" providerId="ADAL" clId="{942DC373-8B79-474E-9EF6-682153E52446}" dt="2024-04-02T13:36:56.086" v="13143"/>
          <ac:spMkLst>
            <pc:docMk/>
            <pc:sldMk cId="2688869901" sldId="2147377552"/>
            <ac:spMk id="27" creationId="{367F3DB1-F19A-21F4-2326-9D730ED5F42D}"/>
          </ac:spMkLst>
        </pc:spChg>
        <pc:spChg chg="add del mod replST">
          <ac:chgData name="Holly Jalota" userId="151c0755-ebdb-4543-b130-909b4e7f85d6" providerId="ADAL" clId="{942DC373-8B79-474E-9EF6-682153E52446}" dt="2024-04-03T08:49:07.104" v="74153"/>
          <ac:spMkLst>
            <pc:docMk/>
            <pc:sldMk cId="2688869901" sldId="2147377552"/>
            <ac:spMk id="27" creationId="{8AF53AB2-ACAA-C026-E54F-AFBD60782EC1}"/>
          </ac:spMkLst>
        </pc:spChg>
        <pc:spChg chg="add del mod replST">
          <ac:chgData name="Holly Jalota" userId="151c0755-ebdb-4543-b130-909b4e7f85d6" providerId="ADAL" clId="{942DC373-8B79-474E-9EF6-682153E52446}" dt="2024-04-02T13:37:16.815" v="13481"/>
          <ac:spMkLst>
            <pc:docMk/>
            <pc:sldMk cId="2688869901" sldId="2147377552"/>
            <ac:spMk id="28" creationId="{40551F42-37D4-0BAB-9CD0-4731A07046EA}"/>
          </ac:spMkLst>
        </pc:spChg>
        <pc:spChg chg="add del mod replST">
          <ac:chgData name="Holly Jalota" userId="151c0755-ebdb-4543-b130-909b4e7f85d6" providerId="ADAL" clId="{942DC373-8B79-474E-9EF6-682153E52446}" dt="2024-04-03T08:49:16.744" v="74471"/>
          <ac:spMkLst>
            <pc:docMk/>
            <pc:sldMk cId="2688869901" sldId="2147377552"/>
            <ac:spMk id="28" creationId="{887EDDC9-7BC2-E2FA-ECD1-0929E97987F9}"/>
          </ac:spMkLst>
        </pc:spChg>
        <pc:spChg chg="add del mod replST">
          <ac:chgData name="Holly Jalota" userId="151c0755-ebdb-4543-b130-909b4e7f85d6" providerId="ADAL" clId="{942DC373-8B79-474E-9EF6-682153E52446}" dt="2024-04-02T13:37:48.430" v="13829"/>
          <ac:spMkLst>
            <pc:docMk/>
            <pc:sldMk cId="2688869901" sldId="2147377552"/>
            <ac:spMk id="29" creationId="{758ABBB4-78AD-E652-B17A-E02D4C1E11BE}"/>
          </ac:spMkLst>
        </pc:spChg>
        <pc:spChg chg="add del mod replST">
          <ac:chgData name="Holly Jalota" userId="151c0755-ebdb-4543-b130-909b4e7f85d6" providerId="ADAL" clId="{942DC373-8B79-474E-9EF6-682153E52446}" dt="2024-04-03T08:49:26.351" v="74814"/>
          <ac:spMkLst>
            <pc:docMk/>
            <pc:sldMk cId="2688869901" sldId="2147377552"/>
            <ac:spMk id="29" creationId="{D6D79A73-1F86-7410-7E20-7737CE51C8A6}"/>
          </ac:spMkLst>
        </pc:spChg>
        <pc:spChg chg="add del mod replST">
          <ac:chgData name="Holly Jalota" userId="151c0755-ebdb-4543-b130-909b4e7f85d6" providerId="ADAL" clId="{942DC373-8B79-474E-9EF6-682153E52446}" dt="2024-04-03T08:49:35.757" v="75162"/>
          <ac:spMkLst>
            <pc:docMk/>
            <pc:sldMk cId="2688869901" sldId="2147377552"/>
            <ac:spMk id="30" creationId="{D9222857-4DD5-0025-B99C-80B7AF093D06}"/>
          </ac:spMkLst>
        </pc:spChg>
        <pc:spChg chg="add del mod replST">
          <ac:chgData name="Holly Jalota" userId="151c0755-ebdb-4543-b130-909b4e7f85d6" providerId="ADAL" clId="{942DC373-8B79-474E-9EF6-682153E52446}" dt="2024-04-02T13:37:57.743" v="14161"/>
          <ac:spMkLst>
            <pc:docMk/>
            <pc:sldMk cId="2688869901" sldId="2147377552"/>
            <ac:spMk id="30" creationId="{EF57A591-EA28-AB61-67E1-E06F189AB1CB}"/>
          </ac:spMkLst>
        </pc:spChg>
        <pc:spChg chg="add del mod replST">
          <ac:chgData name="Holly Jalota" userId="151c0755-ebdb-4543-b130-909b4e7f85d6" providerId="ADAL" clId="{942DC373-8B79-474E-9EF6-682153E52446}" dt="2024-04-03T08:49:46.484" v="75468"/>
          <ac:spMkLst>
            <pc:docMk/>
            <pc:sldMk cId="2688869901" sldId="2147377552"/>
            <ac:spMk id="31" creationId="{B383297E-D545-16B2-0600-4EEDDFB660E5}"/>
          </ac:spMkLst>
        </pc:spChg>
        <pc:spChg chg="add del mod replST">
          <ac:chgData name="Holly Jalota" userId="151c0755-ebdb-4543-b130-909b4e7f85d6" providerId="ADAL" clId="{942DC373-8B79-474E-9EF6-682153E52446}" dt="2024-04-02T13:38:07.070" v="14524"/>
          <ac:spMkLst>
            <pc:docMk/>
            <pc:sldMk cId="2688869901" sldId="2147377552"/>
            <ac:spMk id="31" creationId="{F179021D-9D47-0DC0-13E4-ED4D8CCC5200}"/>
          </ac:spMkLst>
        </pc:spChg>
        <pc:spChg chg="add del mod replST">
          <ac:chgData name="Holly Jalota" userId="151c0755-ebdb-4543-b130-909b4e7f85d6" providerId="ADAL" clId="{942DC373-8B79-474E-9EF6-682153E52446}" dt="2024-04-02T13:38:16.999" v="14866"/>
          <ac:spMkLst>
            <pc:docMk/>
            <pc:sldMk cId="2688869901" sldId="2147377552"/>
            <ac:spMk id="32" creationId="{2A3D27DA-4246-BAB7-07F5-AD4591876F44}"/>
          </ac:spMkLst>
        </pc:spChg>
        <pc:spChg chg="add del mod replST">
          <ac:chgData name="Holly Jalota" userId="151c0755-ebdb-4543-b130-909b4e7f85d6" providerId="ADAL" clId="{942DC373-8B79-474E-9EF6-682153E52446}" dt="2024-04-03T08:50:32.206" v="75782"/>
          <ac:spMkLst>
            <pc:docMk/>
            <pc:sldMk cId="2688869901" sldId="2147377552"/>
            <ac:spMk id="32" creationId="{F3742DA5-70D2-9B0F-34DC-EAC777EEAEB8}"/>
          </ac:spMkLst>
        </pc:spChg>
        <pc:spChg chg="add del mod replST">
          <ac:chgData name="Holly Jalota" userId="151c0755-ebdb-4543-b130-909b4e7f85d6" providerId="ADAL" clId="{942DC373-8B79-474E-9EF6-682153E52446}" dt="2024-04-03T08:50:41.707" v="76096"/>
          <ac:spMkLst>
            <pc:docMk/>
            <pc:sldMk cId="2688869901" sldId="2147377552"/>
            <ac:spMk id="33" creationId="{5E7D4276-1CA8-E3C1-9B20-7A9F2E6F87BB}"/>
          </ac:spMkLst>
        </pc:spChg>
        <pc:spChg chg="add del mod replST">
          <ac:chgData name="Holly Jalota" userId="151c0755-ebdb-4543-b130-909b4e7f85d6" providerId="ADAL" clId="{942DC373-8B79-474E-9EF6-682153E52446}" dt="2024-04-02T13:38:26.596" v="15230"/>
          <ac:spMkLst>
            <pc:docMk/>
            <pc:sldMk cId="2688869901" sldId="2147377552"/>
            <ac:spMk id="33" creationId="{71BBBC83-6638-9D16-5BC3-E85A4083B7A9}"/>
          </ac:spMkLst>
        </pc:spChg>
        <pc:spChg chg="add del mod replST">
          <ac:chgData name="Holly Jalota" userId="151c0755-ebdb-4543-b130-909b4e7f85d6" providerId="ADAL" clId="{942DC373-8B79-474E-9EF6-682153E52446}" dt="2024-04-03T08:50:51.089" v="76415"/>
          <ac:spMkLst>
            <pc:docMk/>
            <pc:sldMk cId="2688869901" sldId="2147377552"/>
            <ac:spMk id="34" creationId="{2D2E2B2A-438C-A756-79F9-1A81A2346635}"/>
          </ac:spMkLst>
        </pc:spChg>
        <pc:spChg chg="add del mod replST">
          <ac:chgData name="Holly Jalota" userId="151c0755-ebdb-4543-b130-909b4e7f85d6" providerId="ADAL" clId="{942DC373-8B79-474E-9EF6-682153E52446}" dt="2024-04-02T13:38:36.349" v="15574"/>
          <ac:spMkLst>
            <pc:docMk/>
            <pc:sldMk cId="2688869901" sldId="2147377552"/>
            <ac:spMk id="34" creationId="{91A07418-E2D2-12A7-FA11-98A21AA8A4D6}"/>
          </ac:spMkLst>
        </pc:spChg>
        <pc:spChg chg="del">
          <ac:chgData name="Holly Jalota" userId="151c0755-ebdb-4543-b130-909b4e7f85d6" providerId="ADAL" clId="{942DC373-8B79-474E-9EF6-682153E52446}" dt="2024-03-25T16:23:36.465" v="284"/>
          <ac:spMkLst>
            <pc:docMk/>
            <pc:sldMk cId="2688869901" sldId="2147377552"/>
            <ac:spMk id="35" creationId="{35F67C15-72CC-0F64-0A39-24C3F9620E34}"/>
          </ac:spMkLst>
        </pc:spChg>
        <pc:spChg chg="add del mod replST">
          <ac:chgData name="Holly Jalota" userId="151c0755-ebdb-4543-b130-909b4e7f85d6" providerId="ADAL" clId="{942DC373-8B79-474E-9EF6-682153E52446}" dt="2024-04-03T08:51:00.369" v="76729"/>
          <ac:spMkLst>
            <pc:docMk/>
            <pc:sldMk cId="2688869901" sldId="2147377552"/>
            <ac:spMk id="35" creationId="{7282A8A3-F161-1E34-D924-F0784FF1FC2C}"/>
          </ac:spMkLst>
        </pc:spChg>
        <pc:spChg chg="add del mod replST">
          <ac:chgData name="Holly Jalota" userId="151c0755-ebdb-4543-b130-909b4e7f85d6" providerId="ADAL" clId="{942DC373-8B79-474E-9EF6-682153E52446}" dt="2024-04-02T13:38:45.796" v="15950"/>
          <ac:spMkLst>
            <pc:docMk/>
            <pc:sldMk cId="2688869901" sldId="2147377552"/>
            <ac:spMk id="35" creationId="{7B10018C-4792-42DA-36DE-329A8D91A168}"/>
          </ac:spMkLst>
        </pc:spChg>
        <pc:spChg chg="add del mod replST">
          <ac:chgData name="Holly Jalota" userId="151c0755-ebdb-4543-b130-909b4e7f85d6" providerId="ADAL" clId="{942DC373-8B79-474E-9EF6-682153E52446}" dt="2024-04-02T13:38:55.067" v="16301"/>
          <ac:spMkLst>
            <pc:docMk/>
            <pc:sldMk cId="2688869901" sldId="2147377552"/>
            <ac:spMk id="36" creationId="{1FFC1805-958B-8A61-D46B-6256395BA1C1}"/>
          </ac:spMkLst>
        </pc:spChg>
        <pc:spChg chg="add del mod replST">
          <ac:chgData name="Holly Jalota" userId="151c0755-ebdb-4543-b130-909b4e7f85d6" providerId="ADAL" clId="{942DC373-8B79-474E-9EF6-682153E52446}" dt="2024-04-03T08:51:09.634" v="77034"/>
          <ac:spMkLst>
            <pc:docMk/>
            <pc:sldMk cId="2688869901" sldId="2147377552"/>
            <ac:spMk id="36" creationId="{C4FE8F96-EB2A-DFE0-4969-F8F4D63E29FB}"/>
          </ac:spMkLst>
        </pc:spChg>
        <pc:spChg chg="add del mod replST">
          <ac:chgData name="Holly Jalota" userId="151c0755-ebdb-4543-b130-909b4e7f85d6" providerId="ADAL" clId="{942DC373-8B79-474E-9EF6-682153E52446}" dt="2024-04-02T13:39:04.496" v="16655"/>
          <ac:spMkLst>
            <pc:docMk/>
            <pc:sldMk cId="2688869901" sldId="2147377552"/>
            <ac:spMk id="37" creationId="{35B03125-785C-5B6A-3862-3B3E9103341B}"/>
          </ac:spMkLst>
        </pc:spChg>
        <pc:spChg chg="add del mod replST">
          <ac:chgData name="Holly Jalota" userId="151c0755-ebdb-4543-b130-909b4e7f85d6" providerId="ADAL" clId="{942DC373-8B79-474E-9EF6-682153E52446}" dt="2024-04-03T08:51:21.016" v="77340"/>
          <ac:spMkLst>
            <pc:docMk/>
            <pc:sldMk cId="2688869901" sldId="2147377552"/>
            <ac:spMk id="37" creationId="{9C8B643B-86ED-AF56-0C4B-3D79157BBAE9}"/>
          </ac:spMkLst>
        </pc:spChg>
        <pc:spChg chg="add del mod replST">
          <ac:chgData name="Holly Jalota" userId="151c0755-ebdb-4543-b130-909b4e7f85d6" providerId="ADAL" clId="{942DC373-8B79-474E-9EF6-682153E52446}" dt="2024-04-02T13:39:24.725" v="16987"/>
          <ac:spMkLst>
            <pc:docMk/>
            <pc:sldMk cId="2688869901" sldId="2147377552"/>
            <ac:spMk id="39" creationId="{99641979-16CC-9CA1-F5F1-5FAF607F61A8}"/>
          </ac:spMkLst>
        </pc:spChg>
        <pc:spChg chg="add del mod replST">
          <ac:chgData name="Holly Jalota" userId="151c0755-ebdb-4543-b130-909b4e7f85d6" providerId="ADAL" clId="{942DC373-8B79-474E-9EF6-682153E52446}" dt="2024-04-03T09:04:09.281" v="77646"/>
          <ac:spMkLst>
            <pc:docMk/>
            <pc:sldMk cId="2688869901" sldId="2147377552"/>
            <ac:spMk id="39" creationId="{C00C4E39-47EE-8577-1C99-8FC3E36D9147}"/>
          </ac:spMkLst>
        </pc:spChg>
        <pc:spChg chg="add del mod replST">
          <ac:chgData name="Holly Jalota" userId="151c0755-ebdb-4543-b130-909b4e7f85d6" providerId="ADAL" clId="{942DC373-8B79-474E-9EF6-682153E52446}" dt="2024-04-02T13:39:35.850" v="17329"/>
          <ac:spMkLst>
            <pc:docMk/>
            <pc:sldMk cId="2688869901" sldId="2147377552"/>
            <ac:spMk id="40" creationId="{A34C3200-DE63-94B8-E7F3-5DBB1F1839D9}"/>
          </ac:spMkLst>
        </pc:spChg>
        <pc:spChg chg="add del mod replST">
          <ac:chgData name="Holly Jalota" userId="151c0755-ebdb-4543-b130-909b4e7f85d6" providerId="ADAL" clId="{942DC373-8B79-474E-9EF6-682153E52446}" dt="2024-04-03T09:04:18.909" v="77960"/>
          <ac:spMkLst>
            <pc:docMk/>
            <pc:sldMk cId="2688869901" sldId="2147377552"/>
            <ac:spMk id="40" creationId="{CB460FBD-2F6A-9BF0-D57F-C4802B749748}"/>
          </ac:spMkLst>
        </pc:spChg>
        <pc:spChg chg="add del mod replST">
          <ac:chgData name="Holly Jalota" userId="151c0755-ebdb-4543-b130-909b4e7f85d6" providerId="ADAL" clId="{942DC373-8B79-474E-9EF6-682153E52446}" dt="2024-04-02T13:39:45.206" v="17661"/>
          <ac:spMkLst>
            <pc:docMk/>
            <pc:sldMk cId="2688869901" sldId="2147377552"/>
            <ac:spMk id="41" creationId="{95995063-F5E5-706D-69A3-212080110191}"/>
          </ac:spMkLst>
        </pc:spChg>
        <pc:spChg chg="add del mod replST">
          <ac:chgData name="Holly Jalota" userId="151c0755-ebdb-4543-b130-909b4e7f85d6" providerId="ADAL" clId="{942DC373-8B79-474E-9EF6-682153E52446}" dt="2024-04-03T09:04:28.489" v="78285"/>
          <ac:spMkLst>
            <pc:docMk/>
            <pc:sldMk cId="2688869901" sldId="2147377552"/>
            <ac:spMk id="41" creationId="{CD66027B-A24E-0005-209F-6B2942CB1B2C}"/>
          </ac:spMkLst>
        </pc:spChg>
        <pc:spChg chg="add del mod replST">
          <ac:chgData name="Holly Jalota" userId="151c0755-ebdb-4543-b130-909b4e7f85d6" providerId="ADAL" clId="{942DC373-8B79-474E-9EF6-682153E52446}" dt="2024-04-02T13:40:09.469" v="17993"/>
          <ac:spMkLst>
            <pc:docMk/>
            <pc:sldMk cId="2688869901" sldId="2147377552"/>
            <ac:spMk id="42" creationId="{83744E64-76DE-8EB5-FA52-0CB86F2339C7}"/>
          </ac:spMkLst>
        </pc:spChg>
        <pc:spChg chg="add del mod replST">
          <ac:chgData name="Holly Jalota" userId="151c0755-ebdb-4543-b130-909b4e7f85d6" providerId="ADAL" clId="{942DC373-8B79-474E-9EF6-682153E52446}" dt="2024-04-03T09:04:37.764" v="78613"/>
          <ac:spMkLst>
            <pc:docMk/>
            <pc:sldMk cId="2688869901" sldId="2147377552"/>
            <ac:spMk id="42" creationId="{E0159D46-7F70-A261-7307-F2A6154AB471}"/>
          </ac:spMkLst>
        </pc:spChg>
        <pc:spChg chg="add del mod replST">
          <ac:chgData name="Holly Jalota" userId="151c0755-ebdb-4543-b130-909b4e7f85d6" providerId="ADAL" clId="{942DC373-8B79-474E-9EF6-682153E52446}" dt="2024-04-03T09:04:47.063" v="78933"/>
          <ac:spMkLst>
            <pc:docMk/>
            <pc:sldMk cId="2688869901" sldId="2147377552"/>
            <ac:spMk id="43" creationId="{9663DAA4-AA2B-C4D6-D852-5BB888887655}"/>
          </ac:spMkLst>
        </pc:spChg>
        <pc:spChg chg="add del mod replST">
          <ac:chgData name="Holly Jalota" userId="151c0755-ebdb-4543-b130-909b4e7f85d6" providerId="ADAL" clId="{942DC373-8B79-474E-9EF6-682153E52446}" dt="2024-04-02T16:13:21.273" v="18325"/>
          <ac:spMkLst>
            <pc:docMk/>
            <pc:sldMk cId="2688869901" sldId="2147377552"/>
            <ac:spMk id="43" creationId="{F5ABFFB3-0F51-BA16-9787-7313D09628B9}"/>
          </ac:spMkLst>
        </pc:spChg>
        <pc:spChg chg="add del mod replST">
          <ac:chgData name="Holly Jalota" userId="151c0755-ebdb-4543-b130-909b4e7f85d6" providerId="ADAL" clId="{942DC373-8B79-474E-9EF6-682153E52446}" dt="2024-04-02T16:13:32.438" v="18631"/>
          <ac:spMkLst>
            <pc:docMk/>
            <pc:sldMk cId="2688869901" sldId="2147377552"/>
            <ac:spMk id="44" creationId="{59F92EF3-2E4B-7C1C-9D76-2B0DBD2893CD}"/>
          </ac:spMkLst>
        </pc:spChg>
        <pc:spChg chg="add del mod replST">
          <ac:chgData name="Holly Jalota" userId="151c0755-ebdb-4543-b130-909b4e7f85d6" providerId="ADAL" clId="{942DC373-8B79-474E-9EF6-682153E52446}" dt="2024-04-03T09:04:56.350" v="79238"/>
          <ac:spMkLst>
            <pc:docMk/>
            <pc:sldMk cId="2688869901" sldId="2147377552"/>
            <ac:spMk id="44" creationId="{B83AE88C-7248-687A-4F64-8489806C173D}"/>
          </ac:spMkLst>
        </pc:spChg>
        <pc:spChg chg="add del mod replST">
          <ac:chgData name="Holly Jalota" userId="151c0755-ebdb-4543-b130-909b4e7f85d6" providerId="ADAL" clId="{942DC373-8B79-474E-9EF6-682153E52446}" dt="2024-04-02T16:13:42.162" v="18938"/>
          <ac:spMkLst>
            <pc:docMk/>
            <pc:sldMk cId="2688869901" sldId="2147377552"/>
            <ac:spMk id="45" creationId="{5C28E37E-4537-C805-EA0F-9C97B8EB85E7}"/>
          </ac:spMkLst>
        </pc:spChg>
        <pc:spChg chg="add del mod replST">
          <ac:chgData name="Holly Jalota" userId="151c0755-ebdb-4543-b130-909b4e7f85d6" providerId="ADAL" clId="{942DC373-8B79-474E-9EF6-682153E52446}" dt="2024-04-03T09:05:05.685" v="79609"/>
          <ac:spMkLst>
            <pc:docMk/>
            <pc:sldMk cId="2688869901" sldId="2147377552"/>
            <ac:spMk id="45" creationId="{D4297044-BE6A-63E8-23A6-1FAE125A6942}"/>
          </ac:spMkLst>
        </pc:spChg>
        <pc:spChg chg="add del mod replST">
          <ac:chgData name="Holly Jalota" userId="151c0755-ebdb-4543-b130-909b4e7f85d6" providerId="ADAL" clId="{942DC373-8B79-474E-9EF6-682153E52446}" dt="2024-04-02T16:13:51.549" v="19243"/>
          <ac:spMkLst>
            <pc:docMk/>
            <pc:sldMk cId="2688869901" sldId="2147377552"/>
            <ac:spMk id="46" creationId="{10AC72D3-4D66-C79E-0778-ADE4899F60A0}"/>
          </ac:spMkLst>
        </pc:spChg>
        <pc:spChg chg="add del mod replST">
          <ac:chgData name="Holly Jalota" userId="151c0755-ebdb-4543-b130-909b4e7f85d6" providerId="ADAL" clId="{942DC373-8B79-474E-9EF6-682153E52446}" dt="2024-04-03T09:05:14.928" v="79914"/>
          <ac:spMkLst>
            <pc:docMk/>
            <pc:sldMk cId="2688869901" sldId="2147377552"/>
            <ac:spMk id="46" creationId="{DDC85E7F-E6FE-B55D-E507-B5246B96B761}"/>
          </ac:spMkLst>
        </pc:spChg>
        <pc:spChg chg="add del mod replST">
          <ac:chgData name="Holly Jalota" userId="151c0755-ebdb-4543-b130-909b4e7f85d6" providerId="ADAL" clId="{942DC373-8B79-474E-9EF6-682153E52446}" dt="2024-04-03T09:05:48.548" v="80262"/>
          <ac:spMkLst>
            <pc:docMk/>
            <pc:sldMk cId="2688869901" sldId="2147377552"/>
            <ac:spMk id="47" creationId="{659A505F-3CAA-B7BB-953B-FBA15414D64D}"/>
          </ac:spMkLst>
        </pc:spChg>
        <pc:spChg chg="add del mod replST">
          <ac:chgData name="Holly Jalota" userId="151c0755-ebdb-4543-b130-909b4e7f85d6" providerId="ADAL" clId="{942DC373-8B79-474E-9EF6-682153E52446}" dt="2024-04-02T16:14:00.829" v="19548"/>
          <ac:spMkLst>
            <pc:docMk/>
            <pc:sldMk cId="2688869901" sldId="2147377552"/>
            <ac:spMk id="47" creationId="{CA4A4730-8815-D7B4-7C63-4B5779820FBB}"/>
          </ac:spMkLst>
        </pc:spChg>
        <pc:spChg chg="add del mod replST">
          <ac:chgData name="Holly Jalota" userId="151c0755-ebdb-4543-b130-909b4e7f85d6" providerId="ADAL" clId="{942DC373-8B79-474E-9EF6-682153E52446}" dt="2024-04-03T09:05:57.992" v="80631"/>
          <ac:spMkLst>
            <pc:docMk/>
            <pc:sldMk cId="2688869901" sldId="2147377552"/>
            <ac:spMk id="48" creationId="{4672A4E4-B75D-5A52-DC47-BB238723271E}"/>
          </ac:spMkLst>
        </pc:spChg>
        <pc:spChg chg="add del mod replST">
          <ac:chgData name="Holly Jalota" userId="151c0755-ebdb-4543-b130-909b4e7f85d6" providerId="ADAL" clId="{942DC373-8B79-474E-9EF6-682153E52446}" dt="2024-04-02T16:14:11.648" v="19861"/>
          <ac:spMkLst>
            <pc:docMk/>
            <pc:sldMk cId="2688869901" sldId="2147377552"/>
            <ac:spMk id="48" creationId="{A4D867CF-688C-6019-6135-63A4BFCD7560}"/>
          </ac:spMkLst>
        </pc:spChg>
        <pc:spChg chg="add del mod replST">
          <ac:chgData name="Holly Jalota" userId="151c0755-ebdb-4543-b130-909b4e7f85d6" providerId="ADAL" clId="{942DC373-8B79-474E-9EF6-682153E52446}" dt="2024-04-02T16:14:21.928" v="20191"/>
          <ac:spMkLst>
            <pc:docMk/>
            <pc:sldMk cId="2688869901" sldId="2147377552"/>
            <ac:spMk id="49" creationId="{44406685-95B6-F5C7-F4D6-7DBFEF0F51E3}"/>
          </ac:spMkLst>
        </pc:spChg>
        <pc:spChg chg="add del mod replST">
          <ac:chgData name="Holly Jalota" userId="151c0755-ebdb-4543-b130-909b4e7f85d6" providerId="ADAL" clId="{942DC373-8B79-474E-9EF6-682153E52446}" dt="2024-04-03T09:06:07.282" v="80957"/>
          <ac:spMkLst>
            <pc:docMk/>
            <pc:sldMk cId="2688869901" sldId="2147377552"/>
            <ac:spMk id="49" creationId="{9731AEF7-E946-C272-F213-48C380FD7938}"/>
          </ac:spMkLst>
        </pc:spChg>
        <pc:spChg chg="add del mod replST">
          <ac:chgData name="Holly Jalota" userId="151c0755-ebdb-4543-b130-909b4e7f85d6" providerId="ADAL" clId="{942DC373-8B79-474E-9EF6-682153E52446}" dt="2024-04-03T09:06:34.493" v="81263"/>
          <ac:spMkLst>
            <pc:docMk/>
            <pc:sldMk cId="2688869901" sldId="2147377552"/>
            <ac:spMk id="50" creationId="{499E741F-A607-99B8-1D21-FBD3E2A8617C}"/>
          </ac:spMkLst>
        </pc:spChg>
        <pc:spChg chg="add del mod replST">
          <ac:chgData name="Holly Jalota" userId="151c0755-ebdb-4543-b130-909b4e7f85d6" providerId="ADAL" clId="{942DC373-8B79-474E-9EF6-682153E52446}" dt="2024-04-02T16:14:31.727" v="20508"/>
          <ac:spMkLst>
            <pc:docMk/>
            <pc:sldMk cId="2688869901" sldId="2147377552"/>
            <ac:spMk id="50" creationId="{C00EF745-C4B3-122E-EF09-332219B3B85C}"/>
          </ac:spMkLst>
        </pc:spChg>
        <pc:spChg chg="add del mod replST">
          <ac:chgData name="Holly Jalota" userId="151c0755-ebdb-4543-b130-909b4e7f85d6" providerId="ADAL" clId="{942DC373-8B79-474E-9EF6-682153E52446}" dt="2024-04-02T16:14:41.369" v="20816"/>
          <ac:spMkLst>
            <pc:docMk/>
            <pc:sldMk cId="2688869901" sldId="2147377552"/>
            <ac:spMk id="51" creationId="{A4DC2076-12DA-5371-97F9-610AAD4DBE5E}"/>
          </ac:spMkLst>
        </pc:spChg>
        <pc:spChg chg="add del mod replST">
          <ac:chgData name="Holly Jalota" userId="151c0755-ebdb-4543-b130-909b4e7f85d6" providerId="ADAL" clId="{942DC373-8B79-474E-9EF6-682153E52446}" dt="2024-04-03T09:07:01.938" v="81569"/>
          <ac:spMkLst>
            <pc:docMk/>
            <pc:sldMk cId="2688869901" sldId="2147377552"/>
            <ac:spMk id="51" creationId="{B98D53CE-8BE0-7C22-D8E7-8E3E4CE651FB}"/>
          </ac:spMkLst>
        </pc:spChg>
        <pc:spChg chg="add del mod replST">
          <ac:chgData name="Holly Jalota" userId="151c0755-ebdb-4543-b130-909b4e7f85d6" providerId="ADAL" clId="{942DC373-8B79-474E-9EF6-682153E52446}" dt="2024-04-02T16:14:50.660" v="21122"/>
          <ac:spMkLst>
            <pc:docMk/>
            <pc:sldMk cId="2688869901" sldId="2147377552"/>
            <ac:spMk id="52" creationId="{3309A9CA-063F-C79C-489B-D70927FA4F47}"/>
          </ac:spMkLst>
        </pc:spChg>
        <pc:spChg chg="add del mod replST">
          <ac:chgData name="Holly Jalota" userId="151c0755-ebdb-4543-b130-909b4e7f85d6" providerId="ADAL" clId="{942DC373-8B79-474E-9EF6-682153E52446}" dt="2024-04-03T09:07:51.234" v="81893"/>
          <ac:spMkLst>
            <pc:docMk/>
            <pc:sldMk cId="2688869901" sldId="2147377552"/>
            <ac:spMk id="52" creationId="{D7251DEA-854A-F3DE-CFF3-4327CD11B790}"/>
          </ac:spMkLst>
        </pc:spChg>
        <pc:spChg chg="add del mod replST">
          <ac:chgData name="Holly Jalota" userId="151c0755-ebdb-4543-b130-909b4e7f85d6" providerId="ADAL" clId="{942DC373-8B79-474E-9EF6-682153E52446}" dt="2024-04-02T16:15:00.045" v="21429"/>
          <ac:spMkLst>
            <pc:docMk/>
            <pc:sldMk cId="2688869901" sldId="2147377552"/>
            <ac:spMk id="53" creationId="{40E5556D-813A-C2F9-19BF-5DB41608F27D}"/>
          </ac:spMkLst>
        </pc:spChg>
        <pc:spChg chg="add del mod replST">
          <ac:chgData name="Holly Jalota" userId="151c0755-ebdb-4543-b130-909b4e7f85d6" providerId="ADAL" clId="{942DC373-8B79-474E-9EF6-682153E52446}" dt="2024-04-03T09:08:02.386" v="82198"/>
          <ac:spMkLst>
            <pc:docMk/>
            <pc:sldMk cId="2688869901" sldId="2147377552"/>
            <ac:spMk id="53" creationId="{8BE9F410-B89F-0BAC-943C-6A1F0EC066BB}"/>
          </ac:spMkLst>
        </pc:spChg>
        <pc:spChg chg="add del mod replST">
          <ac:chgData name="Holly Jalota" userId="151c0755-ebdb-4543-b130-909b4e7f85d6" providerId="ADAL" clId="{942DC373-8B79-474E-9EF6-682153E52446}" dt="2024-04-03T09:08:31.614" v="82557"/>
          <ac:spMkLst>
            <pc:docMk/>
            <pc:sldMk cId="2688869901" sldId="2147377552"/>
            <ac:spMk id="54" creationId="{6E298EE1-7C0D-1A8C-559F-5C14C783A4D1}"/>
          </ac:spMkLst>
        </pc:spChg>
        <pc:spChg chg="add del mod replST">
          <ac:chgData name="Holly Jalota" userId="151c0755-ebdb-4543-b130-909b4e7f85d6" providerId="ADAL" clId="{942DC373-8B79-474E-9EF6-682153E52446}" dt="2024-04-02T16:15:09.559" v="21774"/>
          <ac:spMkLst>
            <pc:docMk/>
            <pc:sldMk cId="2688869901" sldId="2147377552"/>
            <ac:spMk id="54" creationId="{A4D36C94-9A93-1DC9-99BB-291D9874AB45}"/>
          </ac:spMkLst>
        </pc:spChg>
        <pc:spChg chg="add del mod replST">
          <ac:chgData name="Holly Jalota" userId="151c0755-ebdb-4543-b130-909b4e7f85d6" providerId="ADAL" clId="{942DC373-8B79-474E-9EF6-682153E52446}" dt="2024-04-02T16:15:18.791" v="22119"/>
          <ac:spMkLst>
            <pc:docMk/>
            <pc:sldMk cId="2688869901" sldId="2147377552"/>
            <ac:spMk id="55" creationId="{123AB921-69D2-1944-849B-2887E32653F4}"/>
          </ac:spMkLst>
        </pc:spChg>
        <pc:spChg chg="add del mod replST">
          <ac:chgData name="Holly Jalota" userId="151c0755-ebdb-4543-b130-909b4e7f85d6" providerId="ADAL" clId="{942DC373-8B79-474E-9EF6-682153E52446}" dt="2024-04-03T10:32:09.226" v="82893"/>
          <ac:spMkLst>
            <pc:docMk/>
            <pc:sldMk cId="2688869901" sldId="2147377552"/>
            <ac:spMk id="55" creationId="{D7F9A430-996E-CE3E-40D8-4FA4AE3EE50B}"/>
          </ac:spMkLst>
        </pc:spChg>
        <pc:spChg chg="add del mod replST">
          <ac:chgData name="Holly Jalota" userId="151c0755-ebdb-4543-b130-909b4e7f85d6" providerId="ADAL" clId="{942DC373-8B79-474E-9EF6-682153E52446}" dt="2024-04-03T10:32:18.853" v="83251"/>
          <ac:spMkLst>
            <pc:docMk/>
            <pc:sldMk cId="2688869901" sldId="2147377552"/>
            <ac:spMk id="56" creationId="{89AD208A-912B-5E57-B9E5-9F2255565549}"/>
          </ac:spMkLst>
        </pc:spChg>
        <pc:spChg chg="add del mod replST">
          <ac:chgData name="Holly Jalota" userId="151c0755-ebdb-4543-b130-909b4e7f85d6" providerId="ADAL" clId="{942DC373-8B79-474E-9EF6-682153E52446}" dt="2024-04-02T16:15:28.019" v="22425"/>
          <ac:spMkLst>
            <pc:docMk/>
            <pc:sldMk cId="2688869901" sldId="2147377552"/>
            <ac:spMk id="56" creationId="{E26AC003-24E2-CAB4-BD3D-4CB3A414FEF3}"/>
          </ac:spMkLst>
        </pc:spChg>
        <pc:spChg chg="add del mod replST">
          <ac:chgData name="Holly Jalota" userId="151c0755-ebdb-4543-b130-909b4e7f85d6" providerId="ADAL" clId="{942DC373-8B79-474E-9EF6-682153E52446}" dt="2024-04-03T10:32:28.224" v="83624"/>
          <ac:spMkLst>
            <pc:docMk/>
            <pc:sldMk cId="2688869901" sldId="2147377552"/>
            <ac:spMk id="57" creationId="{14AB5834-10F1-06F9-092C-CF41E8AB9A94}"/>
          </ac:spMkLst>
        </pc:spChg>
        <pc:spChg chg="add del mod replST">
          <ac:chgData name="Holly Jalota" userId="151c0755-ebdb-4543-b130-909b4e7f85d6" providerId="ADAL" clId="{942DC373-8B79-474E-9EF6-682153E52446}" dt="2024-04-02T16:15:37.542" v="22742"/>
          <ac:spMkLst>
            <pc:docMk/>
            <pc:sldMk cId="2688869901" sldId="2147377552"/>
            <ac:spMk id="57" creationId="{C55ECD2D-9E60-4CCE-636F-F7F4994E096A}"/>
          </ac:spMkLst>
        </pc:spChg>
        <pc:spChg chg="add del mod replST">
          <ac:chgData name="Holly Jalota" userId="151c0755-ebdb-4543-b130-909b4e7f85d6" providerId="ADAL" clId="{942DC373-8B79-474E-9EF6-682153E52446}" dt="2024-04-02T16:15:46.908" v="23077"/>
          <ac:spMkLst>
            <pc:docMk/>
            <pc:sldMk cId="2688869901" sldId="2147377552"/>
            <ac:spMk id="58" creationId="{5D3A7D35-7B07-B870-D315-5D54E3A7148D}"/>
          </ac:spMkLst>
        </pc:spChg>
        <pc:spChg chg="add del mod replST">
          <ac:chgData name="Holly Jalota" userId="151c0755-ebdb-4543-b130-909b4e7f85d6" providerId="ADAL" clId="{942DC373-8B79-474E-9EF6-682153E52446}" dt="2024-04-03T10:32:37.491" v="84007"/>
          <ac:spMkLst>
            <pc:docMk/>
            <pc:sldMk cId="2688869901" sldId="2147377552"/>
            <ac:spMk id="58" creationId="{7393ADAC-2F33-4C96-1EA7-1494610E63B8}"/>
          </ac:spMkLst>
        </pc:spChg>
        <pc:spChg chg="add del mod replST">
          <ac:chgData name="Holly Jalota" userId="151c0755-ebdb-4543-b130-909b4e7f85d6" providerId="ADAL" clId="{942DC373-8B79-474E-9EF6-682153E52446}" dt="2024-04-02T16:15:57.731" v="23386"/>
          <ac:spMkLst>
            <pc:docMk/>
            <pc:sldMk cId="2688869901" sldId="2147377552"/>
            <ac:spMk id="59" creationId="{011AEE5B-C01A-4381-A010-314BF507E2D2}"/>
          </ac:spMkLst>
        </pc:spChg>
        <pc:spChg chg="add del mod replST">
          <ac:chgData name="Holly Jalota" userId="151c0755-ebdb-4543-b130-909b4e7f85d6" providerId="ADAL" clId="{942DC373-8B79-474E-9EF6-682153E52446}" dt="2024-04-03T10:32:46.743" v="84369"/>
          <ac:spMkLst>
            <pc:docMk/>
            <pc:sldMk cId="2688869901" sldId="2147377552"/>
            <ac:spMk id="59" creationId="{9583F1C2-FA4C-6C95-0476-FF096AC969B7}"/>
          </ac:spMkLst>
        </pc:spChg>
        <pc:spChg chg="add del mod replST">
          <ac:chgData name="Holly Jalota" userId="151c0755-ebdb-4543-b130-909b4e7f85d6" providerId="ADAL" clId="{942DC373-8B79-474E-9EF6-682153E52446}" dt="2024-04-02T16:16:06.934" v="23696"/>
          <ac:spMkLst>
            <pc:docMk/>
            <pc:sldMk cId="2688869901" sldId="2147377552"/>
            <ac:spMk id="60" creationId="{02A9903C-2C1F-1C02-5FDB-8485E27885A0}"/>
          </ac:spMkLst>
        </pc:spChg>
        <pc:spChg chg="add del mod replST">
          <ac:chgData name="Holly Jalota" userId="151c0755-ebdb-4543-b130-909b4e7f85d6" providerId="ADAL" clId="{942DC373-8B79-474E-9EF6-682153E52446}" dt="2024-04-03T10:32:56.206" v="84727"/>
          <ac:spMkLst>
            <pc:docMk/>
            <pc:sldMk cId="2688869901" sldId="2147377552"/>
            <ac:spMk id="60" creationId="{7A9BA212-D40A-84A1-A899-C3E313C38F1D}"/>
          </ac:spMkLst>
        </pc:spChg>
        <pc:spChg chg="add del mod replST">
          <ac:chgData name="Holly Jalota" userId="151c0755-ebdb-4543-b130-909b4e7f85d6" providerId="ADAL" clId="{942DC373-8B79-474E-9EF6-682153E52446}" dt="2024-04-03T10:33:17.223" v="85084"/>
          <ac:spMkLst>
            <pc:docMk/>
            <pc:sldMk cId="2688869901" sldId="2147377552"/>
            <ac:spMk id="61" creationId="{BA1EE93E-82C3-FD5F-9115-78CC58C5A0BA}"/>
          </ac:spMkLst>
        </pc:spChg>
        <pc:spChg chg="add del mod replST">
          <ac:chgData name="Holly Jalota" userId="151c0755-ebdb-4543-b130-909b4e7f85d6" providerId="ADAL" clId="{942DC373-8B79-474E-9EF6-682153E52446}" dt="2024-04-02T16:16:16.982" v="24024"/>
          <ac:spMkLst>
            <pc:docMk/>
            <pc:sldMk cId="2688869901" sldId="2147377552"/>
            <ac:spMk id="61" creationId="{D0F4EDC9-B13E-1FF4-1C39-6ADCFC12370F}"/>
          </ac:spMkLst>
        </pc:spChg>
        <pc:spChg chg="add del mod replST">
          <ac:chgData name="Holly Jalota" userId="151c0755-ebdb-4543-b130-909b4e7f85d6" providerId="ADAL" clId="{942DC373-8B79-474E-9EF6-682153E52446}" dt="2024-04-03T10:33:26.450" v="85482"/>
          <ac:spMkLst>
            <pc:docMk/>
            <pc:sldMk cId="2688869901" sldId="2147377552"/>
            <ac:spMk id="62" creationId="{41739819-FE09-150A-F301-89B97588FF6B}"/>
          </ac:spMkLst>
        </pc:spChg>
        <pc:spChg chg="add del mod replST">
          <ac:chgData name="Holly Jalota" userId="151c0755-ebdb-4543-b130-909b4e7f85d6" providerId="ADAL" clId="{942DC373-8B79-474E-9EF6-682153E52446}" dt="2024-04-02T16:16:26.302" v="24348"/>
          <ac:spMkLst>
            <pc:docMk/>
            <pc:sldMk cId="2688869901" sldId="2147377552"/>
            <ac:spMk id="62" creationId="{EB613130-F5BF-7651-3BDB-88E8D7317577}"/>
          </ac:spMkLst>
        </pc:spChg>
        <pc:spChg chg="add del mod replST">
          <ac:chgData name="Holly Jalota" userId="151c0755-ebdb-4543-b130-909b4e7f85d6" providerId="ADAL" clId="{942DC373-8B79-474E-9EF6-682153E52446}" dt="2024-04-02T16:16:35.504" v="24692"/>
          <ac:spMkLst>
            <pc:docMk/>
            <pc:sldMk cId="2688869901" sldId="2147377552"/>
            <ac:spMk id="63" creationId="{77DC0FB9-BE3C-6F3D-5D21-82666F8134D9}"/>
          </ac:spMkLst>
        </pc:spChg>
        <pc:spChg chg="add del mod replST">
          <ac:chgData name="Holly Jalota" userId="151c0755-ebdb-4543-b130-909b4e7f85d6" providerId="ADAL" clId="{942DC373-8B79-474E-9EF6-682153E52446}" dt="2024-04-03T10:33:35.736" v="85828"/>
          <ac:spMkLst>
            <pc:docMk/>
            <pc:sldMk cId="2688869901" sldId="2147377552"/>
            <ac:spMk id="63" creationId="{9DD03B48-2044-5B42-A9D0-C4BBA80C5D94}"/>
          </ac:spMkLst>
        </pc:spChg>
        <pc:spChg chg="del">
          <ac:chgData name="Holly Jalota" userId="151c0755-ebdb-4543-b130-909b4e7f85d6" providerId="ADAL" clId="{942DC373-8B79-474E-9EF6-682153E52446}" dt="2024-03-28T09:48:27.636" v="978"/>
          <ac:spMkLst>
            <pc:docMk/>
            <pc:sldMk cId="2688869901" sldId="2147377552"/>
            <ac:spMk id="63" creationId="{DAC0AD73-11F3-F2AB-06AE-6BCF7D89D727}"/>
          </ac:spMkLst>
        </pc:spChg>
        <pc:spChg chg="add del mod replST">
          <ac:chgData name="Holly Jalota" userId="151c0755-ebdb-4543-b130-909b4e7f85d6" providerId="ADAL" clId="{942DC373-8B79-474E-9EF6-682153E52446}" dt="2024-04-02T16:16:44.834" v="25021"/>
          <ac:spMkLst>
            <pc:docMk/>
            <pc:sldMk cId="2688869901" sldId="2147377552"/>
            <ac:spMk id="64" creationId="{55CB9F94-4084-0685-3D65-17FEDC09AB17}"/>
          </ac:spMkLst>
        </pc:spChg>
        <pc:spChg chg="add del mod replST">
          <ac:chgData name="Holly Jalota" userId="151c0755-ebdb-4543-b130-909b4e7f85d6" providerId="ADAL" clId="{942DC373-8B79-474E-9EF6-682153E52446}" dt="2024-04-02T16:16:55.607" v="25329"/>
          <ac:spMkLst>
            <pc:docMk/>
            <pc:sldMk cId="2688869901" sldId="2147377552"/>
            <ac:spMk id="65" creationId="{D39FE3A7-65AE-2282-A950-E94A7FFBC46C}"/>
          </ac:spMkLst>
        </pc:spChg>
        <pc:spChg chg="add del mod replST">
          <ac:chgData name="Holly Jalota" userId="151c0755-ebdb-4543-b130-909b4e7f85d6" providerId="ADAL" clId="{942DC373-8B79-474E-9EF6-682153E52446}" dt="2024-04-02T16:17:05.092" v="25655"/>
          <ac:spMkLst>
            <pc:docMk/>
            <pc:sldMk cId="2688869901" sldId="2147377552"/>
            <ac:spMk id="66" creationId="{A37425FF-821B-67E9-4C1A-C2069AB7D88C}"/>
          </ac:spMkLst>
        </pc:spChg>
        <pc:spChg chg="add del mod replST">
          <ac:chgData name="Holly Jalota" userId="151c0755-ebdb-4543-b130-909b4e7f85d6" providerId="ADAL" clId="{942DC373-8B79-474E-9EF6-682153E52446}" dt="2024-04-02T16:17:14.449" v="25994"/>
          <ac:spMkLst>
            <pc:docMk/>
            <pc:sldMk cId="2688869901" sldId="2147377552"/>
            <ac:spMk id="67" creationId="{A2DE003E-6103-7F7A-6693-4808BB5B9362}"/>
          </ac:spMkLst>
        </pc:spChg>
        <pc:spChg chg="add del mod replST">
          <ac:chgData name="Holly Jalota" userId="151c0755-ebdb-4543-b130-909b4e7f85d6" providerId="ADAL" clId="{942DC373-8B79-474E-9EF6-682153E52446}" dt="2024-04-02T16:17:23.750" v="26322"/>
          <ac:spMkLst>
            <pc:docMk/>
            <pc:sldMk cId="2688869901" sldId="2147377552"/>
            <ac:spMk id="68" creationId="{4DA694E4-C89C-3D9E-4EDE-F8AD3A56DC0A}"/>
          </ac:spMkLst>
        </pc:spChg>
        <pc:spChg chg="add del mod replST">
          <ac:chgData name="Holly Jalota" userId="151c0755-ebdb-4543-b130-909b4e7f85d6" providerId="ADAL" clId="{942DC373-8B79-474E-9EF6-682153E52446}" dt="2024-04-02T16:17:33.047" v="26654"/>
          <ac:spMkLst>
            <pc:docMk/>
            <pc:sldMk cId="2688869901" sldId="2147377552"/>
            <ac:spMk id="69" creationId="{58B8F49E-5FC1-553B-38EB-C882CCB89060}"/>
          </ac:spMkLst>
        </pc:spChg>
        <pc:spChg chg="add del mod replST">
          <ac:chgData name="Holly Jalota" userId="151c0755-ebdb-4543-b130-909b4e7f85d6" providerId="ADAL" clId="{942DC373-8B79-474E-9EF6-682153E52446}" dt="2024-04-02T16:17:42.320" v="26963"/>
          <ac:spMkLst>
            <pc:docMk/>
            <pc:sldMk cId="2688869901" sldId="2147377552"/>
            <ac:spMk id="70" creationId="{86F9F9AB-6683-9321-1752-A2D1A98E57BF}"/>
          </ac:spMkLst>
        </pc:spChg>
        <pc:spChg chg="add del mod replST">
          <ac:chgData name="Holly Jalota" userId="151c0755-ebdb-4543-b130-909b4e7f85d6" providerId="ADAL" clId="{942DC373-8B79-474E-9EF6-682153E52446}" dt="2024-04-02T16:17:51.532" v="27270"/>
          <ac:spMkLst>
            <pc:docMk/>
            <pc:sldMk cId="2688869901" sldId="2147377552"/>
            <ac:spMk id="71" creationId="{50B3B86B-2127-183E-AC10-DC204D5A6A54}"/>
          </ac:spMkLst>
        </pc:spChg>
        <pc:spChg chg="add del mod replST">
          <ac:chgData name="Holly Jalota" userId="151c0755-ebdb-4543-b130-909b4e7f85d6" providerId="ADAL" clId="{942DC373-8B79-474E-9EF6-682153E52446}" dt="2024-04-02T16:18:02.219" v="27597"/>
          <ac:spMkLst>
            <pc:docMk/>
            <pc:sldMk cId="2688869901" sldId="2147377552"/>
            <ac:spMk id="72" creationId="{6E9DBBFC-4552-103B-720D-70820D9D45B9}"/>
          </ac:spMkLst>
        </pc:spChg>
        <pc:spChg chg="add del mod replST">
          <ac:chgData name="Holly Jalota" userId="151c0755-ebdb-4543-b130-909b4e7f85d6" providerId="ADAL" clId="{942DC373-8B79-474E-9EF6-682153E52446}" dt="2024-04-02T16:18:11.517" v="27955"/>
          <ac:spMkLst>
            <pc:docMk/>
            <pc:sldMk cId="2688869901" sldId="2147377552"/>
            <ac:spMk id="73" creationId="{5D8579C8-D926-04A0-6250-D8AC230270BF}"/>
          </ac:spMkLst>
        </pc:spChg>
        <pc:spChg chg="add del mod replST">
          <ac:chgData name="Holly Jalota" userId="151c0755-ebdb-4543-b130-909b4e7f85d6" providerId="ADAL" clId="{942DC373-8B79-474E-9EF6-682153E52446}" dt="2024-04-02T16:18:20.808" v="28306"/>
          <ac:spMkLst>
            <pc:docMk/>
            <pc:sldMk cId="2688869901" sldId="2147377552"/>
            <ac:spMk id="74" creationId="{7F8003E0-B5D1-D9A6-A918-51BD382FEE38}"/>
          </ac:spMkLst>
        </pc:spChg>
        <pc:spChg chg="add del mod replST">
          <ac:chgData name="Holly Jalota" userId="151c0755-ebdb-4543-b130-909b4e7f85d6" providerId="ADAL" clId="{942DC373-8B79-474E-9EF6-682153E52446}" dt="2024-04-02T16:18:30.137" v="28629"/>
          <ac:spMkLst>
            <pc:docMk/>
            <pc:sldMk cId="2688869901" sldId="2147377552"/>
            <ac:spMk id="75" creationId="{B65ED74A-3177-FC86-F052-DADCD18685CE}"/>
          </ac:spMkLst>
        </pc:spChg>
        <pc:spChg chg="add del mod replST">
          <ac:chgData name="Holly Jalota" userId="151c0755-ebdb-4543-b130-909b4e7f85d6" providerId="ADAL" clId="{942DC373-8B79-474E-9EF6-682153E52446}" dt="2024-04-02T16:18:39.394" v="28979"/>
          <ac:spMkLst>
            <pc:docMk/>
            <pc:sldMk cId="2688869901" sldId="2147377552"/>
            <ac:spMk id="76" creationId="{42B524A1-6C63-003D-0DA6-31CA98653698}"/>
          </ac:spMkLst>
        </pc:spChg>
        <pc:spChg chg="add del mod replST">
          <ac:chgData name="Holly Jalota" userId="151c0755-ebdb-4543-b130-909b4e7f85d6" providerId="ADAL" clId="{942DC373-8B79-474E-9EF6-682153E52446}" dt="2024-04-02T16:18:48.671" v="29311"/>
          <ac:spMkLst>
            <pc:docMk/>
            <pc:sldMk cId="2688869901" sldId="2147377552"/>
            <ac:spMk id="77" creationId="{E0A5E26E-4BC9-E566-7141-DD0255CA5191}"/>
          </ac:spMkLst>
        </pc:spChg>
        <pc:spChg chg="add del mod replST">
          <ac:chgData name="Holly Jalota" userId="151c0755-ebdb-4543-b130-909b4e7f85d6" providerId="ADAL" clId="{942DC373-8B79-474E-9EF6-682153E52446}" dt="2024-04-02T16:18:57.912" v="29644"/>
          <ac:spMkLst>
            <pc:docMk/>
            <pc:sldMk cId="2688869901" sldId="2147377552"/>
            <ac:spMk id="78" creationId="{A385A8F1-F6B9-C5F7-0869-674DD9C925E1}"/>
          </ac:spMkLst>
        </pc:spChg>
        <pc:spChg chg="add del mod replST">
          <ac:chgData name="Holly Jalota" userId="151c0755-ebdb-4543-b130-909b4e7f85d6" providerId="ADAL" clId="{942DC373-8B79-474E-9EF6-682153E52446}" dt="2024-04-02T16:19:08.749" v="29967"/>
          <ac:spMkLst>
            <pc:docMk/>
            <pc:sldMk cId="2688869901" sldId="2147377552"/>
            <ac:spMk id="79" creationId="{BA524771-E52E-0F73-F13E-E71E99602B77}"/>
          </ac:spMkLst>
        </pc:spChg>
        <pc:spChg chg="add del mod replST">
          <ac:chgData name="Holly Jalota" userId="151c0755-ebdb-4543-b130-909b4e7f85d6" providerId="ADAL" clId="{942DC373-8B79-474E-9EF6-682153E52446}" dt="2024-04-02T16:19:33.942" v="30273"/>
          <ac:spMkLst>
            <pc:docMk/>
            <pc:sldMk cId="2688869901" sldId="2147377552"/>
            <ac:spMk id="80" creationId="{73CA56AB-70A5-AFC4-5937-713CDC11E5D4}"/>
          </ac:spMkLst>
        </pc:spChg>
        <pc:spChg chg="add del mod replST">
          <ac:chgData name="Holly Jalota" userId="151c0755-ebdb-4543-b130-909b4e7f85d6" providerId="ADAL" clId="{942DC373-8B79-474E-9EF6-682153E52446}" dt="2024-04-02T16:19:43.188" v="30579"/>
          <ac:spMkLst>
            <pc:docMk/>
            <pc:sldMk cId="2688869901" sldId="2147377552"/>
            <ac:spMk id="81" creationId="{15187F89-146B-7513-D526-C5D8365C8A1D}"/>
          </ac:spMkLst>
        </pc:spChg>
        <pc:spChg chg="add del mod replST">
          <ac:chgData name="Holly Jalota" userId="151c0755-ebdb-4543-b130-909b4e7f85d6" providerId="ADAL" clId="{942DC373-8B79-474E-9EF6-682153E52446}" dt="2024-04-02T16:19:52.600" v="30901"/>
          <ac:spMkLst>
            <pc:docMk/>
            <pc:sldMk cId="2688869901" sldId="2147377552"/>
            <ac:spMk id="82" creationId="{A1E4C232-2B80-252F-7B7C-EFBA1E20AC9D}"/>
          </ac:spMkLst>
        </pc:spChg>
        <pc:spChg chg="add del mod replST">
          <ac:chgData name="Holly Jalota" userId="151c0755-ebdb-4543-b130-909b4e7f85d6" providerId="ADAL" clId="{942DC373-8B79-474E-9EF6-682153E52446}" dt="2024-04-02T16:20:21.241" v="31206"/>
          <ac:spMkLst>
            <pc:docMk/>
            <pc:sldMk cId="2688869901" sldId="2147377552"/>
            <ac:spMk id="83" creationId="{B06056D2-D7FD-AED2-1312-5E66C3D3C980}"/>
          </ac:spMkLst>
        </pc:spChg>
        <pc:spChg chg="add del mod replST">
          <ac:chgData name="Holly Jalota" userId="151c0755-ebdb-4543-b130-909b4e7f85d6" providerId="ADAL" clId="{942DC373-8B79-474E-9EF6-682153E52446}" dt="2024-04-02T16:20:32.408" v="31513"/>
          <ac:spMkLst>
            <pc:docMk/>
            <pc:sldMk cId="2688869901" sldId="2147377552"/>
            <ac:spMk id="84" creationId="{AE62BB3D-B295-9BCA-3F8F-8EDF1C07096E}"/>
          </ac:spMkLst>
        </pc:spChg>
        <pc:spChg chg="add del mod replST">
          <ac:chgData name="Holly Jalota" userId="151c0755-ebdb-4543-b130-909b4e7f85d6" providerId="ADAL" clId="{942DC373-8B79-474E-9EF6-682153E52446}" dt="2024-04-02T16:20:41.634" v="31818"/>
          <ac:spMkLst>
            <pc:docMk/>
            <pc:sldMk cId="2688869901" sldId="2147377552"/>
            <ac:spMk id="85" creationId="{A57C30FB-C737-586F-2EDA-814AC5B6FF15}"/>
          </ac:spMkLst>
        </pc:spChg>
        <pc:spChg chg="add del mod replST">
          <ac:chgData name="Holly Jalota" userId="151c0755-ebdb-4543-b130-909b4e7f85d6" providerId="ADAL" clId="{942DC373-8B79-474E-9EF6-682153E52446}" dt="2024-04-02T16:20:52.791" v="32123"/>
          <ac:spMkLst>
            <pc:docMk/>
            <pc:sldMk cId="2688869901" sldId="2147377552"/>
            <ac:spMk id="86" creationId="{900CCDEC-9050-2F42-934E-9ED80F29A5B3}"/>
          </ac:spMkLst>
        </pc:spChg>
        <pc:spChg chg="add del mod replST">
          <ac:chgData name="Holly Jalota" userId="151c0755-ebdb-4543-b130-909b4e7f85d6" providerId="ADAL" clId="{942DC373-8B79-474E-9EF6-682153E52446}" dt="2024-04-02T16:21:02.585" v="32429"/>
          <ac:spMkLst>
            <pc:docMk/>
            <pc:sldMk cId="2688869901" sldId="2147377552"/>
            <ac:spMk id="87" creationId="{A8A156E1-289D-D772-8E0E-1C09A5401D6A}"/>
          </ac:spMkLst>
        </pc:spChg>
        <pc:spChg chg="add del mod replST">
          <ac:chgData name="Holly Jalota" userId="151c0755-ebdb-4543-b130-909b4e7f85d6" providerId="ADAL" clId="{942DC373-8B79-474E-9EF6-682153E52446}" dt="2024-04-02T16:21:12.104" v="32734"/>
          <ac:spMkLst>
            <pc:docMk/>
            <pc:sldMk cId="2688869901" sldId="2147377552"/>
            <ac:spMk id="88" creationId="{EFE0A77E-87ED-01C0-D45C-9C3C6D310695}"/>
          </ac:spMkLst>
        </pc:spChg>
        <pc:spChg chg="add del mod replST">
          <ac:chgData name="Holly Jalota" userId="151c0755-ebdb-4543-b130-909b4e7f85d6" providerId="ADAL" clId="{942DC373-8B79-474E-9EF6-682153E52446}" dt="2024-04-02T16:21:21.423" v="33039"/>
          <ac:spMkLst>
            <pc:docMk/>
            <pc:sldMk cId="2688869901" sldId="2147377552"/>
            <ac:spMk id="89" creationId="{B49FD317-1DAB-8903-3A86-C8BCEE563EC3}"/>
          </ac:spMkLst>
        </pc:spChg>
        <pc:spChg chg="add del mod replST">
          <ac:chgData name="Holly Jalota" userId="151c0755-ebdb-4543-b130-909b4e7f85d6" providerId="ADAL" clId="{942DC373-8B79-474E-9EF6-682153E52446}" dt="2024-04-02T16:21:33.723" v="33345"/>
          <ac:spMkLst>
            <pc:docMk/>
            <pc:sldMk cId="2688869901" sldId="2147377552"/>
            <ac:spMk id="90" creationId="{9B84EA29-075D-5911-5AD2-6993D4182BF9}"/>
          </ac:spMkLst>
        </pc:spChg>
        <pc:spChg chg="add del mod replST">
          <ac:chgData name="Holly Jalota" userId="151c0755-ebdb-4543-b130-909b4e7f85d6" providerId="ADAL" clId="{942DC373-8B79-474E-9EF6-682153E52446}" dt="2024-04-02T16:21:44.544" v="33651"/>
          <ac:spMkLst>
            <pc:docMk/>
            <pc:sldMk cId="2688869901" sldId="2147377552"/>
            <ac:spMk id="91" creationId="{36741A19-7830-76B4-BD5B-1EF1E4E99216}"/>
          </ac:spMkLst>
        </pc:spChg>
        <pc:spChg chg="add del mod replST">
          <ac:chgData name="Holly Jalota" userId="151c0755-ebdb-4543-b130-909b4e7f85d6" providerId="ADAL" clId="{942DC373-8B79-474E-9EF6-682153E52446}" dt="2024-04-02T16:21:56.118" v="33957"/>
          <ac:spMkLst>
            <pc:docMk/>
            <pc:sldMk cId="2688869901" sldId="2147377552"/>
            <ac:spMk id="92" creationId="{E5FEC095-A613-5E5E-CE36-7FE28F041073}"/>
          </ac:spMkLst>
        </pc:spChg>
        <pc:spChg chg="add del mod replST">
          <ac:chgData name="Holly Jalota" userId="151c0755-ebdb-4543-b130-909b4e7f85d6" providerId="ADAL" clId="{942DC373-8B79-474E-9EF6-682153E52446}" dt="2024-04-02T16:22:08.931" v="34264"/>
          <ac:spMkLst>
            <pc:docMk/>
            <pc:sldMk cId="2688869901" sldId="2147377552"/>
            <ac:spMk id="93" creationId="{31C67803-61F9-DB38-D203-2E4EB630A04C}"/>
          </ac:spMkLst>
        </pc:spChg>
        <pc:spChg chg="add del mod replST">
          <ac:chgData name="Holly Jalota" userId="151c0755-ebdb-4543-b130-909b4e7f85d6" providerId="ADAL" clId="{942DC373-8B79-474E-9EF6-682153E52446}" dt="2024-04-02T16:22:45.454" v="34569"/>
          <ac:spMkLst>
            <pc:docMk/>
            <pc:sldMk cId="2688869901" sldId="2147377552"/>
            <ac:spMk id="94" creationId="{6EDFB0E0-4C7D-CCC5-8FED-F3645171FD68}"/>
          </ac:spMkLst>
        </pc:spChg>
        <pc:spChg chg="add del mod replST">
          <ac:chgData name="Holly Jalota" userId="151c0755-ebdb-4543-b130-909b4e7f85d6" providerId="ADAL" clId="{942DC373-8B79-474E-9EF6-682153E52446}" dt="2024-04-02T16:22:56.624" v="34874"/>
          <ac:spMkLst>
            <pc:docMk/>
            <pc:sldMk cId="2688869901" sldId="2147377552"/>
            <ac:spMk id="95" creationId="{31C3F2B5-9DC7-789C-0502-93488AA3E265}"/>
          </ac:spMkLst>
        </pc:spChg>
        <pc:spChg chg="add del mod replST">
          <ac:chgData name="Holly Jalota" userId="151c0755-ebdb-4543-b130-909b4e7f85d6" providerId="ADAL" clId="{942DC373-8B79-474E-9EF6-682153E52446}" dt="2024-04-02T16:23:06.593" v="35181"/>
          <ac:spMkLst>
            <pc:docMk/>
            <pc:sldMk cId="2688869901" sldId="2147377552"/>
            <ac:spMk id="96" creationId="{76032786-C8B6-252B-8184-1F9A4CCD2AED}"/>
          </ac:spMkLst>
        </pc:spChg>
        <pc:spChg chg="add del mod replST">
          <ac:chgData name="Holly Jalota" userId="151c0755-ebdb-4543-b130-909b4e7f85d6" providerId="ADAL" clId="{942DC373-8B79-474E-9EF6-682153E52446}" dt="2024-04-02T16:23:16.007" v="35487"/>
          <ac:spMkLst>
            <pc:docMk/>
            <pc:sldMk cId="2688869901" sldId="2147377552"/>
            <ac:spMk id="97" creationId="{F57ADF1D-6D35-8DC7-7B75-08924B5B10CB}"/>
          </ac:spMkLst>
        </pc:spChg>
        <pc:spChg chg="add del mod replST">
          <ac:chgData name="Holly Jalota" userId="151c0755-ebdb-4543-b130-909b4e7f85d6" providerId="ADAL" clId="{942DC373-8B79-474E-9EF6-682153E52446}" dt="2024-04-02T16:23:47.474" v="35792"/>
          <ac:spMkLst>
            <pc:docMk/>
            <pc:sldMk cId="2688869901" sldId="2147377552"/>
            <ac:spMk id="98" creationId="{5BF31357-05E9-CB76-3C08-C19A8924DA7D}"/>
          </ac:spMkLst>
        </pc:spChg>
        <pc:spChg chg="add del mod replST">
          <ac:chgData name="Holly Jalota" userId="151c0755-ebdb-4543-b130-909b4e7f85d6" providerId="ADAL" clId="{942DC373-8B79-474E-9EF6-682153E52446}" dt="2024-04-02T16:23:56.847" v="36098"/>
          <ac:spMkLst>
            <pc:docMk/>
            <pc:sldMk cId="2688869901" sldId="2147377552"/>
            <ac:spMk id="99" creationId="{DB46E3A1-9A5B-9AFA-5B2A-06B112D6719E}"/>
          </ac:spMkLst>
        </pc:spChg>
        <pc:spChg chg="add del mod replST">
          <ac:chgData name="Holly Jalota" userId="151c0755-ebdb-4543-b130-909b4e7f85d6" providerId="ADAL" clId="{942DC373-8B79-474E-9EF6-682153E52446}" dt="2024-04-02T16:24:06.773" v="36403"/>
          <ac:spMkLst>
            <pc:docMk/>
            <pc:sldMk cId="2688869901" sldId="2147377552"/>
            <ac:spMk id="100" creationId="{4990D239-06B4-E541-FD6D-B4E78CEC4A41}"/>
          </ac:spMkLst>
        </pc:spChg>
        <pc:spChg chg="add del mod replST">
          <ac:chgData name="Holly Jalota" userId="151c0755-ebdb-4543-b130-909b4e7f85d6" providerId="ADAL" clId="{942DC373-8B79-474E-9EF6-682153E52446}" dt="2024-04-02T16:24:17.941" v="36711"/>
          <ac:spMkLst>
            <pc:docMk/>
            <pc:sldMk cId="2688869901" sldId="2147377552"/>
            <ac:spMk id="101" creationId="{2600FE1F-D12D-6B90-F5AE-018C84EA2047}"/>
          </ac:spMkLst>
        </pc:spChg>
        <pc:spChg chg="add del mod replST">
          <ac:chgData name="Holly Jalota" userId="151c0755-ebdb-4543-b130-909b4e7f85d6" providerId="ADAL" clId="{942DC373-8B79-474E-9EF6-682153E52446}" dt="2024-04-02T16:24:31.693" v="37017"/>
          <ac:spMkLst>
            <pc:docMk/>
            <pc:sldMk cId="2688869901" sldId="2147377552"/>
            <ac:spMk id="102" creationId="{B9841D9F-05CA-AC0E-1510-663DDE200E16}"/>
          </ac:spMkLst>
        </pc:spChg>
        <pc:spChg chg="add del mod replST">
          <ac:chgData name="Holly Jalota" userId="151c0755-ebdb-4543-b130-909b4e7f85d6" providerId="ADAL" clId="{942DC373-8B79-474E-9EF6-682153E52446}" dt="2024-04-02T16:24:42.359" v="37323"/>
          <ac:spMkLst>
            <pc:docMk/>
            <pc:sldMk cId="2688869901" sldId="2147377552"/>
            <ac:spMk id="103" creationId="{5210D0F2-E344-B7E8-C0FD-E792CB9C6FD8}"/>
          </ac:spMkLst>
        </pc:spChg>
        <pc:spChg chg="add del mod replST">
          <ac:chgData name="Holly Jalota" userId="151c0755-ebdb-4543-b130-909b4e7f85d6" providerId="ADAL" clId="{942DC373-8B79-474E-9EF6-682153E52446}" dt="2024-04-02T16:24:52.824" v="37629"/>
          <ac:spMkLst>
            <pc:docMk/>
            <pc:sldMk cId="2688869901" sldId="2147377552"/>
            <ac:spMk id="104" creationId="{B2FEF2FD-061A-468B-BF5D-284FDA39A38D}"/>
          </ac:spMkLst>
        </pc:spChg>
        <pc:spChg chg="add del mod replST">
          <ac:chgData name="Holly Jalota" userId="151c0755-ebdb-4543-b130-909b4e7f85d6" providerId="ADAL" clId="{942DC373-8B79-474E-9EF6-682153E52446}" dt="2024-04-02T16:25:02.041" v="37937"/>
          <ac:spMkLst>
            <pc:docMk/>
            <pc:sldMk cId="2688869901" sldId="2147377552"/>
            <ac:spMk id="105" creationId="{E893DBE3-D5FB-44C5-CE33-2CAE9E2F043B}"/>
          </ac:spMkLst>
        </pc:spChg>
        <pc:spChg chg="add del mod replST">
          <ac:chgData name="Holly Jalota" userId="151c0755-ebdb-4543-b130-909b4e7f85d6" providerId="ADAL" clId="{942DC373-8B79-474E-9EF6-682153E52446}" dt="2024-04-02T16:25:25.328" v="38244"/>
          <ac:spMkLst>
            <pc:docMk/>
            <pc:sldMk cId="2688869901" sldId="2147377552"/>
            <ac:spMk id="106" creationId="{B3281F45-7C4D-9381-7021-48C5E6C0CB38}"/>
          </ac:spMkLst>
        </pc:spChg>
        <pc:spChg chg="add del mod replST">
          <ac:chgData name="Holly Jalota" userId="151c0755-ebdb-4543-b130-909b4e7f85d6" providerId="ADAL" clId="{942DC373-8B79-474E-9EF6-682153E52446}" dt="2024-04-02T16:25:34.751" v="38549"/>
          <ac:spMkLst>
            <pc:docMk/>
            <pc:sldMk cId="2688869901" sldId="2147377552"/>
            <ac:spMk id="107" creationId="{FC03153A-C1E4-7094-46FF-2CB68716200D}"/>
          </ac:spMkLst>
        </pc:spChg>
        <pc:spChg chg="add del mod replST">
          <ac:chgData name="Holly Jalota" userId="151c0755-ebdb-4543-b130-909b4e7f85d6" providerId="ADAL" clId="{942DC373-8B79-474E-9EF6-682153E52446}" dt="2024-04-02T16:25:45.133" v="38855"/>
          <ac:spMkLst>
            <pc:docMk/>
            <pc:sldMk cId="2688869901" sldId="2147377552"/>
            <ac:spMk id="108" creationId="{85E7CC66-3CDA-4477-0CFC-A390E3A71C55}"/>
          </ac:spMkLst>
        </pc:spChg>
        <pc:spChg chg="add del mod replST">
          <ac:chgData name="Holly Jalota" userId="151c0755-ebdb-4543-b130-909b4e7f85d6" providerId="ADAL" clId="{942DC373-8B79-474E-9EF6-682153E52446}" dt="2024-04-02T16:25:54.403" v="39160"/>
          <ac:spMkLst>
            <pc:docMk/>
            <pc:sldMk cId="2688869901" sldId="2147377552"/>
            <ac:spMk id="109" creationId="{A1393C6E-4A2B-0829-DE5E-6E7093E69F60}"/>
          </ac:spMkLst>
        </pc:spChg>
        <pc:spChg chg="add del mod replST">
          <ac:chgData name="Holly Jalota" userId="151c0755-ebdb-4543-b130-909b4e7f85d6" providerId="ADAL" clId="{942DC373-8B79-474E-9EF6-682153E52446}" dt="2024-04-02T16:26:03.677" v="39476"/>
          <ac:spMkLst>
            <pc:docMk/>
            <pc:sldMk cId="2688869901" sldId="2147377552"/>
            <ac:spMk id="110" creationId="{C2A8E410-FE50-B941-6176-233A864E5C90}"/>
          </ac:spMkLst>
        </pc:spChg>
        <pc:spChg chg="add del mod replST">
          <ac:chgData name="Holly Jalota" userId="151c0755-ebdb-4543-b130-909b4e7f85d6" providerId="ADAL" clId="{942DC373-8B79-474E-9EF6-682153E52446}" dt="2024-04-02T16:26:13.709" v="39790"/>
          <ac:spMkLst>
            <pc:docMk/>
            <pc:sldMk cId="2688869901" sldId="2147377552"/>
            <ac:spMk id="111" creationId="{E9C03175-8A9D-EA5B-D5BE-DACD89A33F1E}"/>
          </ac:spMkLst>
        </pc:spChg>
        <pc:spChg chg="add del mod replST">
          <ac:chgData name="Holly Jalota" userId="151c0755-ebdb-4543-b130-909b4e7f85d6" providerId="ADAL" clId="{942DC373-8B79-474E-9EF6-682153E52446}" dt="2024-04-02T16:26:32.909" v="40631"/>
          <ac:spMkLst>
            <pc:docMk/>
            <pc:sldMk cId="2688869901" sldId="2147377552"/>
            <ac:spMk id="112" creationId="{A5992683-A091-E702-B9ED-102B9D0F536A}"/>
          </ac:spMkLst>
        </pc:spChg>
        <pc:spChg chg="add mod replST delST">
          <ac:chgData name="Holly Jalota" userId="151c0755-ebdb-4543-b130-909b4e7f85d6" providerId="ADAL" clId="{942DC373-8B79-474E-9EF6-682153E52446}" dt="2024-04-02T16:26:28.194" v="40142" actId="20577"/>
          <ac:spMkLst>
            <pc:docMk/>
            <pc:sldMk cId="2688869901" sldId="2147377552"/>
            <ac:spMk id="113" creationId="{0BE8C460-D73D-188E-65BE-6046620AB223}"/>
          </ac:spMkLst>
        </pc:spChg>
        <pc:spChg chg="add del mod replST">
          <ac:chgData name="Holly Jalota" userId="151c0755-ebdb-4543-b130-909b4e7f85d6" providerId="ADAL" clId="{942DC373-8B79-474E-9EF6-682153E52446}" dt="2024-04-02T16:26:42.569" v="40937"/>
          <ac:spMkLst>
            <pc:docMk/>
            <pc:sldMk cId="2688869901" sldId="2147377552"/>
            <ac:spMk id="114" creationId="{29BE30BE-EBEA-3AE8-8F92-017AF5612CAD}"/>
          </ac:spMkLst>
        </pc:spChg>
        <pc:spChg chg="add del mod replST">
          <ac:chgData name="Holly Jalota" userId="151c0755-ebdb-4543-b130-909b4e7f85d6" providerId="ADAL" clId="{942DC373-8B79-474E-9EF6-682153E52446}" dt="2024-04-02T16:26:51.802" v="41245"/>
          <ac:spMkLst>
            <pc:docMk/>
            <pc:sldMk cId="2688869901" sldId="2147377552"/>
            <ac:spMk id="115" creationId="{F8D63E6C-1097-E6C7-8D3D-284FD887F4B3}"/>
          </ac:spMkLst>
        </pc:spChg>
        <pc:spChg chg="add del mod replST">
          <ac:chgData name="Holly Jalota" userId="151c0755-ebdb-4543-b130-909b4e7f85d6" providerId="ADAL" clId="{942DC373-8B79-474E-9EF6-682153E52446}" dt="2024-04-02T16:27:02.991" v="41552"/>
          <ac:spMkLst>
            <pc:docMk/>
            <pc:sldMk cId="2688869901" sldId="2147377552"/>
            <ac:spMk id="116" creationId="{9F190923-4756-2A18-7502-BB96A9443BBD}"/>
          </ac:spMkLst>
        </pc:spChg>
        <pc:spChg chg="add del mod replST">
          <ac:chgData name="Holly Jalota" userId="151c0755-ebdb-4543-b130-909b4e7f85d6" providerId="ADAL" clId="{942DC373-8B79-474E-9EF6-682153E52446}" dt="2024-04-02T16:27:14.218" v="41860"/>
          <ac:spMkLst>
            <pc:docMk/>
            <pc:sldMk cId="2688869901" sldId="2147377552"/>
            <ac:spMk id="117" creationId="{0F5A39DB-24E0-F6C9-C3F8-61A82C78854A}"/>
          </ac:spMkLst>
        </pc:spChg>
        <pc:spChg chg="add del mod replST">
          <ac:chgData name="Holly Jalota" userId="151c0755-ebdb-4543-b130-909b4e7f85d6" providerId="ADAL" clId="{942DC373-8B79-474E-9EF6-682153E52446}" dt="2024-04-02T16:27:24.523" v="42166"/>
          <ac:spMkLst>
            <pc:docMk/>
            <pc:sldMk cId="2688869901" sldId="2147377552"/>
            <ac:spMk id="118" creationId="{7121DB23-8EE1-17A4-60AA-7618B19A36FD}"/>
          </ac:spMkLst>
        </pc:spChg>
        <pc:spChg chg="add del mod replST">
          <ac:chgData name="Holly Jalota" userId="151c0755-ebdb-4543-b130-909b4e7f85d6" providerId="ADAL" clId="{942DC373-8B79-474E-9EF6-682153E52446}" dt="2024-04-02T16:27:34.204" v="42472"/>
          <ac:spMkLst>
            <pc:docMk/>
            <pc:sldMk cId="2688869901" sldId="2147377552"/>
            <ac:spMk id="119" creationId="{0E83B57E-CEA6-DAA5-CABD-08C36184BBBA}"/>
          </ac:spMkLst>
        </pc:spChg>
        <pc:spChg chg="add del mod replST">
          <ac:chgData name="Holly Jalota" userId="151c0755-ebdb-4543-b130-909b4e7f85d6" providerId="ADAL" clId="{942DC373-8B79-474E-9EF6-682153E52446}" dt="2024-04-02T16:27:43.511" v="42779"/>
          <ac:spMkLst>
            <pc:docMk/>
            <pc:sldMk cId="2688869901" sldId="2147377552"/>
            <ac:spMk id="120" creationId="{2E137326-3668-1F4F-A1F8-CEDDD29AEEAD}"/>
          </ac:spMkLst>
        </pc:spChg>
        <pc:spChg chg="add del mod replST">
          <ac:chgData name="Holly Jalota" userId="151c0755-ebdb-4543-b130-909b4e7f85d6" providerId="ADAL" clId="{942DC373-8B79-474E-9EF6-682153E52446}" dt="2024-04-02T16:27:52.955" v="43084"/>
          <ac:spMkLst>
            <pc:docMk/>
            <pc:sldMk cId="2688869901" sldId="2147377552"/>
            <ac:spMk id="121" creationId="{E94D9791-4A4D-2970-3699-C553DE9D06D7}"/>
          </ac:spMkLst>
        </pc:spChg>
        <pc:spChg chg="add del mod replST">
          <ac:chgData name="Holly Jalota" userId="151c0755-ebdb-4543-b130-909b4e7f85d6" providerId="ADAL" clId="{942DC373-8B79-474E-9EF6-682153E52446}" dt="2024-04-02T16:28:02.622" v="43391"/>
          <ac:spMkLst>
            <pc:docMk/>
            <pc:sldMk cId="2688869901" sldId="2147377552"/>
            <ac:spMk id="122" creationId="{9E1086C6-A1D5-291A-11F3-AB8B8F0EB09A}"/>
          </ac:spMkLst>
        </pc:spChg>
        <pc:spChg chg="add del mod replST">
          <ac:chgData name="Holly Jalota" userId="151c0755-ebdb-4543-b130-909b4e7f85d6" providerId="ADAL" clId="{942DC373-8B79-474E-9EF6-682153E52446}" dt="2024-04-02T16:28:14.078" v="43696"/>
          <ac:spMkLst>
            <pc:docMk/>
            <pc:sldMk cId="2688869901" sldId="2147377552"/>
            <ac:spMk id="123" creationId="{989C5FF6-2042-88A5-50EC-3BC1F85DE614}"/>
          </ac:spMkLst>
        </pc:spChg>
        <pc:spChg chg="add del mod replST">
          <ac:chgData name="Holly Jalota" userId="151c0755-ebdb-4543-b130-909b4e7f85d6" providerId="ADAL" clId="{942DC373-8B79-474E-9EF6-682153E52446}" dt="2024-04-02T16:28:23.879" v="44002"/>
          <ac:spMkLst>
            <pc:docMk/>
            <pc:sldMk cId="2688869901" sldId="2147377552"/>
            <ac:spMk id="124" creationId="{D7942257-DAB2-D1A7-2B96-E3C3391DC05A}"/>
          </ac:spMkLst>
        </pc:spChg>
        <pc:spChg chg="add del mod replST">
          <ac:chgData name="Holly Jalota" userId="151c0755-ebdb-4543-b130-909b4e7f85d6" providerId="ADAL" clId="{942DC373-8B79-474E-9EF6-682153E52446}" dt="2024-04-02T16:28:35.440" v="44307"/>
          <ac:spMkLst>
            <pc:docMk/>
            <pc:sldMk cId="2688869901" sldId="2147377552"/>
            <ac:spMk id="125" creationId="{63769C7C-0DE7-343B-C493-171EB9F2B536}"/>
          </ac:spMkLst>
        </pc:spChg>
        <pc:spChg chg="add del mod replST">
          <ac:chgData name="Holly Jalota" userId="151c0755-ebdb-4543-b130-909b4e7f85d6" providerId="ADAL" clId="{942DC373-8B79-474E-9EF6-682153E52446}" dt="2024-04-02T16:28:44.736" v="44614"/>
          <ac:spMkLst>
            <pc:docMk/>
            <pc:sldMk cId="2688869901" sldId="2147377552"/>
            <ac:spMk id="126" creationId="{9FDD09C5-C318-7401-8866-1C74CA33FE8D}"/>
          </ac:spMkLst>
        </pc:spChg>
        <pc:spChg chg="add del mod replST">
          <ac:chgData name="Holly Jalota" userId="151c0755-ebdb-4543-b130-909b4e7f85d6" providerId="ADAL" clId="{942DC373-8B79-474E-9EF6-682153E52446}" dt="2024-04-02T16:28:54.462" v="44920"/>
          <ac:spMkLst>
            <pc:docMk/>
            <pc:sldMk cId="2688869901" sldId="2147377552"/>
            <ac:spMk id="127" creationId="{4FB819CB-8E0C-715F-DAA2-E2661F6D7D58}"/>
          </ac:spMkLst>
        </pc:spChg>
        <pc:spChg chg="add del mod replST">
          <ac:chgData name="Holly Jalota" userId="151c0755-ebdb-4543-b130-909b4e7f85d6" providerId="ADAL" clId="{942DC373-8B79-474E-9EF6-682153E52446}" dt="2024-04-02T16:29:03.706" v="45226"/>
          <ac:spMkLst>
            <pc:docMk/>
            <pc:sldMk cId="2688869901" sldId="2147377552"/>
            <ac:spMk id="128" creationId="{C28C9290-BB57-EBB7-6877-AD2C1D30CE15}"/>
          </ac:spMkLst>
        </pc:spChg>
        <pc:spChg chg="add del mod replST">
          <ac:chgData name="Holly Jalota" userId="151c0755-ebdb-4543-b130-909b4e7f85d6" providerId="ADAL" clId="{942DC373-8B79-474E-9EF6-682153E52446}" dt="2024-04-02T16:29:14.849" v="45531"/>
          <ac:spMkLst>
            <pc:docMk/>
            <pc:sldMk cId="2688869901" sldId="2147377552"/>
            <ac:spMk id="129" creationId="{9D49C398-7E7E-5F8B-4479-63E0941CAFED}"/>
          </ac:spMkLst>
        </pc:spChg>
        <pc:spChg chg="add del mod replST">
          <ac:chgData name="Holly Jalota" userId="151c0755-ebdb-4543-b130-909b4e7f85d6" providerId="ADAL" clId="{942DC373-8B79-474E-9EF6-682153E52446}" dt="2024-04-02T16:29:24.479" v="45857"/>
          <ac:spMkLst>
            <pc:docMk/>
            <pc:sldMk cId="2688869901" sldId="2147377552"/>
            <ac:spMk id="130" creationId="{3589D41A-82F0-FDD8-6051-F31236ED2FA6}"/>
          </ac:spMkLst>
        </pc:spChg>
        <pc:spChg chg="add del mod replST">
          <ac:chgData name="Holly Jalota" userId="151c0755-ebdb-4543-b130-909b4e7f85d6" providerId="ADAL" clId="{942DC373-8B79-474E-9EF6-682153E52446}" dt="2024-04-02T16:29:34.598" v="46162"/>
          <ac:spMkLst>
            <pc:docMk/>
            <pc:sldMk cId="2688869901" sldId="2147377552"/>
            <ac:spMk id="131" creationId="{A914D2FD-6ED2-A4B9-9DC6-1F634DB0F958}"/>
          </ac:spMkLst>
        </pc:spChg>
        <pc:spChg chg="add del mod replST">
          <ac:chgData name="Holly Jalota" userId="151c0755-ebdb-4543-b130-909b4e7f85d6" providerId="ADAL" clId="{942DC373-8B79-474E-9EF6-682153E52446}" dt="2024-04-02T16:29:45.779" v="46467"/>
          <ac:spMkLst>
            <pc:docMk/>
            <pc:sldMk cId="2688869901" sldId="2147377552"/>
            <ac:spMk id="132" creationId="{FFBEE44E-5CA4-BCF3-EF92-BBF7E421B128}"/>
          </ac:spMkLst>
        </pc:spChg>
        <pc:spChg chg="add del mod replST">
          <ac:chgData name="Holly Jalota" userId="151c0755-ebdb-4543-b130-909b4e7f85d6" providerId="ADAL" clId="{942DC373-8B79-474E-9EF6-682153E52446}" dt="2024-04-02T16:30:00.316" v="46773"/>
          <ac:spMkLst>
            <pc:docMk/>
            <pc:sldMk cId="2688869901" sldId="2147377552"/>
            <ac:spMk id="133" creationId="{433B01E1-5EDF-DBD3-AD81-127E9DEB1EAA}"/>
          </ac:spMkLst>
        </pc:spChg>
        <pc:spChg chg="add del mod replST">
          <ac:chgData name="Holly Jalota" userId="151c0755-ebdb-4543-b130-909b4e7f85d6" providerId="ADAL" clId="{942DC373-8B79-474E-9EF6-682153E52446}" dt="2024-04-02T16:30:11.246" v="47080"/>
          <ac:spMkLst>
            <pc:docMk/>
            <pc:sldMk cId="2688869901" sldId="2147377552"/>
            <ac:spMk id="134" creationId="{D5E9E852-C53D-3E48-158A-32ABF736F01E}"/>
          </ac:spMkLst>
        </pc:spChg>
        <pc:spChg chg="add del mod replST">
          <ac:chgData name="Holly Jalota" userId="151c0755-ebdb-4543-b130-909b4e7f85d6" providerId="ADAL" clId="{942DC373-8B79-474E-9EF6-682153E52446}" dt="2024-04-02T16:32:48.955" v="47385"/>
          <ac:spMkLst>
            <pc:docMk/>
            <pc:sldMk cId="2688869901" sldId="2147377552"/>
            <ac:spMk id="135" creationId="{7348B1A8-3798-12BD-E482-7B1638A1A7EF}"/>
          </ac:spMkLst>
        </pc:spChg>
        <pc:spChg chg="add del mod replST">
          <ac:chgData name="Holly Jalota" userId="151c0755-ebdb-4543-b130-909b4e7f85d6" providerId="ADAL" clId="{942DC373-8B79-474E-9EF6-682153E52446}" dt="2024-04-02T16:33:14.783" v="47694"/>
          <ac:spMkLst>
            <pc:docMk/>
            <pc:sldMk cId="2688869901" sldId="2147377552"/>
            <ac:spMk id="136" creationId="{CF6860B9-1325-4B09-06E2-0B4A637DB71E}"/>
          </ac:spMkLst>
        </pc:spChg>
        <pc:spChg chg="add del mod replST">
          <ac:chgData name="Holly Jalota" userId="151c0755-ebdb-4543-b130-909b4e7f85d6" providerId="ADAL" clId="{942DC373-8B79-474E-9EF6-682153E52446}" dt="2024-04-02T16:33:26.582" v="47999"/>
          <ac:spMkLst>
            <pc:docMk/>
            <pc:sldMk cId="2688869901" sldId="2147377552"/>
            <ac:spMk id="137" creationId="{150FD6B2-94CE-8C27-E289-6B9867BA399B}"/>
          </ac:spMkLst>
        </pc:spChg>
        <pc:spChg chg="add del mod replST">
          <ac:chgData name="Holly Jalota" userId="151c0755-ebdb-4543-b130-909b4e7f85d6" providerId="ADAL" clId="{942DC373-8B79-474E-9EF6-682153E52446}" dt="2024-04-02T16:33:35.818" v="48305"/>
          <ac:spMkLst>
            <pc:docMk/>
            <pc:sldMk cId="2688869901" sldId="2147377552"/>
            <ac:spMk id="138" creationId="{EF3B0F45-4763-264E-C6E0-33D2813999B7}"/>
          </ac:spMkLst>
        </pc:spChg>
        <pc:spChg chg="add del mod replST">
          <ac:chgData name="Holly Jalota" userId="151c0755-ebdb-4543-b130-909b4e7f85d6" providerId="ADAL" clId="{942DC373-8B79-474E-9EF6-682153E52446}" dt="2024-04-02T16:33:45.041" v="48611"/>
          <ac:spMkLst>
            <pc:docMk/>
            <pc:sldMk cId="2688869901" sldId="2147377552"/>
            <ac:spMk id="139" creationId="{B5893ACE-8BBE-C888-179C-1C321ED9C4B7}"/>
          </ac:spMkLst>
        </pc:spChg>
        <pc:spChg chg="add del mod replST">
          <ac:chgData name="Holly Jalota" userId="151c0755-ebdb-4543-b130-909b4e7f85d6" providerId="ADAL" clId="{942DC373-8B79-474E-9EF6-682153E52446}" dt="2024-04-02T16:33:56.274" v="48921"/>
          <ac:spMkLst>
            <pc:docMk/>
            <pc:sldMk cId="2688869901" sldId="2147377552"/>
            <ac:spMk id="140" creationId="{71674EBE-E13B-CA9E-1A41-950A1D221D04}"/>
          </ac:spMkLst>
        </pc:spChg>
        <pc:spChg chg="add del mod replST">
          <ac:chgData name="Holly Jalota" userId="151c0755-ebdb-4543-b130-909b4e7f85d6" providerId="ADAL" clId="{942DC373-8B79-474E-9EF6-682153E52446}" dt="2024-04-02T16:34:07.856" v="49229"/>
          <ac:spMkLst>
            <pc:docMk/>
            <pc:sldMk cId="2688869901" sldId="2147377552"/>
            <ac:spMk id="141" creationId="{57A14886-4F21-DF8C-EE24-87D77A4752FA}"/>
          </ac:spMkLst>
        </pc:spChg>
        <pc:spChg chg="add del mod replST">
          <ac:chgData name="Holly Jalota" userId="151c0755-ebdb-4543-b130-909b4e7f85d6" providerId="ADAL" clId="{942DC373-8B79-474E-9EF6-682153E52446}" dt="2024-04-02T16:34:29.181" v="49535"/>
          <ac:spMkLst>
            <pc:docMk/>
            <pc:sldMk cId="2688869901" sldId="2147377552"/>
            <ac:spMk id="142" creationId="{80C64F40-2E3F-41F7-F73E-B46BB5532835}"/>
          </ac:spMkLst>
        </pc:spChg>
        <pc:spChg chg="add del mod replST">
          <ac:chgData name="Holly Jalota" userId="151c0755-ebdb-4543-b130-909b4e7f85d6" providerId="ADAL" clId="{942DC373-8B79-474E-9EF6-682153E52446}" dt="2024-04-02T16:34:38.480" v="49841"/>
          <ac:spMkLst>
            <pc:docMk/>
            <pc:sldMk cId="2688869901" sldId="2147377552"/>
            <ac:spMk id="143" creationId="{3937447B-F5B5-2FD0-141D-AC572AB9514E}"/>
          </ac:spMkLst>
        </pc:spChg>
        <pc:spChg chg="add del mod replST">
          <ac:chgData name="Holly Jalota" userId="151c0755-ebdb-4543-b130-909b4e7f85d6" providerId="ADAL" clId="{942DC373-8B79-474E-9EF6-682153E52446}" dt="2024-04-02T16:34:48.586" v="50147"/>
          <ac:spMkLst>
            <pc:docMk/>
            <pc:sldMk cId="2688869901" sldId="2147377552"/>
            <ac:spMk id="144" creationId="{5A112560-BC76-F1E6-15F0-4DE143E20B7B}"/>
          </ac:spMkLst>
        </pc:spChg>
        <pc:spChg chg="add del mod replST">
          <ac:chgData name="Holly Jalota" userId="151c0755-ebdb-4543-b130-909b4e7f85d6" providerId="ADAL" clId="{942DC373-8B79-474E-9EF6-682153E52446}" dt="2024-04-02T16:34:59.762" v="50452"/>
          <ac:spMkLst>
            <pc:docMk/>
            <pc:sldMk cId="2688869901" sldId="2147377552"/>
            <ac:spMk id="145" creationId="{96B46C3B-B29D-8BB8-F272-1F4B0C5EAC14}"/>
          </ac:spMkLst>
        </pc:spChg>
        <pc:spChg chg="add del mod replST">
          <ac:chgData name="Holly Jalota" userId="151c0755-ebdb-4543-b130-909b4e7f85d6" providerId="ADAL" clId="{942DC373-8B79-474E-9EF6-682153E52446}" dt="2024-04-02T16:35:20.894" v="50758"/>
          <ac:spMkLst>
            <pc:docMk/>
            <pc:sldMk cId="2688869901" sldId="2147377552"/>
            <ac:spMk id="146" creationId="{2F770F5B-199F-AAFA-87C2-E28681DB1F0B}"/>
          </ac:spMkLst>
        </pc:spChg>
        <pc:spChg chg="add del mod replST">
          <ac:chgData name="Holly Jalota" userId="151c0755-ebdb-4543-b130-909b4e7f85d6" providerId="ADAL" clId="{942DC373-8B79-474E-9EF6-682153E52446}" dt="2024-04-02T16:35:54.772" v="51066"/>
          <ac:spMkLst>
            <pc:docMk/>
            <pc:sldMk cId="2688869901" sldId="2147377552"/>
            <ac:spMk id="147" creationId="{2187AF83-E3C4-D660-1091-B4D6B64FB273}"/>
          </ac:spMkLst>
        </pc:spChg>
        <pc:spChg chg="add del mod replST">
          <ac:chgData name="Holly Jalota" userId="151c0755-ebdb-4543-b130-909b4e7f85d6" providerId="ADAL" clId="{942DC373-8B79-474E-9EF6-682153E52446}" dt="2024-04-02T16:36:04.069" v="51371"/>
          <ac:spMkLst>
            <pc:docMk/>
            <pc:sldMk cId="2688869901" sldId="2147377552"/>
            <ac:spMk id="148" creationId="{C9E63E26-054F-1845-4DA2-FAC3BC129183}"/>
          </ac:spMkLst>
        </pc:spChg>
        <pc:spChg chg="add del mod replST">
          <ac:chgData name="Holly Jalota" userId="151c0755-ebdb-4543-b130-909b4e7f85d6" providerId="ADAL" clId="{942DC373-8B79-474E-9EF6-682153E52446}" dt="2024-04-02T16:36:15.959" v="51679"/>
          <ac:spMkLst>
            <pc:docMk/>
            <pc:sldMk cId="2688869901" sldId="2147377552"/>
            <ac:spMk id="149" creationId="{3BE27506-AA39-E45C-76DC-7F498BBCC518}"/>
          </ac:spMkLst>
        </pc:spChg>
        <pc:spChg chg="add del mod replST">
          <ac:chgData name="Holly Jalota" userId="151c0755-ebdb-4543-b130-909b4e7f85d6" providerId="ADAL" clId="{942DC373-8B79-474E-9EF6-682153E52446}" dt="2024-04-02T16:36:26.806" v="51986"/>
          <ac:spMkLst>
            <pc:docMk/>
            <pc:sldMk cId="2688869901" sldId="2147377552"/>
            <ac:spMk id="150" creationId="{64C94C7D-8703-29D4-37EC-599D1946E90D}"/>
          </ac:spMkLst>
        </pc:spChg>
        <pc:spChg chg="add del mod replST">
          <ac:chgData name="Holly Jalota" userId="151c0755-ebdb-4543-b130-909b4e7f85d6" providerId="ADAL" clId="{942DC373-8B79-474E-9EF6-682153E52446}" dt="2024-04-02T16:36:47.227" v="52294"/>
          <ac:spMkLst>
            <pc:docMk/>
            <pc:sldMk cId="2688869901" sldId="2147377552"/>
            <ac:spMk id="151" creationId="{0F7FD946-069E-B9B8-EFE1-B57546C02581}"/>
          </ac:spMkLst>
        </pc:spChg>
        <pc:spChg chg="add del mod replST">
          <ac:chgData name="Holly Jalota" userId="151c0755-ebdb-4543-b130-909b4e7f85d6" providerId="ADAL" clId="{942DC373-8B79-474E-9EF6-682153E52446}" dt="2024-04-02T16:37:00.988" v="52600"/>
          <ac:spMkLst>
            <pc:docMk/>
            <pc:sldMk cId="2688869901" sldId="2147377552"/>
            <ac:spMk id="152" creationId="{B40A62E5-309E-1F81-B92E-877D41EFA6DB}"/>
          </ac:spMkLst>
        </pc:spChg>
        <pc:spChg chg="add del mod replST">
          <ac:chgData name="Holly Jalota" userId="151c0755-ebdb-4543-b130-909b4e7f85d6" providerId="ADAL" clId="{942DC373-8B79-474E-9EF6-682153E52446}" dt="2024-04-02T16:37:10.628" v="52908"/>
          <ac:spMkLst>
            <pc:docMk/>
            <pc:sldMk cId="2688869901" sldId="2147377552"/>
            <ac:spMk id="153" creationId="{1CC279DF-96F0-9035-FF21-7200CE73F1B1}"/>
          </ac:spMkLst>
        </pc:spChg>
        <pc:spChg chg="add del mod replST">
          <ac:chgData name="Holly Jalota" userId="151c0755-ebdb-4543-b130-909b4e7f85d6" providerId="ADAL" clId="{942DC373-8B79-474E-9EF6-682153E52446}" dt="2024-04-02T16:37:19.983" v="53213"/>
          <ac:spMkLst>
            <pc:docMk/>
            <pc:sldMk cId="2688869901" sldId="2147377552"/>
            <ac:spMk id="154" creationId="{857B2A75-0FC6-D640-EE75-B8D6018C1E33}"/>
          </ac:spMkLst>
        </pc:spChg>
        <pc:spChg chg="add del mod replST">
          <ac:chgData name="Holly Jalota" userId="151c0755-ebdb-4543-b130-909b4e7f85d6" providerId="ADAL" clId="{942DC373-8B79-474E-9EF6-682153E52446}" dt="2024-04-02T16:37:29.269" v="53521"/>
          <ac:spMkLst>
            <pc:docMk/>
            <pc:sldMk cId="2688869901" sldId="2147377552"/>
            <ac:spMk id="155" creationId="{5832D556-B25E-3112-3FB8-A5FAC3AF2E80}"/>
          </ac:spMkLst>
        </pc:spChg>
        <pc:spChg chg="add del mod replST">
          <ac:chgData name="Holly Jalota" userId="151c0755-ebdb-4543-b130-909b4e7f85d6" providerId="ADAL" clId="{942DC373-8B79-474E-9EF6-682153E52446}" dt="2024-04-02T16:37:40.641" v="53828"/>
          <ac:spMkLst>
            <pc:docMk/>
            <pc:sldMk cId="2688869901" sldId="2147377552"/>
            <ac:spMk id="156" creationId="{A2BE9CFC-8959-FDE0-60F6-4D614420B050}"/>
          </ac:spMkLst>
        </pc:spChg>
        <pc:spChg chg="add del mod replST">
          <ac:chgData name="Holly Jalota" userId="151c0755-ebdb-4543-b130-909b4e7f85d6" providerId="ADAL" clId="{942DC373-8B79-474E-9EF6-682153E52446}" dt="2024-04-02T16:37:50.640" v="54133"/>
          <ac:spMkLst>
            <pc:docMk/>
            <pc:sldMk cId="2688869901" sldId="2147377552"/>
            <ac:spMk id="157" creationId="{BBE7A5FA-0111-490E-59FD-F53BF983DC61}"/>
          </ac:spMkLst>
        </pc:spChg>
        <pc:spChg chg="add del mod replST">
          <ac:chgData name="Holly Jalota" userId="151c0755-ebdb-4543-b130-909b4e7f85d6" providerId="ADAL" clId="{942DC373-8B79-474E-9EF6-682153E52446}" dt="2024-04-02T16:38:00.205" v="54439"/>
          <ac:spMkLst>
            <pc:docMk/>
            <pc:sldMk cId="2688869901" sldId="2147377552"/>
            <ac:spMk id="158" creationId="{18F5CB12-9C3C-AA59-C48B-80E21F4ACE8F}"/>
          </ac:spMkLst>
        </pc:spChg>
        <pc:spChg chg="add del mod replST">
          <ac:chgData name="Holly Jalota" userId="151c0755-ebdb-4543-b130-909b4e7f85d6" providerId="ADAL" clId="{942DC373-8B79-474E-9EF6-682153E52446}" dt="2024-04-02T16:38:09.823" v="54746"/>
          <ac:spMkLst>
            <pc:docMk/>
            <pc:sldMk cId="2688869901" sldId="2147377552"/>
            <ac:spMk id="159" creationId="{E37E6DB9-3440-BC97-DE0F-1B33F7A1B887}"/>
          </ac:spMkLst>
        </pc:spChg>
        <pc:spChg chg="add del mod replST">
          <ac:chgData name="Holly Jalota" userId="151c0755-ebdb-4543-b130-909b4e7f85d6" providerId="ADAL" clId="{942DC373-8B79-474E-9EF6-682153E52446}" dt="2024-04-02T16:38:19.438" v="55052"/>
          <ac:spMkLst>
            <pc:docMk/>
            <pc:sldMk cId="2688869901" sldId="2147377552"/>
            <ac:spMk id="160" creationId="{AAB718AF-DF3F-C60A-3959-B8E3F8DF08AA}"/>
          </ac:spMkLst>
        </pc:spChg>
        <pc:spChg chg="add del mod replST">
          <ac:chgData name="Holly Jalota" userId="151c0755-ebdb-4543-b130-909b4e7f85d6" providerId="ADAL" clId="{942DC373-8B79-474E-9EF6-682153E52446}" dt="2024-04-02T16:38:28.653" v="55358"/>
          <ac:spMkLst>
            <pc:docMk/>
            <pc:sldMk cId="2688869901" sldId="2147377552"/>
            <ac:spMk id="161" creationId="{8A5CD8F0-8E58-62E3-0629-9B82AFBCC498}"/>
          </ac:spMkLst>
        </pc:spChg>
        <pc:spChg chg="add del mod replST">
          <ac:chgData name="Holly Jalota" userId="151c0755-ebdb-4543-b130-909b4e7f85d6" providerId="ADAL" clId="{942DC373-8B79-474E-9EF6-682153E52446}" dt="2024-04-02T16:38:40.207" v="55665"/>
          <ac:spMkLst>
            <pc:docMk/>
            <pc:sldMk cId="2688869901" sldId="2147377552"/>
            <ac:spMk id="162" creationId="{F88C43BC-6274-7839-6C38-67EF7FCF85EC}"/>
          </ac:spMkLst>
        </pc:spChg>
        <pc:spChg chg="add del mod replST">
          <ac:chgData name="Holly Jalota" userId="151c0755-ebdb-4543-b130-909b4e7f85d6" providerId="ADAL" clId="{942DC373-8B79-474E-9EF6-682153E52446}" dt="2024-04-02T16:38:51.363" v="55971"/>
          <ac:spMkLst>
            <pc:docMk/>
            <pc:sldMk cId="2688869901" sldId="2147377552"/>
            <ac:spMk id="163" creationId="{B0224CD9-10C2-3544-E5B3-BC89B623932D}"/>
          </ac:spMkLst>
        </pc:spChg>
        <pc:spChg chg="add del mod replST">
          <ac:chgData name="Holly Jalota" userId="151c0755-ebdb-4543-b130-909b4e7f85d6" providerId="ADAL" clId="{942DC373-8B79-474E-9EF6-682153E52446}" dt="2024-04-02T16:39:30.665" v="56320"/>
          <ac:spMkLst>
            <pc:docMk/>
            <pc:sldMk cId="2688869901" sldId="2147377552"/>
            <ac:spMk id="164" creationId="{7C76767B-EED5-3EDD-DA8F-E5BDC73D1982}"/>
          </ac:spMkLst>
        </pc:spChg>
        <pc:spChg chg="add del mod replST">
          <ac:chgData name="Holly Jalota" userId="151c0755-ebdb-4543-b130-909b4e7f85d6" providerId="ADAL" clId="{942DC373-8B79-474E-9EF6-682153E52446}" dt="2024-04-02T16:39:43.055" v="56627"/>
          <ac:spMkLst>
            <pc:docMk/>
            <pc:sldMk cId="2688869901" sldId="2147377552"/>
            <ac:spMk id="165" creationId="{9DD30A6A-DD62-85D9-FAD3-F09922CD989D}"/>
          </ac:spMkLst>
        </pc:spChg>
        <pc:spChg chg="add del mod replST">
          <ac:chgData name="Holly Jalota" userId="151c0755-ebdb-4543-b130-909b4e7f85d6" providerId="ADAL" clId="{942DC373-8B79-474E-9EF6-682153E52446}" dt="2024-04-02T16:39:52.969" v="56938"/>
          <ac:spMkLst>
            <pc:docMk/>
            <pc:sldMk cId="2688869901" sldId="2147377552"/>
            <ac:spMk id="166" creationId="{7ED0C20E-D5DC-7E86-E037-E0FE18FCA0C7}"/>
          </ac:spMkLst>
        </pc:spChg>
        <pc:spChg chg="add del mod replST">
          <ac:chgData name="Holly Jalota" userId="151c0755-ebdb-4543-b130-909b4e7f85d6" providerId="ADAL" clId="{942DC373-8B79-474E-9EF6-682153E52446}" dt="2024-04-02T16:40:13.468" v="57245"/>
          <ac:spMkLst>
            <pc:docMk/>
            <pc:sldMk cId="2688869901" sldId="2147377552"/>
            <ac:spMk id="167" creationId="{4879817E-FD9C-9BE3-AA9A-4DCCA7662D4E}"/>
          </ac:spMkLst>
        </pc:spChg>
        <pc:spChg chg="add del mod replST">
          <ac:chgData name="Holly Jalota" userId="151c0755-ebdb-4543-b130-909b4e7f85d6" providerId="ADAL" clId="{942DC373-8B79-474E-9EF6-682153E52446}" dt="2024-04-02T16:40:23.071" v="57550"/>
          <ac:spMkLst>
            <pc:docMk/>
            <pc:sldMk cId="2688869901" sldId="2147377552"/>
            <ac:spMk id="168" creationId="{D085FD44-437C-3DC3-D237-6048333C03BB}"/>
          </ac:spMkLst>
        </pc:spChg>
        <pc:spChg chg="add del mod replST">
          <ac:chgData name="Holly Jalota" userId="151c0755-ebdb-4543-b130-909b4e7f85d6" providerId="ADAL" clId="{942DC373-8B79-474E-9EF6-682153E52446}" dt="2024-04-02T16:40:32.579" v="57856"/>
          <ac:spMkLst>
            <pc:docMk/>
            <pc:sldMk cId="2688869901" sldId="2147377552"/>
            <ac:spMk id="169" creationId="{D575FAD1-342E-EC4C-833E-CA092E6258F0}"/>
          </ac:spMkLst>
        </pc:spChg>
        <pc:spChg chg="add del mod replST">
          <ac:chgData name="Holly Jalota" userId="151c0755-ebdb-4543-b130-909b4e7f85d6" providerId="ADAL" clId="{942DC373-8B79-474E-9EF6-682153E52446}" dt="2024-04-02T16:40:43.737" v="58162"/>
          <ac:spMkLst>
            <pc:docMk/>
            <pc:sldMk cId="2688869901" sldId="2147377552"/>
            <ac:spMk id="170" creationId="{B7AD327D-7A43-8301-D236-6BD28BB2ADC3}"/>
          </ac:spMkLst>
        </pc:spChg>
        <pc:spChg chg="add del mod replST">
          <ac:chgData name="Holly Jalota" userId="151c0755-ebdb-4543-b130-909b4e7f85d6" providerId="ADAL" clId="{942DC373-8B79-474E-9EF6-682153E52446}" dt="2024-04-02T16:40:54.899" v="58467"/>
          <ac:spMkLst>
            <pc:docMk/>
            <pc:sldMk cId="2688869901" sldId="2147377552"/>
            <ac:spMk id="171" creationId="{C0B1E193-A82D-9900-D15E-78DC024E0804}"/>
          </ac:spMkLst>
        </pc:spChg>
        <pc:spChg chg="add del mod replST">
          <ac:chgData name="Holly Jalota" userId="151c0755-ebdb-4543-b130-909b4e7f85d6" providerId="ADAL" clId="{942DC373-8B79-474E-9EF6-682153E52446}" dt="2024-04-02T16:41:06.078" v="58773"/>
          <ac:spMkLst>
            <pc:docMk/>
            <pc:sldMk cId="2688869901" sldId="2147377552"/>
            <ac:spMk id="172" creationId="{3E1AD16B-4548-E5D4-3979-52C374094C89}"/>
          </ac:spMkLst>
        </pc:spChg>
        <pc:spChg chg="add del mod replST">
          <ac:chgData name="Holly Jalota" userId="151c0755-ebdb-4543-b130-909b4e7f85d6" providerId="ADAL" clId="{942DC373-8B79-474E-9EF6-682153E52446}" dt="2024-04-02T16:41:31.362" v="59129"/>
          <ac:spMkLst>
            <pc:docMk/>
            <pc:sldMk cId="2688869901" sldId="2147377552"/>
            <ac:spMk id="173" creationId="{DAC9E568-E13D-145B-7A0C-777943538C39}"/>
          </ac:spMkLst>
        </pc:spChg>
        <pc:spChg chg="add del mod replST">
          <ac:chgData name="Holly Jalota" userId="151c0755-ebdb-4543-b130-909b4e7f85d6" providerId="ADAL" clId="{942DC373-8B79-474E-9EF6-682153E52446}" dt="2024-04-02T16:41:40.678" v="59510"/>
          <ac:spMkLst>
            <pc:docMk/>
            <pc:sldMk cId="2688869901" sldId="2147377552"/>
            <ac:spMk id="174" creationId="{C859E57C-1E72-6F85-D17C-F0448BA6BF48}"/>
          </ac:spMkLst>
        </pc:spChg>
        <pc:spChg chg="add del mod replST">
          <ac:chgData name="Holly Jalota" userId="151c0755-ebdb-4543-b130-909b4e7f85d6" providerId="ADAL" clId="{942DC373-8B79-474E-9EF6-682153E52446}" dt="2024-04-02T16:41:49.915" v="59859"/>
          <ac:spMkLst>
            <pc:docMk/>
            <pc:sldMk cId="2688869901" sldId="2147377552"/>
            <ac:spMk id="175" creationId="{8172D536-A9BB-B463-78B3-6F58BE065936}"/>
          </ac:spMkLst>
        </pc:spChg>
        <pc:spChg chg="add del mod replST">
          <ac:chgData name="Holly Jalota" userId="151c0755-ebdb-4543-b130-909b4e7f85d6" providerId="ADAL" clId="{942DC373-8B79-474E-9EF6-682153E52446}" dt="2024-04-02T16:41:59.184" v="60229"/>
          <ac:spMkLst>
            <pc:docMk/>
            <pc:sldMk cId="2688869901" sldId="2147377552"/>
            <ac:spMk id="176" creationId="{C9898BF7-50ED-43B9-D782-C440A3DEA9DF}"/>
          </ac:spMkLst>
        </pc:spChg>
        <pc:spChg chg="add del mod replST">
          <ac:chgData name="Holly Jalota" userId="151c0755-ebdb-4543-b130-909b4e7f85d6" providerId="ADAL" clId="{942DC373-8B79-474E-9EF6-682153E52446}" dt="2024-04-02T16:42:32.728" v="60548"/>
          <ac:spMkLst>
            <pc:docMk/>
            <pc:sldMk cId="2688869901" sldId="2147377552"/>
            <ac:spMk id="177" creationId="{56645875-15F4-74B1-3585-778D600870B9}"/>
          </ac:spMkLst>
        </pc:spChg>
        <pc:spChg chg="add del mod replST">
          <ac:chgData name="Holly Jalota" userId="151c0755-ebdb-4543-b130-909b4e7f85d6" providerId="ADAL" clId="{942DC373-8B79-474E-9EF6-682153E52446}" dt="2024-04-02T16:42:50.914" v="60924"/>
          <ac:spMkLst>
            <pc:docMk/>
            <pc:sldMk cId="2688869901" sldId="2147377552"/>
            <ac:spMk id="178" creationId="{20A626FC-299B-2758-1366-D78E24F8A817}"/>
          </ac:spMkLst>
        </pc:spChg>
        <pc:spChg chg="add del mod replST">
          <ac:chgData name="Holly Jalota" userId="151c0755-ebdb-4543-b130-909b4e7f85d6" providerId="ADAL" clId="{942DC373-8B79-474E-9EF6-682153E52446}" dt="2024-04-02T16:43:00.191" v="61269"/>
          <ac:spMkLst>
            <pc:docMk/>
            <pc:sldMk cId="2688869901" sldId="2147377552"/>
            <ac:spMk id="179" creationId="{F93220DA-13E5-8F54-D9EA-C0B84FBABD93}"/>
          </ac:spMkLst>
        </pc:spChg>
        <pc:spChg chg="add del mod replST">
          <ac:chgData name="Holly Jalota" userId="151c0755-ebdb-4543-b130-909b4e7f85d6" providerId="ADAL" clId="{942DC373-8B79-474E-9EF6-682153E52446}" dt="2024-04-02T16:43:09.617" v="61639"/>
          <ac:spMkLst>
            <pc:docMk/>
            <pc:sldMk cId="2688869901" sldId="2147377552"/>
            <ac:spMk id="180" creationId="{3895EF8C-4342-1050-F6C1-999C1FD259E5}"/>
          </ac:spMkLst>
        </pc:spChg>
        <pc:spChg chg="add del mod replST">
          <ac:chgData name="Holly Jalota" userId="151c0755-ebdb-4543-b130-909b4e7f85d6" providerId="ADAL" clId="{942DC373-8B79-474E-9EF6-682153E52446}" dt="2024-04-02T16:43:19.270" v="61957"/>
          <ac:spMkLst>
            <pc:docMk/>
            <pc:sldMk cId="2688869901" sldId="2147377552"/>
            <ac:spMk id="181" creationId="{2F6E4B42-D478-747E-1006-6162A6644F94}"/>
          </ac:spMkLst>
        </pc:spChg>
        <pc:spChg chg="add del mod replST">
          <ac:chgData name="Holly Jalota" userId="151c0755-ebdb-4543-b130-909b4e7f85d6" providerId="ADAL" clId="{942DC373-8B79-474E-9EF6-682153E52446}" dt="2024-04-02T16:43:28.531" v="62320"/>
          <ac:spMkLst>
            <pc:docMk/>
            <pc:sldMk cId="2688869901" sldId="2147377552"/>
            <ac:spMk id="182" creationId="{5C7D4B4B-9D7E-FC34-76DC-EC2BD965CC98}"/>
          </ac:spMkLst>
        </pc:spChg>
        <pc:spChg chg="add del mod replST">
          <ac:chgData name="Holly Jalota" userId="151c0755-ebdb-4543-b130-909b4e7f85d6" providerId="ADAL" clId="{942DC373-8B79-474E-9EF6-682153E52446}" dt="2024-04-02T16:43:37.842" v="62642"/>
          <ac:spMkLst>
            <pc:docMk/>
            <pc:sldMk cId="2688869901" sldId="2147377552"/>
            <ac:spMk id="183" creationId="{018074B7-FB9B-5899-623F-D92AE7B40CEC}"/>
          </ac:spMkLst>
        </pc:spChg>
        <pc:spChg chg="add del mod replST">
          <ac:chgData name="Holly Jalota" userId="151c0755-ebdb-4543-b130-909b4e7f85d6" providerId="ADAL" clId="{942DC373-8B79-474E-9EF6-682153E52446}" dt="2024-04-02T16:43:47.079" v="62965"/>
          <ac:spMkLst>
            <pc:docMk/>
            <pc:sldMk cId="2688869901" sldId="2147377552"/>
            <ac:spMk id="184" creationId="{852F19E3-0A6B-50A8-4833-F5A0BDEC83FE}"/>
          </ac:spMkLst>
        </pc:spChg>
        <pc:spChg chg="add del mod replST">
          <ac:chgData name="Holly Jalota" userId="151c0755-ebdb-4543-b130-909b4e7f85d6" providerId="ADAL" clId="{942DC373-8B79-474E-9EF6-682153E52446}" dt="2024-04-02T16:43:56.330" v="63331"/>
          <ac:spMkLst>
            <pc:docMk/>
            <pc:sldMk cId="2688869901" sldId="2147377552"/>
            <ac:spMk id="185" creationId="{60712805-B90B-739A-40AD-0228EEC71F82}"/>
          </ac:spMkLst>
        </pc:spChg>
        <pc:spChg chg="add del mod replST">
          <ac:chgData name="Holly Jalota" userId="151c0755-ebdb-4543-b130-909b4e7f85d6" providerId="ADAL" clId="{942DC373-8B79-474E-9EF6-682153E52446}" dt="2024-04-02T16:44:05.621" v="63685"/>
          <ac:spMkLst>
            <pc:docMk/>
            <pc:sldMk cId="2688869901" sldId="2147377552"/>
            <ac:spMk id="186" creationId="{4C2BF9D6-1C64-566F-4005-ADC309A48CFA}"/>
          </ac:spMkLst>
        </pc:spChg>
        <pc:spChg chg="add del mod replST">
          <ac:chgData name="Holly Jalota" userId="151c0755-ebdb-4543-b130-909b4e7f85d6" providerId="ADAL" clId="{942DC373-8B79-474E-9EF6-682153E52446}" dt="2024-04-02T16:44:14.864" v="64044"/>
          <ac:spMkLst>
            <pc:docMk/>
            <pc:sldMk cId="2688869901" sldId="2147377552"/>
            <ac:spMk id="187" creationId="{2549B09C-825E-1DF1-E950-9242804AC001}"/>
          </ac:spMkLst>
        </pc:spChg>
        <pc:spChg chg="add del mod replST">
          <ac:chgData name="Holly Jalota" userId="151c0755-ebdb-4543-b130-909b4e7f85d6" providerId="ADAL" clId="{942DC373-8B79-474E-9EF6-682153E52446}" dt="2024-04-02T16:44:24.113" v="64372"/>
          <ac:spMkLst>
            <pc:docMk/>
            <pc:sldMk cId="2688869901" sldId="2147377552"/>
            <ac:spMk id="188" creationId="{9F0B87C4-42D8-6DD0-7FE2-22D21CCE80DA}"/>
          </ac:spMkLst>
        </pc:spChg>
        <pc:spChg chg="add del mod replST">
          <ac:chgData name="Holly Jalota" userId="151c0755-ebdb-4543-b130-909b4e7f85d6" providerId="ADAL" clId="{942DC373-8B79-474E-9EF6-682153E52446}" dt="2024-04-02T16:44:33.357" v="64733"/>
          <ac:spMkLst>
            <pc:docMk/>
            <pc:sldMk cId="2688869901" sldId="2147377552"/>
            <ac:spMk id="189" creationId="{7AF59934-E9B6-A255-6AB5-F27B4E9A7BF5}"/>
          </ac:spMkLst>
        </pc:spChg>
        <pc:spChg chg="add del mod replST">
          <ac:chgData name="Holly Jalota" userId="151c0755-ebdb-4543-b130-909b4e7f85d6" providerId="ADAL" clId="{942DC373-8B79-474E-9EF6-682153E52446}" dt="2024-04-02T16:44:42.595" v="65070"/>
          <ac:spMkLst>
            <pc:docMk/>
            <pc:sldMk cId="2688869901" sldId="2147377552"/>
            <ac:spMk id="190" creationId="{2656FA0D-7EAA-93CD-B114-B7E84932AF83}"/>
          </ac:spMkLst>
        </pc:spChg>
        <pc:spChg chg="add del mod replST">
          <ac:chgData name="Holly Jalota" userId="151c0755-ebdb-4543-b130-909b4e7f85d6" providerId="ADAL" clId="{942DC373-8B79-474E-9EF6-682153E52446}" dt="2024-04-02T16:44:51.837" v="65430"/>
          <ac:spMkLst>
            <pc:docMk/>
            <pc:sldMk cId="2688869901" sldId="2147377552"/>
            <ac:spMk id="191" creationId="{76386BF7-9F3E-E632-7FC6-4FE53D3A71C2}"/>
          </ac:spMkLst>
        </pc:spChg>
        <pc:spChg chg="add del mod replST">
          <ac:chgData name="Holly Jalota" userId="151c0755-ebdb-4543-b130-909b4e7f85d6" providerId="ADAL" clId="{942DC373-8B79-474E-9EF6-682153E52446}" dt="2024-04-03T10:33:44.978" v="86187"/>
          <ac:spMkLst>
            <pc:docMk/>
            <pc:sldMk cId="2688869901" sldId="2147377552"/>
            <ac:spMk id="192" creationId="{141D0902-B822-0C1C-DF38-7E30EBEB5101}"/>
          </ac:spMkLst>
        </pc:spChg>
        <pc:spChg chg="add del mod replST">
          <ac:chgData name="Holly Jalota" userId="151c0755-ebdb-4543-b130-909b4e7f85d6" providerId="ADAL" clId="{942DC373-8B79-474E-9EF6-682153E52446}" dt="2024-04-02T16:45:01.187" v="65772"/>
          <ac:spMkLst>
            <pc:docMk/>
            <pc:sldMk cId="2688869901" sldId="2147377552"/>
            <ac:spMk id="192" creationId="{227EAA7D-73B7-8D00-9881-1FEF6B2E8A53}"/>
          </ac:spMkLst>
        </pc:spChg>
        <pc:spChg chg="add del mod replST">
          <ac:chgData name="Holly Jalota" userId="151c0755-ebdb-4543-b130-909b4e7f85d6" providerId="ADAL" clId="{942DC373-8B79-474E-9EF6-682153E52446}" dt="2024-04-02T16:45:10.489" v="66133"/>
          <ac:spMkLst>
            <pc:docMk/>
            <pc:sldMk cId="2688869901" sldId="2147377552"/>
            <ac:spMk id="193" creationId="{2429D4DC-313F-D066-07C0-AC40955E25C6}"/>
          </ac:spMkLst>
        </pc:spChg>
        <pc:spChg chg="add del mod replST">
          <ac:chgData name="Holly Jalota" userId="151c0755-ebdb-4543-b130-909b4e7f85d6" providerId="ADAL" clId="{942DC373-8B79-474E-9EF6-682153E52446}" dt="2024-04-03T10:33:54.332" v="86602"/>
          <ac:spMkLst>
            <pc:docMk/>
            <pc:sldMk cId="2688869901" sldId="2147377552"/>
            <ac:spMk id="193" creationId="{9D555DCC-0B45-69E2-ED89-C5944EE531A3}"/>
          </ac:spMkLst>
        </pc:spChg>
        <pc:spChg chg="add del mod replST">
          <ac:chgData name="Holly Jalota" userId="151c0755-ebdb-4543-b130-909b4e7f85d6" providerId="ADAL" clId="{942DC373-8B79-474E-9EF6-682153E52446}" dt="2024-04-03T10:34:03.743" v="87013"/>
          <ac:spMkLst>
            <pc:docMk/>
            <pc:sldMk cId="2688869901" sldId="2147377552"/>
            <ac:spMk id="194" creationId="{977BC7A4-7129-E321-1EC9-E52850EB611C}"/>
          </ac:spMkLst>
        </pc:spChg>
        <pc:spChg chg="add del mod replST">
          <ac:chgData name="Holly Jalota" userId="151c0755-ebdb-4543-b130-909b4e7f85d6" providerId="ADAL" clId="{942DC373-8B79-474E-9EF6-682153E52446}" dt="2024-04-02T16:45:19.863" v="66496"/>
          <ac:spMkLst>
            <pc:docMk/>
            <pc:sldMk cId="2688869901" sldId="2147377552"/>
            <ac:spMk id="194" creationId="{F60221DF-B3BD-1D75-C50D-27A05CDDDDD9}"/>
          </ac:spMkLst>
        </pc:spChg>
        <pc:spChg chg="add del mod replST">
          <ac:chgData name="Holly Jalota" userId="151c0755-ebdb-4543-b130-909b4e7f85d6" providerId="ADAL" clId="{942DC373-8B79-474E-9EF6-682153E52446}" dt="2024-04-02T16:45:29.243" v="66854"/>
          <ac:spMkLst>
            <pc:docMk/>
            <pc:sldMk cId="2688869901" sldId="2147377552"/>
            <ac:spMk id="195" creationId="{36D3C59C-0F59-5B6D-E4F5-36DE5538D206}"/>
          </ac:spMkLst>
        </pc:spChg>
        <pc:spChg chg="add del mod replST">
          <ac:chgData name="Holly Jalota" userId="151c0755-ebdb-4543-b130-909b4e7f85d6" providerId="ADAL" clId="{942DC373-8B79-474E-9EF6-682153E52446}" dt="2024-04-03T10:34:13" v="87366"/>
          <ac:spMkLst>
            <pc:docMk/>
            <pc:sldMk cId="2688869901" sldId="2147377552"/>
            <ac:spMk id="195" creationId="{68A76CB6-70E5-F043-0049-D7CC75020FA7}"/>
          </ac:spMkLst>
        </pc:spChg>
        <pc:spChg chg="add del mod replST">
          <ac:chgData name="Holly Jalota" userId="151c0755-ebdb-4543-b130-909b4e7f85d6" providerId="ADAL" clId="{942DC373-8B79-474E-9EF6-682153E52446}" dt="2024-04-02T16:45:38.614" v="67183"/>
          <ac:spMkLst>
            <pc:docMk/>
            <pc:sldMk cId="2688869901" sldId="2147377552"/>
            <ac:spMk id="196" creationId="{4F2A0E07-31C2-4EE7-EE0F-9164E1841FE1}"/>
          </ac:spMkLst>
        </pc:spChg>
        <pc:spChg chg="add del mod replST">
          <ac:chgData name="Holly Jalota" userId="151c0755-ebdb-4543-b130-909b4e7f85d6" providerId="ADAL" clId="{942DC373-8B79-474E-9EF6-682153E52446}" dt="2024-04-03T10:34:22.528" v="87674"/>
          <ac:spMkLst>
            <pc:docMk/>
            <pc:sldMk cId="2688869901" sldId="2147377552"/>
            <ac:spMk id="196" creationId="{B0E5E5A0-C3F3-FB0F-5272-803F96C3DFB5}"/>
          </ac:spMkLst>
        </pc:spChg>
        <pc:spChg chg="add del mod replST">
          <ac:chgData name="Holly Jalota" userId="151c0755-ebdb-4543-b130-909b4e7f85d6" providerId="ADAL" clId="{942DC373-8B79-474E-9EF6-682153E52446}" dt="2024-04-03T08:39:17.901" v="67493"/>
          <ac:spMkLst>
            <pc:docMk/>
            <pc:sldMk cId="2688869901" sldId="2147377552"/>
            <ac:spMk id="197" creationId="{3C04AEAA-DE87-93EA-43E3-5F159F84E71C}"/>
          </ac:spMkLst>
        </pc:spChg>
        <pc:spChg chg="add del mod replST">
          <ac:chgData name="Holly Jalota" userId="151c0755-ebdb-4543-b130-909b4e7f85d6" providerId="ADAL" clId="{942DC373-8B79-474E-9EF6-682153E52446}" dt="2024-04-03T10:34:52.399" v="87995"/>
          <ac:spMkLst>
            <pc:docMk/>
            <pc:sldMk cId="2688869901" sldId="2147377552"/>
            <ac:spMk id="198" creationId="{DAEAA00C-EDE3-EAD7-8E67-6C2EA698FAA2}"/>
          </ac:spMkLst>
        </pc:spChg>
        <pc:spChg chg="add del mod replST">
          <ac:chgData name="Holly Jalota" userId="151c0755-ebdb-4543-b130-909b4e7f85d6" providerId="ADAL" clId="{942DC373-8B79-474E-9EF6-682153E52446}" dt="2024-04-03T10:35:21.048" v="89383"/>
          <ac:spMkLst>
            <pc:docMk/>
            <pc:sldMk cId="2688869901" sldId="2147377552"/>
            <ac:spMk id="199" creationId="{47CA0522-70F8-D002-C085-D45EDFFE4CC8}"/>
          </ac:spMkLst>
        </pc:spChg>
        <pc:spChg chg="add del mod replST delST">
          <ac:chgData name="Holly Jalota" userId="151c0755-ebdb-4543-b130-909b4e7f85d6" providerId="ADAL" clId="{942DC373-8B79-474E-9EF6-682153E52446}" dt="2024-04-03T10:35:14.927" v="88895" actId="20577"/>
          <ac:spMkLst>
            <pc:docMk/>
            <pc:sldMk cId="2688869901" sldId="2147377552"/>
            <ac:spMk id="200" creationId="{F26EE485-3FD8-5EFF-EAEA-C8B3F2542BFE}"/>
          </ac:spMkLst>
        </pc:spChg>
        <pc:spChg chg="add mod replST delST">
          <ac:chgData name="Holly Jalota" userId="151c0755-ebdb-4543-b130-909b4e7f85d6" providerId="ADAL" clId="{942DC373-8B79-474E-9EF6-682153E52446}" dt="2024-04-03T10:35:14.102" v="88667" actId="20577"/>
          <ac:spMkLst>
            <pc:docMk/>
            <pc:sldMk cId="2688869901" sldId="2147377552"/>
            <ac:spMk id="201" creationId="{23A757BB-4983-E68A-17BC-1C01567BF45C}"/>
          </ac:spMkLst>
        </pc:spChg>
        <pc:spChg chg="add del mod replST">
          <ac:chgData name="Holly Jalota" userId="151c0755-ebdb-4543-b130-909b4e7f85d6" providerId="ADAL" clId="{942DC373-8B79-474E-9EF6-682153E52446}" dt="2024-04-03T10:35:51.372" v="89688"/>
          <ac:spMkLst>
            <pc:docMk/>
            <pc:sldMk cId="2688869901" sldId="2147377552"/>
            <ac:spMk id="202" creationId="{D8F58E93-2E72-F9D8-C816-ECB36D379905}"/>
          </ac:spMkLst>
        </pc:spChg>
        <pc:spChg chg="add del mod replST">
          <ac:chgData name="Holly Jalota" userId="151c0755-ebdb-4543-b130-909b4e7f85d6" providerId="ADAL" clId="{942DC373-8B79-474E-9EF6-682153E52446}" dt="2024-04-03T10:54:59.448" v="90022"/>
          <ac:spMkLst>
            <pc:docMk/>
            <pc:sldMk cId="2688869901" sldId="2147377552"/>
            <ac:spMk id="203" creationId="{19F190CD-1E3A-093D-825A-385947D2DD71}"/>
          </ac:spMkLst>
        </pc:spChg>
        <pc:spChg chg="add del mod replST">
          <ac:chgData name="Holly Jalota" userId="151c0755-ebdb-4543-b130-909b4e7f85d6" providerId="ADAL" clId="{942DC373-8B79-474E-9EF6-682153E52446}" dt="2024-04-03T10:55:08.817" v="90347"/>
          <ac:spMkLst>
            <pc:docMk/>
            <pc:sldMk cId="2688869901" sldId="2147377552"/>
            <ac:spMk id="204" creationId="{94553BD8-8848-00BD-3741-A658DB26A1B7}"/>
          </ac:spMkLst>
        </pc:spChg>
        <pc:spChg chg="add del mod replST">
          <ac:chgData name="Holly Jalota" userId="151c0755-ebdb-4543-b130-909b4e7f85d6" providerId="ADAL" clId="{942DC373-8B79-474E-9EF6-682153E52446}" dt="2024-04-03T10:57:27.704" v="90710"/>
          <ac:spMkLst>
            <pc:docMk/>
            <pc:sldMk cId="2688869901" sldId="2147377552"/>
            <ac:spMk id="205" creationId="{B60AF907-1668-1966-1F56-DC62304E201B}"/>
          </ac:spMkLst>
        </pc:spChg>
        <pc:spChg chg="add del mod replST">
          <ac:chgData name="Holly Jalota" userId="151c0755-ebdb-4543-b130-909b4e7f85d6" providerId="ADAL" clId="{942DC373-8B79-474E-9EF6-682153E52446}" dt="2024-04-03T10:57:37.150" v="91062"/>
          <ac:spMkLst>
            <pc:docMk/>
            <pc:sldMk cId="2688869901" sldId="2147377552"/>
            <ac:spMk id="206" creationId="{EAF42A4A-E0C6-473F-5F27-F481E8ECF534}"/>
          </ac:spMkLst>
        </pc:spChg>
        <pc:spChg chg="add del mod replST">
          <ac:chgData name="Holly Jalota" userId="151c0755-ebdb-4543-b130-909b4e7f85d6" providerId="ADAL" clId="{942DC373-8B79-474E-9EF6-682153E52446}" dt="2024-04-03T10:57:55.920" v="91395"/>
          <ac:spMkLst>
            <pc:docMk/>
            <pc:sldMk cId="2688869901" sldId="2147377552"/>
            <ac:spMk id="207" creationId="{95DBAB98-2143-F40B-D4F3-260CF8DB1E5F}"/>
          </ac:spMkLst>
        </pc:spChg>
        <pc:spChg chg="add del mod replST">
          <ac:chgData name="Holly Jalota" userId="151c0755-ebdb-4543-b130-909b4e7f85d6" providerId="ADAL" clId="{942DC373-8B79-474E-9EF6-682153E52446}" dt="2024-04-03T10:58:05.215" v="91727"/>
          <ac:spMkLst>
            <pc:docMk/>
            <pc:sldMk cId="2688869901" sldId="2147377552"/>
            <ac:spMk id="208" creationId="{C9DB3DD1-D6A4-4468-D2BF-C7684ADC9963}"/>
          </ac:spMkLst>
        </pc:spChg>
        <pc:spChg chg="add del mod replST">
          <ac:chgData name="Holly Jalota" userId="151c0755-ebdb-4543-b130-909b4e7f85d6" providerId="ADAL" clId="{942DC373-8B79-474E-9EF6-682153E52446}" dt="2024-04-03T10:58:14.943" v="92090"/>
          <ac:spMkLst>
            <pc:docMk/>
            <pc:sldMk cId="2688869901" sldId="2147377552"/>
            <ac:spMk id="209" creationId="{27CE637C-803A-43AD-E3CE-AE8A362B5CFD}"/>
          </ac:spMkLst>
        </pc:spChg>
        <pc:spChg chg="add del mod replST">
          <ac:chgData name="Holly Jalota" userId="151c0755-ebdb-4543-b130-909b4e7f85d6" providerId="ADAL" clId="{942DC373-8B79-474E-9EF6-682153E52446}" dt="2024-04-03T10:58:24.313" v="92493"/>
          <ac:spMkLst>
            <pc:docMk/>
            <pc:sldMk cId="2688869901" sldId="2147377552"/>
            <ac:spMk id="210" creationId="{993248D7-D5C6-AC9E-3290-52E613C6F662}"/>
          </ac:spMkLst>
        </pc:spChg>
        <pc:spChg chg="add del mod replST">
          <ac:chgData name="Holly Jalota" userId="151c0755-ebdb-4543-b130-909b4e7f85d6" providerId="ADAL" clId="{942DC373-8B79-474E-9EF6-682153E52446}" dt="2024-04-03T10:58:33.592" v="92858"/>
          <ac:spMkLst>
            <pc:docMk/>
            <pc:sldMk cId="2688869901" sldId="2147377552"/>
            <ac:spMk id="211" creationId="{761B7D39-65D8-52DA-B870-BF273AE934AB}"/>
          </ac:spMkLst>
        </pc:spChg>
        <pc:spChg chg="add del mod replST">
          <ac:chgData name="Holly Jalota" userId="151c0755-ebdb-4543-b130-909b4e7f85d6" providerId="ADAL" clId="{942DC373-8B79-474E-9EF6-682153E52446}" dt="2024-04-03T10:58:43.058" v="93229"/>
          <ac:spMkLst>
            <pc:docMk/>
            <pc:sldMk cId="2688869901" sldId="2147377552"/>
            <ac:spMk id="212" creationId="{B52657CD-762B-554B-989B-D86F0B02DAB5}"/>
          </ac:spMkLst>
        </pc:spChg>
        <pc:spChg chg="add del mod replST">
          <ac:chgData name="Holly Jalota" userId="151c0755-ebdb-4543-b130-909b4e7f85d6" providerId="ADAL" clId="{942DC373-8B79-474E-9EF6-682153E52446}" dt="2024-04-03T10:58:52.575" v="93569"/>
          <ac:spMkLst>
            <pc:docMk/>
            <pc:sldMk cId="2688869901" sldId="2147377552"/>
            <ac:spMk id="213" creationId="{D527A027-FDDA-1DB4-0D78-4F0C9BB6131B}"/>
          </ac:spMkLst>
        </pc:spChg>
        <pc:spChg chg="add del mod replST">
          <ac:chgData name="Holly Jalota" userId="151c0755-ebdb-4543-b130-909b4e7f85d6" providerId="ADAL" clId="{942DC373-8B79-474E-9EF6-682153E52446}" dt="2024-04-03T10:59:01.903" v="93904"/>
          <ac:spMkLst>
            <pc:docMk/>
            <pc:sldMk cId="2688869901" sldId="2147377552"/>
            <ac:spMk id="214" creationId="{E3B6CEC8-85FF-248C-F691-DB2320120783}"/>
          </ac:spMkLst>
        </pc:spChg>
        <pc:spChg chg="add del mod replST">
          <ac:chgData name="Holly Jalota" userId="151c0755-ebdb-4543-b130-909b4e7f85d6" providerId="ADAL" clId="{942DC373-8B79-474E-9EF6-682153E52446}" dt="2024-04-03T10:59:11.354" v="94236"/>
          <ac:spMkLst>
            <pc:docMk/>
            <pc:sldMk cId="2688869901" sldId="2147377552"/>
            <ac:spMk id="215" creationId="{AC210C19-D97D-F959-3CA0-303155D91D78}"/>
          </ac:spMkLst>
        </pc:spChg>
        <pc:spChg chg="add del mod replST">
          <ac:chgData name="Holly Jalota" userId="151c0755-ebdb-4543-b130-909b4e7f85d6" providerId="ADAL" clId="{942DC373-8B79-474E-9EF6-682153E52446}" dt="2024-04-03T10:59:20.609" v="94570"/>
          <ac:spMkLst>
            <pc:docMk/>
            <pc:sldMk cId="2688869901" sldId="2147377552"/>
            <ac:spMk id="216" creationId="{6C88813A-4A7B-7A75-B20E-3B74202DA623}"/>
          </ac:spMkLst>
        </pc:spChg>
        <pc:spChg chg="add del mod replST">
          <ac:chgData name="Holly Jalota" userId="151c0755-ebdb-4543-b130-909b4e7f85d6" providerId="ADAL" clId="{942DC373-8B79-474E-9EF6-682153E52446}" dt="2024-04-03T10:59:30.047" v="94902"/>
          <ac:spMkLst>
            <pc:docMk/>
            <pc:sldMk cId="2688869901" sldId="2147377552"/>
            <ac:spMk id="217" creationId="{F813E963-FC48-E08A-4108-0340DE57BBB7}"/>
          </ac:spMkLst>
        </pc:spChg>
        <pc:spChg chg="add del mod replST">
          <ac:chgData name="Holly Jalota" userId="151c0755-ebdb-4543-b130-909b4e7f85d6" providerId="ADAL" clId="{942DC373-8B79-474E-9EF6-682153E52446}" dt="2024-04-03T10:59:39.341" v="95258"/>
          <ac:spMkLst>
            <pc:docMk/>
            <pc:sldMk cId="2688869901" sldId="2147377552"/>
            <ac:spMk id="218" creationId="{067EEF9B-B9F4-1806-FA79-6C6759D0DDED}"/>
          </ac:spMkLst>
        </pc:spChg>
        <pc:spChg chg="add del mod replST">
          <ac:chgData name="Holly Jalota" userId="151c0755-ebdb-4543-b130-909b4e7f85d6" providerId="ADAL" clId="{942DC373-8B79-474E-9EF6-682153E52446}" dt="2024-04-03T10:59:48.819" v="95628"/>
          <ac:spMkLst>
            <pc:docMk/>
            <pc:sldMk cId="2688869901" sldId="2147377552"/>
            <ac:spMk id="219" creationId="{0F758A0A-5366-2EC0-42D9-D76D5DBB3E52}"/>
          </ac:spMkLst>
        </pc:spChg>
        <pc:spChg chg="add del mod replST">
          <ac:chgData name="Holly Jalota" userId="151c0755-ebdb-4543-b130-909b4e7f85d6" providerId="ADAL" clId="{942DC373-8B79-474E-9EF6-682153E52446}" dt="2024-04-03T10:59:58.980" v="96000"/>
          <ac:spMkLst>
            <pc:docMk/>
            <pc:sldMk cId="2688869901" sldId="2147377552"/>
            <ac:spMk id="220" creationId="{75A800A6-1B73-160D-36EE-680E108618B8}"/>
          </ac:spMkLst>
        </pc:spChg>
        <pc:spChg chg="add del mod replST">
          <ac:chgData name="Holly Jalota" userId="151c0755-ebdb-4543-b130-909b4e7f85d6" providerId="ADAL" clId="{942DC373-8B79-474E-9EF6-682153E52446}" dt="2024-04-03T11:00:08.235" v="96335"/>
          <ac:spMkLst>
            <pc:docMk/>
            <pc:sldMk cId="2688869901" sldId="2147377552"/>
            <ac:spMk id="221" creationId="{7BD72255-00E3-5962-8736-819688BBCF57}"/>
          </ac:spMkLst>
        </pc:spChg>
        <pc:spChg chg="add del mod replST">
          <ac:chgData name="Holly Jalota" userId="151c0755-ebdb-4543-b130-909b4e7f85d6" providerId="ADAL" clId="{942DC373-8B79-474E-9EF6-682153E52446}" dt="2024-04-03T11:00:19.667" v="96667"/>
          <ac:spMkLst>
            <pc:docMk/>
            <pc:sldMk cId="2688869901" sldId="2147377552"/>
            <ac:spMk id="222" creationId="{37F013D1-9C2E-1614-E935-CA5607DFD67D}"/>
          </ac:spMkLst>
        </pc:spChg>
        <pc:spChg chg="add del mod replST">
          <ac:chgData name="Holly Jalota" userId="151c0755-ebdb-4543-b130-909b4e7f85d6" providerId="ADAL" clId="{942DC373-8B79-474E-9EF6-682153E52446}" dt="2024-04-03T11:00:29.101" v="97002"/>
          <ac:spMkLst>
            <pc:docMk/>
            <pc:sldMk cId="2688869901" sldId="2147377552"/>
            <ac:spMk id="223" creationId="{367480D1-630D-A060-3B58-9AC0FE141DE7}"/>
          </ac:spMkLst>
        </pc:spChg>
        <pc:spChg chg="add del mod replST">
          <ac:chgData name="Holly Jalota" userId="151c0755-ebdb-4543-b130-909b4e7f85d6" providerId="ADAL" clId="{942DC373-8B79-474E-9EF6-682153E52446}" dt="2024-04-03T11:00:38.590" v="97337"/>
          <ac:spMkLst>
            <pc:docMk/>
            <pc:sldMk cId="2688869901" sldId="2147377552"/>
            <ac:spMk id="224" creationId="{080D447A-2430-352B-C3DC-EE5FBE8217E3}"/>
          </ac:spMkLst>
        </pc:spChg>
        <pc:spChg chg="add del mod replST">
          <ac:chgData name="Holly Jalota" userId="151c0755-ebdb-4543-b130-909b4e7f85d6" providerId="ADAL" clId="{942DC373-8B79-474E-9EF6-682153E52446}" dt="2024-04-03T11:00:47.866" v="97674"/>
          <ac:spMkLst>
            <pc:docMk/>
            <pc:sldMk cId="2688869901" sldId="2147377552"/>
            <ac:spMk id="225" creationId="{3FDF4C96-49EE-2538-5D4E-5C23B1F9BB6A}"/>
          </ac:spMkLst>
        </pc:spChg>
        <pc:spChg chg="add del mod replST">
          <ac:chgData name="Holly Jalota" userId="151c0755-ebdb-4543-b130-909b4e7f85d6" providerId="ADAL" clId="{942DC373-8B79-474E-9EF6-682153E52446}" dt="2024-04-03T11:00:57.123" v="98009"/>
          <ac:spMkLst>
            <pc:docMk/>
            <pc:sldMk cId="2688869901" sldId="2147377552"/>
            <ac:spMk id="226" creationId="{A6013E5F-B3BB-6451-064D-FC99E0392543}"/>
          </ac:spMkLst>
        </pc:spChg>
        <pc:spChg chg="add del mod replST">
          <ac:chgData name="Holly Jalota" userId="151c0755-ebdb-4543-b130-909b4e7f85d6" providerId="ADAL" clId="{942DC373-8B79-474E-9EF6-682153E52446}" dt="2024-04-03T11:01:06.512" v="98376"/>
          <ac:spMkLst>
            <pc:docMk/>
            <pc:sldMk cId="2688869901" sldId="2147377552"/>
            <ac:spMk id="227" creationId="{42267C45-291E-B14B-B8AF-17CFD7E3A772}"/>
          </ac:spMkLst>
        </pc:spChg>
        <pc:spChg chg="add del mod replST">
          <ac:chgData name="Holly Jalota" userId="151c0755-ebdb-4543-b130-909b4e7f85d6" providerId="ADAL" clId="{942DC373-8B79-474E-9EF6-682153E52446}" dt="2024-04-03T11:01:17.686" v="98711"/>
          <ac:spMkLst>
            <pc:docMk/>
            <pc:sldMk cId="2688869901" sldId="2147377552"/>
            <ac:spMk id="228" creationId="{4419C730-1801-50C6-C34A-56F7F1ADB8E1}"/>
          </ac:spMkLst>
        </pc:spChg>
        <pc:spChg chg="add del mod replST">
          <ac:chgData name="Holly Jalota" userId="151c0755-ebdb-4543-b130-909b4e7f85d6" providerId="ADAL" clId="{942DC373-8B79-474E-9EF6-682153E52446}" dt="2024-04-03T11:01:26.960" v="99043"/>
          <ac:spMkLst>
            <pc:docMk/>
            <pc:sldMk cId="2688869901" sldId="2147377552"/>
            <ac:spMk id="229" creationId="{DE6CB0E9-F85A-F51E-8C9A-7EFFF2A98464}"/>
          </ac:spMkLst>
        </pc:spChg>
        <pc:spChg chg="add del mod replST">
          <ac:chgData name="Holly Jalota" userId="151c0755-ebdb-4543-b130-909b4e7f85d6" providerId="ADAL" clId="{942DC373-8B79-474E-9EF6-682153E52446}" dt="2024-04-03T11:01:38.513" v="99376"/>
          <ac:spMkLst>
            <pc:docMk/>
            <pc:sldMk cId="2688869901" sldId="2147377552"/>
            <ac:spMk id="230" creationId="{A514AA90-64E7-6260-F46C-8746D0834814}"/>
          </ac:spMkLst>
        </pc:spChg>
        <pc:spChg chg="add del mod replST">
          <ac:chgData name="Holly Jalota" userId="151c0755-ebdb-4543-b130-909b4e7f85d6" providerId="ADAL" clId="{942DC373-8B79-474E-9EF6-682153E52446}" dt="2024-04-03T11:01:47.921" v="99709"/>
          <ac:spMkLst>
            <pc:docMk/>
            <pc:sldMk cId="2688869901" sldId="2147377552"/>
            <ac:spMk id="231" creationId="{EFA271EE-56CC-3A88-EAB7-4D26D679D6A7}"/>
          </ac:spMkLst>
        </pc:spChg>
        <pc:spChg chg="add del mod replST">
          <ac:chgData name="Holly Jalota" userId="151c0755-ebdb-4543-b130-909b4e7f85d6" providerId="ADAL" clId="{942DC373-8B79-474E-9EF6-682153E52446}" dt="2024-04-03T11:01:57.894" v="100042"/>
          <ac:spMkLst>
            <pc:docMk/>
            <pc:sldMk cId="2688869901" sldId="2147377552"/>
            <ac:spMk id="232" creationId="{EECE16A9-4354-C0CB-344F-6431F433C6F7}"/>
          </ac:spMkLst>
        </pc:spChg>
        <pc:spChg chg="add del mod replST">
          <ac:chgData name="Holly Jalota" userId="151c0755-ebdb-4543-b130-909b4e7f85d6" providerId="ADAL" clId="{942DC373-8B79-474E-9EF6-682153E52446}" dt="2024-04-03T11:02:07.680" v="100377"/>
          <ac:spMkLst>
            <pc:docMk/>
            <pc:sldMk cId="2688869901" sldId="2147377552"/>
            <ac:spMk id="233" creationId="{6B2A85A6-5B30-6EC5-F2DA-38447A50451D}"/>
          </ac:spMkLst>
        </pc:spChg>
        <pc:spChg chg="add del mod replST">
          <ac:chgData name="Holly Jalota" userId="151c0755-ebdb-4543-b130-909b4e7f85d6" providerId="ADAL" clId="{942DC373-8B79-474E-9EF6-682153E52446}" dt="2024-04-03T11:02:18.402" v="100731"/>
          <ac:spMkLst>
            <pc:docMk/>
            <pc:sldMk cId="2688869901" sldId="2147377552"/>
            <ac:spMk id="234" creationId="{2231268C-6169-1907-6E09-BACDA0221F91}"/>
          </ac:spMkLst>
        </pc:spChg>
        <pc:spChg chg="add del mod replST">
          <ac:chgData name="Holly Jalota" userId="151c0755-ebdb-4543-b130-909b4e7f85d6" providerId="ADAL" clId="{942DC373-8B79-474E-9EF6-682153E52446}" dt="2024-04-03T11:02:27.728" v="101064"/>
          <ac:spMkLst>
            <pc:docMk/>
            <pc:sldMk cId="2688869901" sldId="2147377552"/>
            <ac:spMk id="235" creationId="{C58D0248-EDCB-E2E0-0EFD-CD4F90D0CFD3}"/>
          </ac:spMkLst>
        </pc:spChg>
        <pc:spChg chg="add del mod replST">
          <ac:chgData name="Holly Jalota" userId="151c0755-ebdb-4543-b130-909b4e7f85d6" providerId="ADAL" clId="{942DC373-8B79-474E-9EF6-682153E52446}" dt="2024-04-03T11:02:37.301" v="101418"/>
          <ac:spMkLst>
            <pc:docMk/>
            <pc:sldMk cId="2688869901" sldId="2147377552"/>
            <ac:spMk id="236" creationId="{BA71D125-BB4F-B9D0-D892-5F33EED85F52}"/>
          </ac:spMkLst>
        </pc:spChg>
        <pc:spChg chg="add del mod replST">
          <ac:chgData name="Holly Jalota" userId="151c0755-ebdb-4543-b130-909b4e7f85d6" providerId="ADAL" clId="{942DC373-8B79-474E-9EF6-682153E52446}" dt="2024-04-03T11:02:46.759" v="101782"/>
          <ac:spMkLst>
            <pc:docMk/>
            <pc:sldMk cId="2688869901" sldId="2147377552"/>
            <ac:spMk id="237" creationId="{80C03824-5BB9-9345-E75D-A11A30D7D3D8}"/>
          </ac:spMkLst>
        </pc:spChg>
        <pc:spChg chg="add del mod replST">
          <ac:chgData name="Holly Jalota" userId="151c0755-ebdb-4543-b130-909b4e7f85d6" providerId="ADAL" clId="{942DC373-8B79-474E-9EF6-682153E52446}" dt="2024-04-03T11:02:56.155" v="102151"/>
          <ac:spMkLst>
            <pc:docMk/>
            <pc:sldMk cId="2688869901" sldId="2147377552"/>
            <ac:spMk id="238" creationId="{E28DB029-49FC-BAC0-FC43-1491D6AA525B}"/>
          </ac:spMkLst>
        </pc:spChg>
        <pc:spChg chg="add del mod replST">
          <ac:chgData name="Holly Jalota" userId="151c0755-ebdb-4543-b130-909b4e7f85d6" providerId="ADAL" clId="{942DC373-8B79-474E-9EF6-682153E52446}" dt="2024-04-03T11:03:05.455" v="102513"/>
          <ac:spMkLst>
            <pc:docMk/>
            <pc:sldMk cId="2688869901" sldId="2147377552"/>
            <ac:spMk id="239" creationId="{6265821D-984F-ADA8-5588-B6CF92D179C0}"/>
          </ac:spMkLst>
        </pc:spChg>
        <pc:spChg chg="add del mod replST">
          <ac:chgData name="Holly Jalota" userId="151c0755-ebdb-4543-b130-909b4e7f85d6" providerId="ADAL" clId="{942DC373-8B79-474E-9EF6-682153E52446}" dt="2024-04-03T11:03:14.853" v="102913"/>
          <ac:spMkLst>
            <pc:docMk/>
            <pc:sldMk cId="2688869901" sldId="2147377552"/>
            <ac:spMk id="240" creationId="{B2775A92-62AD-3F39-0E5E-7FC1B9EDDA78}"/>
          </ac:spMkLst>
        </pc:spChg>
        <pc:spChg chg="add del mod replST">
          <ac:chgData name="Holly Jalota" userId="151c0755-ebdb-4543-b130-909b4e7f85d6" providerId="ADAL" clId="{942DC373-8B79-474E-9EF6-682153E52446}" dt="2024-04-03T11:03:24.139" v="103285"/>
          <ac:spMkLst>
            <pc:docMk/>
            <pc:sldMk cId="2688869901" sldId="2147377552"/>
            <ac:spMk id="241" creationId="{0129A39E-7C17-04E5-5D70-D281DADF573D}"/>
          </ac:spMkLst>
        </pc:spChg>
        <pc:spChg chg="add del mod replST">
          <ac:chgData name="Holly Jalota" userId="151c0755-ebdb-4543-b130-909b4e7f85d6" providerId="ADAL" clId="{942DC373-8B79-474E-9EF6-682153E52446}" dt="2024-04-03T11:03:33.409" v="103639"/>
          <ac:spMkLst>
            <pc:docMk/>
            <pc:sldMk cId="2688869901" sldId="2147377552"/>
            <ac:spMk id="242" creationId="{8DDC2E1F-35BB-101F-56E7-CE75472FE5FE}"/>
          </ac:spMkLst>
        </pc:spChg>
        <pc:spChg chg="add del mod replST">
          <ac:chgData name="Holly Jalota" userId="151c0755-ebdb-4543-b130-909b4e7f85d6" providerId="ADAL" clId="{942DC373-8B79-474E-9EF6-682153E52446}" dt="2024-04-03T11:03:42.732" v="103999"/>
          <ac:spMkLst>
            <pc:docMk/>
            <pc:sldMk cId="2688869901" sldId="2147377552"/>
            <ac:spMk id="243" creationId="{53CF8200-A3F4-60CB-D027-47C87358F7B3}"/>
          </ac:spMkLst>
        </pc:spChg>
        <pc:spChg chg="add del mod replST">
          <ac:chgData name="Holly Jalota" userId="151c0755-ebdb-4543-b130-909b4e7f85d6" providerId="ADAL" clId="{942DC373-8B79-474E-9EF6-682153E52446}" dt="2024-04-03T11:03:52.167" v="104337"/>
          <ac:spMkLst>
            <pc:docMk/>
            <pc:sldMk cId="2688869901" sldId="2147377552"/>
            <ac:spMk id="244" creationId="{F198481F-1EC6-1D6A-A214-7247C7B46474}"/>
          </ac:spMkLst>
        </pc:spChg>
        <pc:spChg chg="add del mod replST">
          <ac:chgData name="Holly Jalota" userId="151c0755-ebdb-4543-b130-909b4e7f85d6" providerId="ADAL" clId="{942DC373-8B79-474E-9EF6-682153E52446}" dt="2024-04-03T11:04:49.663" v="104695"/>
          <ac:spMkLst>
            <pc:docMk/>
            <pc:sldMk cId="2688869901" sldId="2147377552"/>
            <ac:spMk id="245" creationId="{ECE5790E-0896-CF5F-3582-F7CF1B1D985D}"/>
          </ac:spMkLst>
        </pc:spChg>
        <pc:spChg chg="add del mod replST">
          <ac:chgData name="Holly Jalota" userId="151c0755-ebdb-4543-b130-909b4e7f85d6" providerId="ADAL" clId="{942DC373-8B79-474E-9EF6-682153E52446}" dt="2024-04-03T11:04:59.172" v="105043"/>
          <ac:spMkLst>
            <pc:docMk/>
            <pc:sldMk cId="2688869901" sldId="2147377552"/>
            <ac:spMk id="246" creationId="{74525301-DC3F-0BEE-95ED-DE6FA6E6EA10}"/>
          </ac:spMkLst>
        </pc:spChg>
        <pc:spChg chg="add del mod replST">
          <ac:chgData name="Holly Jalota" userId="151c0755-ebdb-4543-b130-909b4e7f85d6" providerId="ADAL" clId="{942DC373-8B79-474E-9EF6-682153E52446}" dt="2024-04-03T11:05:09.093" v="105402"/>
          <ac:spMkLst>
            <pc:docMk/>
            <pc:sldMk cId="2688869901" sldId="2147377552"/>
            <ac:spMk id="247" creationId="{30EC2C3E-2DAE-A7C6-F32E-9246BE028D74}"/>
          </ac:spMkLst>
        </pc:spChg>
        <pc:spChg chg="add del mod replST">
          <ac:chgData name="Holly Jalota" userId="151c0755-ebdb-4543-b130-909b4e7f85d6" providerId="ADAL" clId="{942DC373-8B79-474E-9EF6-682153E52446}" dt="2024-04-03T11:05:18.359" v="105778"/>
          <ac:spMkLst>
            <pc:docMk/>
            <pc:sldMk cId="2688869901" sldId="2147377552"/>
            <ac:spMk id="248" creationId="{7EDA3C85-C023-D86C-5A67-6A820E18124F}"/>
          </ac:spMkLst>
        </pc:spChg>
        <pc:spChg chg="add del mod replST">
          <ac:chgData name="Holly Jalota" userId="151c0755-ebdb-4543-b130-909b4e7f85d6" providerId="ADAL" clId="{942DC373-8B79-474E-9EF6-682153E52446}" dt="2024-04-03T11:05:27.614" v="106124"/>
          <ac:spMkLst>
            <pc:docMk/>
            <pc:sldMk cId="2688869901" sldId="2147377552"/>
            <ac:spMk id="249" creationId="{1580A76E-6840-6399-4755-CB50DE4AC24F}"/>
          </ac:spMkLst>
        </pc:spChg>
        <pc:spChg chg="add del mod replST">
          <ac:chgData name="Holly Jalota" userId="151c0755-ebdb-4543-b130-909b4e7f85d6" providerId="ADAL" clId="{942DC373-8B79-474E-9EF6-682153E52446}" dt="2024-04-03T11:05:37.196" v="106456"/>
          <ac:spMkLst>
            <pc:docMk/>
            <pc:sldMk cId="2688869901" sldId="2147377552"/>
            <ac:spMk id="250" creationId="{8C6AFED5-7060-5A83-3D38-DA691CC41716}"/>
          </ac:spMkLst>
        </pc:spChg>
        <pc:spChg chg="add del mod replST">
          <ac:chgData name="Holly Jalota" userId="151c0755-ebdb-4543-b130-909b4e7f85d6" providerId="ADAL" clId="{942DC373-8B79-474E-9EF6-682153E52446}" dt="2024-04-03T11:05:46.471" v="106790"/>
          <ac:spMkLst>
            <pc:docMk/>
            <pc:sldMk cId="2688869901" sldId="2147377552"/>
            <ac:spMk id="251" creationId="{BEF0A940-0DD2-E08A-D3F2-2B39F0AF4B50}"/>
          </ac:spMkLst>
        </pc:spChg>
        <pc:spChg chg="add del mod replST">
          <ac:chgData name="Holly Jalota" userId="151c0755-ebdb-4543-b130-909b4e7f85d6" providerId="ADAL" clId="{942DC373-8B79-474E-9EF6-682153E52446}" dt="2024-04-03T11:05:57.685" v="107123"/>
          <ac:spMkLst>
            <pc:docMk/>
            <pc:sldMk cId="2688869901" sldId="2147377552"/>
            <ac:spMk id="252" creationId="{4D2BA393-530D-E263-DB5D-B475744FFC08}"/>
          </ac:spMkLst>
        </pc:spChg>
        <pc:spChg chg="add del mod replST">
          <ac:chgData name="Holly Jalota" userId="151c0755-ebdb-4543-b130-909b4e7f85d6" providerId="ADAL" clId="{942DC373-8B79-474E-9EF6-682153E52446}" dt="2024-04-03T11:06:07.380" v="107456"/>
          <ac:spMkLst>
            <pc:docMk/>
            <pc:sldMk cId="2688869901" sldId="2147377552"/>
            <ac:spMk id="253" creationId="{56761D6B-8E76-8586-02D8-7E1D07493A1F}"/>
          </ac:spMkLst>
        </pc:spChg>
        <pc:spChg chg="add del mod replST">
          <ac:chgData name="Holly Jalota" userId="151c0755-ebdb-4543-b130-909b4e7f85d6" providerId="ADAL" clId="{942DC373-8B79-474E-9EF6-682153E52446}" dt="2024-04-03T11:06:16.845" v="107788"/>
          <ac:spMkLst>
            <pc:docMk/>
            <pc:sldMk cId="2688869901" sldId="2147377552"/>
            <ac:spMk id="254" creationId="{8957EB65-ECA0-08A2-1BC5-A5AB7A80AC2A}"/>
          </ac:spMkLst>
        </pc:spChg>
        <pc:spChg chg="add del mod replST">
          <ac:chgData name="Holly Jalota" userId="151c0755-ebdb-4543-b130-909b4e7f85d6" providerId="ADAL" clId="{942DC373-8B79-474E-9EF6-682153E52446}" dt="2024-04-03T11:06:38.542" v="108136"/>
          <ac:spMkLst>
            <pc:docMk/>
            <pc:sldMk cId="2688869901" sldId="2147377552"/>
            <ac:spMk id="255" creationId="{6B3C67AC-7F57-508C-F669-5594359692EB}"/>
          </ac:spMkLst>
        </pc:spChg>
        <pc:spChg chg="add del mod replST">
          <ac:chgData name="Holly Jalota" userId="151c0755-ebdb-4543-b130-909b4e7f85d6" providerId="ADAL" clId="{942DC373-8B79-474E-9EF6-682153E52446}" dt="2024-04-03T11:06:47.920" v="108519"/>
          <ac:spMkLst>
            <pc:docMk/>
            <pc:sldMk cId="2688869901" sldId="2147377552"/>
            <ac:spMk id="256" creationId="{3EF6709A-0EC2-3C9B-85BF-4AAD1FB217E1}"/>
          </ac:spMkLst>
        </pc:spChg>
        <pc:spChg chg="add del mod replST">
          <ac:chgData name="Holly Jalota" userId="151c0755-ebdb-4543-b130-909b4e7f85d6" providerId="ADAL" clId="{942DC373-8B79-474E-9EF6-682153E52446}" dt="2024-04-03T11:06:57.687" v="108867"/>
          <ac:spMkLst>
            <pc:docMk/>
            <pc:sldMk cId="2688869901" sldId="2147377552"/>
            <ac:spMk id="257" creationId="{45FDCFEB-D1E4-2E8C-032E-329A8BAAB755}"/>
          </ac:spMkLst>
        </pc:spChg>
        <pc:spChg chg="add del mod replST">
          <ac:chgData name="Holly Jalota" userId="151c0755-ebdb-4543-b130-909b4e7f85d6" providerId="ADAL" clId="{942DC373-8B79-474E-9EF6-682153E52446}" dt="2024-04-03T11:07:06.969" v="109222"/>
          <ac:spMkLst>
            <pc:docMk/>
            <pc:sldMk cId="2688869901" sldId="2147377552"/>
            <ac:spMk id="258" creationId="{F5930F44-316F-4458-D6F3-6333ADA9583A}"/>
          </ac:spMkLst>
        </pc:spChg>
        <pc:spChg chg="add del mod replST">
          <ac:chgData name="Holly Jalota" userId="151c0755-ebdb-4543-b130-909b4e7f85d6" providerId="ADAL" clId="{942DC373-8B79-474E-9EF6-682153E52446}" dt="2024-04-03T11:07:16.255" v="109567"/>
          <ac:spMkLst>
            <pc:docMk/>
            <pc:sldMk cId="2688869901" sldId="2147377552"/>
            <ac:spMk id="259" creationId="{224553FB-0476-4C2A-D555-954915E1D343}"/>
          </ac:spMkLst>
        </pc:spChg>
        <pc:spChg chg="add del mod replST">
          <ac:chgData name="Holly Jalota" userId="151c0755-ebdb-4543-b130-909b4e7f85d6" providerId="ADAL" clId="{942DC373-8B79-474E-9EF6-682153E52446}" dt="2024-04-03T11:07:36.407" v="109966"/>
          <ac:spMkLst>
            <pc:docMk/>
            <pc:sldMk cId="2688869901" sldId="2147377552"/>
            <ac:spMk id="260" creationId="{B4A601AD-6234-A540-4981-78C6F87A0757}"/>
          </ac:spMkLst>
        </pc:spChg>
        <pc:spChg chg="add del mod replST">
          <ac:chgData name="Holly Jalota" userId="151c0755-ebdb-4543-b130-909b4e7f85d6" providerId="ADAL" clId="{942DC373-8B79-474E-9EF6-682153E52446}" dt="2024-04-03T11:07:45.706" v="110358"/>
          <ac:spMkLst>
            <pc:docMk/>
            <pc:sldMk cId="2688869901" sldId="2147377552"/>
            <ac:spMk id="261" creationId="{E77624B5-1823-F578-6FF0-76BE3919F502}"/>
          </ac:spMkLst>
        </pc:spChg>
        <pc:spChg chg="add del mod replST">
          <ac:chgData name="Holly Jalota" userId="151c0755-ebdb-4543-b130-909b4e7f85d6" providerId="ADAL" clId="{942DC373-8B79-474E-9EF6-682153E52446}" dt="2024-04-03T11:07:55.248" v="110701"/>
          <ac:spMkLst>
            <pc:docMk/>
            <pc:sldMk cId="2688869901" sldId="2147377552"/>
            <ac:spMk id="262" creationId="{F7074E8E-8B7A-187C-93DE-BCA020285527}"/>
          </ac:spMkLst>
        </pc:spChg>
        <pc:spChg chg="add del mod replST">
          <ac:chgData name="Holly Jalota" userId="151c0755-ebdb-4543-b130-909b4e7f85d6" providerId="ADAL" clId="{942DC373-8B79-474E-9EF6-682153E52446}" dt="2024-04-03T11:08:05.766" v="111042"/>
          <ac:spMkLst>
            <pc:docMk/>
            <pc:sldMk cId="2688869901" sldId="2147377552"/>
            <ac:spMk id="263" creationId="{5DBDD1A6-CF53-A2BA-17A0-9C436E79E849}"/>
          </ac:spMkLst>
        </pc:spChg>
        <pc:spChg chg="add del mod replST">
          <ac:chgData name="Holly Jalota" userId="151c0755-ebdb-4543-b130-909b4e7f85d6" providerId="ADAL" clId="{942DC373-8B79-474E-9EF6-682153E52446}" dt="2024-04-03T11:08:30.119" v="111385"/>
          <ac:spMkLst>
            <pc:docMk/>
            <pc:sldMk cId="2688869901" sldId="2147377552"/>
            <ac:spMk id="264" creationId="{6DAABB84-AAFE-E79E-5334-FCC697C9EE44}"/>
          </ac:spMkLst>
        </pc:spChg>
        <pc:spChg chg="add del mod replST">
          <ac:chgData name="Holly Jalota" userId="151c0755-ebdb-4543-b130-909b4e7f85d6" providerId="ADAL" clId="{942DC373-8B79-474E-9EF6-682153E52446}" dt="2024-04-03T11:08:39.703" v="111717"/>
          <ac:spMkLst>
            <pc:docMk/>
            <pc:sldMk cId="2688869901" sldId="2147377552"/>
            <ac:spMk id="265" creationId="{B82A6749-F9DA-3D0C-0755-A1122632BD50}"/>
          </ac:spMkLst>
        </pc:spChg>
        <pc:spChg chg="add del mod replST">
          <ac:chgData name="Holly Jalota" userId="151c0755-ebdb-4543-b130-909b4e7f85d6" providerId="ADAL" clId="{942DC373-8B79-474E-9EF6-682153E52446}" dt="2024-04-03T11:08:49.137" v="112079"/>
          <ac:spMkLst>
            <pc:docMk/>
            <pc:sldMk cId="2688869901" sldId="2147377552"/>
            <ac:spMk id="266" creationId="{6239EE90-BB8A-3D56-EE68-3504F6536B45}"/>
          </ac:spMkLst>
        </pc:spChg>
        <pc:spChg chg="add del mod replST">
          <ac:chgData name="Holly Jalota" userId="151c0755-ebdb-4543-b130-909b4e7f85d6" providerId="ADAL" clId="{942DC373-8B79-474E-9EF6-682153E52446}" dt="2024-04-03T11:08:58.524" v="112456"/>
          <ac:spMkLst>
            <pc:docMk/>
            <pc:sldMk cId="2688869901" sldId="2147377552"/>
            <ac:spMk id="267" creationId="{9D1C93A3-7F4E-1B21-B482-029D78F19624}"/>
          </ac:spMkLst>
        </pc:spChg>
        <pc:spChg chg="add del mod replST">
          <ac:chgData name="Holly Jalota" userId="151c0755-ebdb-4543-b130-909b4e7f85d6" providerId="ADAL" clId="{942DC373-8B79-474E-9EF6-682153E52446}" dt="2024-04-03T11:09:07.755" v="112810"/>
          <ac:spMkLst>
            <pc:docMk/>
            <pc:sldMk cId="2688869901" sldId="2147377552"/>
            <ac:spMk id="268" creationId="{AC974B7F-35F7-338F-7BA3-9D5444F87825}"/>
          </ac:spMkLst>
        </pc:spChg>
        <pc:spChg chg="add del mod replST">
          <ac:chgData name="Holly Jalota" userId="151c0755-ebdb-4543-b130-909b4e7f85d6" providerId="ADAL" clId="{942DC373-8B79-474E-9EF6-682153E52446}" dt="2024-04-03T11:09:17.095" v="113198"/>
          <ac:spMkLst>
            <pc:docMk/>
            <pc:sldMk cId="2688869901" sldId="2147377552"/>
            <ac:spMk id="269" creationId="{CBA9B8BF-C159-B07E-7730-A01F75767564}"/>
          </ac:spMkLst>
        </pc:spChg>
        <pc:spChg chg="add del mod replST">
          <ac:chgData name="Holly Jalota" userId="151c0755-ebdb-4543-b130-909b4e7f85d6" providerId="ADAL" clId="{942DC373-8B79-474E-9EF6-682153E52446}" dt="2024-04-03T11:09:26.514" v="113584"/>
          <ac:spMkLst>
            <pc:docMk/>
            <pc:sldMk cId="2688869901" sldId="2147377552"/>
            <ac:spMk id="270" creationId="{52E223FF-F8B8-A416-556F-5427748AFBBA}"/>
          </ac:spMkLst>
        </pc:spChg>
        <pc:spChg chg="add del mod replST">
          <ac:chgData name="Holly Jalota" userId="151c0755-ebdb-4543-b130-909b4e7f85d6" providerId="ADAL" clId="{942DC373-8B79-474E-9EF6-682153E52446}" dt="2024-04-03T11:09:36.025" v="113958"/>
          <ac:spMkLst>
            <pc:docMk/>
            <pc:sldMk cId="2688869901" sldId="2147377552"/>
            <ac:spMk id="271" creationId="{8492B542-21CA-E2EC-939D-C06470B3D781}"/>
          </ac:spMkLst>
        </pc:spChg>
        <pc:spChg chg="add del mod replST">
          <ac:chgData name="Holly Jalota" userId="151c0755-ebdb-4543-b130-909b4e7f85d6" providerId="ADAL" clId="{942DC373-8B79-474E-9EF6-682153E52446}" dt="2024-04-03T11:09:45.504" v="114328"/>
          <ac:spMkLst>
            <pc:docMk/>
            <pc:sldMk cId="2688869901" sldId="2147377552"/>
            <ac:spMk id="272" creationId="{61CBD517-6168-C4CA-EFB0-BDDE488F7C06}"/>
          </ac:spMkLst>
        </pc:spChg>
        <pc:spChg chg="add del mod replST">
          <ac:chgData name="Holly Jalota" userId="151c0755-ebdb-4543-b130-909b4e7f85d6" providerId="ADAL" clId="{942DC373-8B79-474E-9EF6-682153E52446}" dt="2024-04-03T11:09:54.910" v="114722"/>
          <ac:spMkLst>
            <pc:docMk/>
            <pc:sldMk cId="2688869901" sldId="2147377552"/>
            <ac:spMk id="273" creationId="{DA5C2BB1-296B-BD22-1FC1-30917D4B190F}"/>
          </ac:spMkLst>
        </pc:spChg>
        <pc:spChg chg="add del mod replST">
          <ac:chgData name="Holly Jalota" userId="151c0755-ebdb-4543-b130-909b4e7f85d6" providerId="ADAL" clId="{942DC373-8B79-474E-9EF6-682153E52446}" dt="2024-04-03T11:10:04.208" v="115091"/>
          <ac:spMkLst>
            <pc:docMk/>
            <pc:sldMk cId="2688869901" sldId="2147377552"/>
            <ac:spMk id="274" creationId="{3A0CD38B-3048-6B9F-776E-77205CE2A449}"/>
          </ac:spMkLst>
        </pc:spChg>
        <pc:spChg chg="add del mod replST">
          <ac:chgData name="Holly Jalota" userId="151c0755-ebdb-4543-b130-909b4e7f85d6" providerId="ADAL" clId="{942DC373-8B79-474E-9EF6-682153E52446}" dt="2024-04-03T11:10:13.516" v="115463"/>
          <ac:spMkLst>
            <pc:docMk/>
            <pc:sldMk cId="2688869901" sldId="2147377552"/>
            <ac:spMk id="275" creationId="{6918E978-78EF-3910-57C5-EB82D8FB1409}"/>
          </ac:spMkLst>
        </pc:spChg>
        <pc:spChg chg="add del mod replST">
          <ac:chgData name="Holly Jalota" userId="151c0755-ebdb-4543-b130-909b4e7f85d6" providerId="ADAL" clId="{942DC373-8B79-474E-9EF6-682153E52446}" dt="2024-04-03T11:10:23.091" v="115842"/>
          <ac:spMkLst>
            <pc:docMk/>
            <pc:sldMk cId="2688869901" sldId="2147377552"/>
            <ac:spMk id="276" creationId="{70D7639A-A604-BDC0-EDC4-5F8C3FD39526}"/>
          </ac:spMkLst>
        </pc:spChg>
        <pc:spChg chg="add del mod replST">
          <ac:chgData name="Holly Jalota" userId="151c0755-ebdb-4543-b130-909b4e7f85d6" providerId="ADAL" clId="{942DC373-8B79-474E-9EF6-682153E52446}" dt="2024-04-03T11:10:32.470" v="116217"/>
          <ac:spMkLst>
            <pc:docMk/>
            <pc:sldMk cId="2688869901" sldId="2147377552"/>
            <ac:spMk id="277" creationId="{C8ED4048-A553-F45D-F982-1B0CA5457131}"/>
          </ac:spMkLst>
        </pc:spChg>
        <pc:spChg chg="add del mod replST">
          <ac:chgData name="Holly Jalota" userId="151c0755-ebdb-4543-b130-909b4e7f85d6" providerId="ADAL" clId="{942DC373-8B79-474E-9EF6-682153E52446}" dt="2024-04-03T11:12:27.946" v="116556"/>
          <ac:spMkLst>
            <pc:docMk/>
            <pc:sldMk cId="2688869901" sldId="2147377552"/>
            <ac:spMk id="278" creationId="{9842F50A-2F18-14E9-EA59-68AACE778FFB}"/>
          </ac:spMkLst>
        </pc:spChg>
        <pc:spChg chg="add del mod replST">
          <ac:chgData name="Holly Jalota" userId="151c0755-ebdb-4543-b130-909b4e7f85d6" providerId="ADAL" clId="{942DC373-8B79-474E-9EF6-682153E52446}" dt="2024-04-03T11:12:37.474" v="116893"/>
          <ac:spMkLst>
            <pc:docMk/>
            <pc:sldMk cId="2688869901" sldId="2147377552"/>
            <ac:spMk id="279" creationId="{E768ABE0-D2BB-8A05-EFC2-54A0AB70740D}"/>
          </ac:spMkLst>
        </pc:spChg>
        <pc:spChg chg="add del mod replST">
          <ac:chgData name="Holly Jalota" userId="151c0755-ebdb-4543-b130-909b4e7f85d6" providerId="ADAL" clId="{942DC373-8B79-474E-9EF6-682153E52446}" dt="2024-04-03T11:12:46.881" v="117226"/>
          <ac:spMkLst>
            <pc:docMk/>
            <pc:sldMk cId="2688869901" sldId="2147377552"/>
            <ac:spMk id="280" creationId="{7119920E-4E85-D370-606B-BAEB443FE0DB}"/>
          </ac:spMkLst>
        </pc:spChg>
        <pc:spChg chg="add del mod replST">
          <ac:chgData name="Holly Jalota" userId="151c0755-ebdb-4543-b130-909b4e7f85d6" providerId="ADAL" clId="{942DC373-8B79-474E-9EF6-682153E52446}" dt="2024-04-03T11:13:19.127" v="117569"/>
          <ac:spMkLst>
            <pc:docMk/>
            <pc:sldMk cId="2688869901" sldId="2147377552"/>
            <ac:spMk id="281" creationId="{F5E21ADF-428F-C2EC-3384-DAA3962CAFD9}"/>
          </ac:spMkLst>
        </pc:spChg>
        <pc:spChg chg="add del mod replST">
          <ac:chgData name="Holly Jalota" userId="151c0755-ebdb-4543-b130-909b4e7f85d6" providerId="ADAL" clId="{942DC373-8B79-474E-9EF6-682153E52446}" dt="2024-04-03T11:13:51.749" v="118482"/>
          <ac:spMkLst>
            <pc:docMk/>
            <pc:sldMk cId="2688869901" sldId="2147377552"/>
            <ac:spMk id="282" creationId="{508647E5-EFE7-693C-D882-E32976D01C96}"/>
          </ac:spMkLst>
        </pc:spChg>
        <pc:spChg chg="add mod replST delST">
          <ac:chgData name="Holly Jalota" userId="151c0755-ebdb-4543-b130-909b4e7f85d6" providerId="ADAL" clId="{942DC373-8B79-474E-9EF6-682153E52446}" dt="2024-04-03T11:13:47.637" v="117947" actId="20577"/>
          <ac:spMkLst>
            <pc:docMk/>
            <pc:sldMk cId="2688869901" sldId="2147377552"/>
            <ac:spMk id="283" creationId="{84913B8B-2E35-1B5E-51E5-15D3B0E07602}"/>
          </ac:spMkLst>
        </pc:spChg>
        <pc:spChg chg="add del mod replST">
          <ac:chgData name="Holly Jalota" userId="151c0755-ebdb-4543-b130-909b4e7f85d6" providerId="ADAL" clId="{942DC373-8B79-474E-9EF6-682153E52446}" dt="2024-04-03T11:14:05.379" v="118816"/>
          <ac:spMkLst>
            <pc:docMk/>
            <pc:sldMk cId="2688869901" sldId="2147377552"/>
            <ac:spMk id="284" creationId="{92AD1D5B-87CC-778F-82A4-EB61BCCFC233}"/>
          </ac:spMkLst>
        </pc:spChg>
        <pc:spChg chg="add del mod replST">
          <ac:chgData name="Holly Jalota" userId="151c0755-ebdb-4543-b130-909b4e7f85d6" providerId="ADAL" clId="{942DC373-8B79-474E-9EF6-682153E52446}" dt="2024-04-03T11:14:14.757" v="119148"/>
          <ac:spMkLst>
            <pc:docMk/>
            <pc:sldMk cId="2688869901" sldId="2147377552"/>
            <ac:spMk id="285" creationId="{34EC54AD-0904-84C6-E17B-93ED29730E82}"/>
          </ac:spMkLst>
        </pc:spChg>
        <pc:spChg chg="add del mod replST">
          <ac:chgData name="Holly Jalota" userId="151c0755-ebdb-4543-b130-909b4e7f85d6" providerId="ADAL" clId="{942DC373-8B79-474E-9EF6-682153E52446}" dt="2024-04-03T11:14:25.977" v="119481"/>
          <ac:spMkLst>
            <pc:docMk/>
            <pc:sldMk cId="2688869901" sldId="2147377552"/>
            <ac:spMk id="286" creationId="{3774CCA6-C38F-019A-3778-465DAB0632EF}"/>
          </ac:spMkLst>
        </pc:spChg>
        <pc:spChg chg="add del mod replST">
          <ac:chgData name="Holly Jalota" userId="151c0755-ebdb-4543-b130-909b4e7f85d6" providerId="ADAL" clId="{942DC373-8B79-474E-9EF6-682153E52446}" dt="2024-04-03T11:14:56.795" v="119845"/>
          <ac:spMkLst>
            <pc:docMk/>
            <pc:sldMk cId="2688869901" sldId="2147377552"/>
            <ac:spMk id="287" creationId="{225E0DED-6CE4-CC8B-BF1B-E1850AA0A15A}"/>
          </ac:spMkLst>
        </pc:spChg>
        <pc:spChg chg="add del mod replST">
          <ac:chgData name="Holly Jalota" userId="151c0755-ebdb-4543-b130-909b4e7f85d6" providerId="ADAL" clId="{942DC373-8B79-474E-9EF6-682153E52446}" dt="2024-04-03T11:15:06.117" v="120213"/>
          <ac:spMkLst>
            <pc:docMk/>
            <pc:sldMk cId="2688869901" sldId="2147377552"/>
            <ac:spMk id="288" creationId="{64041EF5-61D0-A21F-358D-95EB943D69C5}"/>
          </ac:spMkLst>
        </pc:spChg>
        <pc:spChg chg="add del mod replST">
          <ac:chgData name="Holly Jalota" userId="151c0755-ebdb-4543-b130-909b4e7f85d6" providerId="ADAL" clId="{942DC373-8B79-474E-9EF6-682153E52446}" dt="2024-04-03T11:15:15.537" v="120561"/>
          <ac:spMkLst>
            <pc:docMk/>
            <pc:sldMk cId="2688869901" sldId="2147377552"/>
            <ac:spMk id="289" creationId="{7E92C2BE-EECD-97A5-00FA-42AE5833954B}"/>
          </ac:spMkLst>
        </pc:spChg>
        <pc:spChg chg="add mod replST">
          <ac:chgData name="Holly Jalota" userId="151c0755-ebdb-4543-b130-909b4e7f85d6" providerId="ADAL" clId="{942DC373-8B79-474E-9EF6-682153E52446}" dt="2024-04-03T11:15:15.554" v="120586" actId="948"/>
          <ac:spMkLst>
            <pc:docMk/>
            <pc:sldMk cId="2688869901" sldId="2147377552"/>
            <ac:spMk id="290" creationId="{0C3AC3EF-C221-5550-1484-823F27E73C7C}"/>
          </ac:spMkLst>
        </pc:spChg>
      </pc:sldChg>
      <pc:sldChg chg="addSp delSp modSp del mod">
        <pc:chgData name="Holly Jalota" userId="151c0755-ebdb-4543-b130-909b4e7f85d6" providerId="ADAL" clId="{942DC373-8B79-474E-9EF6-682153E52446}" dt="2024-04-02T16:13:12.299" v="18019" actId="47"/>
        <pc:sldMkLst>
          <pc:docMk/>
          <pc:sldMk cId="3325023335" sldId="2147377553"/>
        </pc:sldMkLst>
        <pc:spChg chg="add del mod replST">
          <ac:chgData name="Holly Jalota" userId="151c0755-ebdb-4543-b130-909b4e7f85d6" providerId="ADAL" clId="{942DC373-8B79-474E-9EF6-682153E52446}" dt="2024-03-25T16:23:45.870" v="351"/>
          <ac:spMkLst>
            <pc:docMk/>
            <pc:sldMk cId="3325023335" sldId="2147377553"/>
            <ac:spMk id="5" creationId="{3029DC3C-3527-9957-4019-C03EE52AE873}"/>
          </ac:spMkLst>
        </pc:spChg>
        <pc:spChg chg="add del mod replST">
          <ac:chgData name="Holly Jalota" userId="151c0755-ebdb-4543-b130-909b4e7f85d6" providerId="ADAL" clId="{942DC373-8B79-474E-9EF6-682153E52446}" dt="2024-04-02T13:31:07.004" v="4423"/>
          <ac:spMkLst>
            <pc:docMk/>
            <pc:sldMk cId="3325023335" sldId="2147377553"/>
            <ac:spMk id="5" creationId="{ACB09E98-D8F3-DDE2-73EA-A5E42B55CD9F}"/>
          </ac:spMkLst>
        </pc:spChg>
        <pc:spChg chg="add del mod replST">
          <ac:chgData name="Holly Jalota" userId="151c0755-ebdb-4543-b130-909b4e7f85d6" providerId="ADAL" clId="{942DC373-8B79-474E-9EF6-682153E52446}" dt="2024-03-28T09:48:38.878" v="1066"/>
          <ac:spMkLst>
            <pc:docMk/>
            <pc:sldMk cId="3325023335" sldId="2147377553"/>
            <ac:spMk id="5" creationId="{FB1C1B74-0801-DE56-75E2-CB84C459AFBE}"/>
          </ac:spMkLst>
        </pc:spChg>
        <pc:spChg chg="add mod replST">
          <ac:chgData name="Holly Jalota" userId="151c0755-ebdb-4543-b130-909b4e7f85d6" providerId="ADAL" clId="{942DC373-8B79-474E-9EF6-682153E52446}" dt="2024-03-25T16:23:45.888" v="376" actId="948"/>
          <ac:spMkLst>
            <pc:docMk/>
            <pc:sldMk cId="3325023335" sldId="2147377553"/>
            <ac:spMk id="6" creationId="{DBE15156-4973-786A-6653-6E6B39FD10A0}"/>
          </ac:spMkLst>
        </pc:spChg>
        <pc:spChg chg="add del mod replST">
          <ac:chgData name="Holly Jalota" userId="151c0755-ebdb-4543-b130-909b4e7f85d6" providerId="ADAL" clId="{942DC373-8B79-474E-9EF6-682153E52446}" dt="2024-04-02T13:31:56.115" v="5336"/>
          <ac:spMkLst>
            <pc:docMk/>
            <pc:sldMk cId="3325023335" sldId="2147377553"/>
            <ac:spMk id="6" creationId="{E709D7D2-E9D6-8A15-ECBD-020193946A7B}"/>
          </ac:spMkLst>
        </pc:spChg>
        <pc:spChg chg="add mod replST delST">
          <ac:chgData name="Holly Jalota" userId="151c0755-ebdb-4543-b130-909b4e7f85d6" providerId="ADAL" clId="{942DC373-8B79-474E-9EF6-682153E52446}" dt="2024-04-02T13:31:51.185" v="5224" actId="20577"/>
          <ac:spMkLst>
            <pc:docMk/>
            <pc:sldMk cId="3325023335" sldId="2147377553"/>
            <ac:spMk id="7" creationId="{4ACE635F-8139-100F-AC62-C0D7E73DB9CE}"/>
          </ac:spMkLst>
        </pc:spChg>
        <pc:spChg chg="add del mod replST">
          <ac:chgData name="Holly Jalota" userId="151c0755-ebdb-4543-b130-909b4e7f85d6" providerId="ADAL" clId="{942DC373-8B79-474E-9EF6-682153E52446}" dt="2024-03-28T09:49:47.253" v="1400"/>
          <ac:spMkLst>
            <pc:docMk/>
            <pc:sldMk cId="3325023335" sldId="2147377553"/>
            <ac:spMk id="7" creationId="{D84D8D67-D3F7-FCBD-9636-A666BB293291}"/>
          </ac:spMkLst>
        </pc:spChg>
        <pc:spChg chg="add del mod replST">
          <ac:chgData name="Holly Jalota" userId="151c0755-ebdb-4543-b130-909b4e7f85d6" providerId="ADAL" clId="{942DC373-8B79-474E-9EF6-682153E52446}" dt="2024-04-02T13:32:05.417" v="5653" actId="478"/>
          <ac:spMkLst>
            <pc:docMk/>
            <pc:sldMk cId="3325023335" sldId="2147377553"/>
            <ac:spMk id="8" creationId="{90BD3B07-B6D5-29F9-8DF1-4A91A007C4E1}"/>
          </ac:spMkLst>
        </pc:spChg>
        <pc:spChg chg="add del mod replST">
          <ac:chgData name="Holly Jalota" userId="151c0755-ebdb-4543-b130-909b4e7f85d6" providerId="ADAL" clId="{942DC373-8B79-474E-9EF6-682153E52446}" dt="2024-03-28T09:49:56.868" v="1734"/>
          <ac:spMkLst>
            <pc:docMk/>
            <pc:sldMk cId="3325023335" sldId="2147377553"/>
            <ac:spMk id="8" creationId="{A690C7FE-E5B5-2CBA-9897-5C4DCDB378E0}"/>
          </ac:spMkLst>
        </pc:spChg>
        <pc:spChg chg="add del mod replST">
          <ac:chgData name="Holly Jalota" userId="151c0755-ebdb-4543-b130-909b4e7f85d6" providerId="ADAL" clId="{942DC373-8B79-474E-9EF6-682153E52446}" dt="2024-03-28T09:50:24.806" v="2066"/>
          <ac:spMkLst>
            <pc:docMk/>
            <pc:sldMk cId="3325023335" sldId="2147377553"/>
            <ac:spMk id="9" creationId="{02DEE714-AB58-1649-0661-04361A7C65B7}"/>
          </ac:spMkLst>
        </pc:spChg>
        <pc:spChg chg="del mod replST">
          <ac:chgData name="Holly Jalota" userId="151c0755-ebdb-4543-b130-909b4e7f85d6" providerId="ADAL" clId="{942DC373-8B79-474E-9EF6-682153E52446}" dt="2024-04-02T13:32:15.228" v="5917"/>
          <ac:spMkLst>
            <pc:docMk/>
            <pc:sldMk cId="3325023335" sldId="2147377553"/>
            <ac:spMk id="9" creationId="{08398FFB-F2B8-85E1-89A3-ACAFFCE5DAA9}"/>
          </ac:spMkLst>
        </pc:spChg>
        <pc:spChg chg="add del mod replST">
          <ac:chgData name="Holly Jalota" userId="151c0755-ebdb-4543-b130-909b4e7f85d6" providerId="ADAL" clId="{942DC373-8B79-474E-9EF6-682153E52446}" dt="2024-03-28T09:50:36.132" v="2400"/>
          <ac:spMkLst>
            <pc:docMk/>
            <pc:sldMk cId="3325023335" sldId="2147377553"/>
            <ac:spMk id="10" creationId="{1873BE7B-3CD0-1914-5D68-2BD8C0B04425}"/>
          </ac:spMkLst>
        </pc:spChg>
        <pc:spChg chg="add del mod replST">
          <ac:chgData name="Holly Jalota" userId="151c0755-ebdb-4543-b130-909b4e7f85d6" providerId="ADAL" clId="{942DC373-8B79-474E-9EF6-682153E52446}" dt="2024-04-02T13:32:26.843" v="6249"/>
          <ac:spMkLst>
            <pc:docMk/>
            <pc:sldMk cId="3325023335" sldId="2147377553"/>
            <ac:spMk id="10" creationId="{5E588046-F376-F764-08A0-C370D9FF7C7C}"/>
          </ac:spMkLst>
        </pc:spChg>
        <pc:spChg chg="add del mod replST">
          <ac:chgData name="Holly Jalota" userId="151c0755-ebdb-4543-b130-909b4e7f85d6" providerId="ADAL" clId="{942DC373-8B79-474E-9EF6-682153E52446}" dt="2024-03-28T11:14:22.454" v="2731"/>
          <ac:spMkLst>
            <pc:docMk/>
            <pc:sldMk cId="3325023335" sldId="2147377553"/>
            <ac:spMk id="11" creationId="{49C94320-10A3-D5DF-445A-8E1B19E0B74D}"/>
          </ac:spMkLst>
        </pc:spChg>
        <pc:spChg chg="add del mod replST">
          <ac:chgData name="Holly Jalota" userId="151c0755-ebdb-4543-b130-909b4e7f85d6" providerId="ADAL" clId="{942DC373-8B79-474E-9EF6-682153E52446}" dt="2024-04-02T13:32:36.255" v="6582"/>
          <ac:spMkLst>
            <pc:docMk/>
            <pc:sldMk cId="3325023335" sldId="2147377553"/>
            <ac:spMk id="11" creationId="{8714B608-C370-032E-E58B-477DCAEBD7CA}"/>
          </ac:spMkLst>
        </pc:spChg>
        <pc:spChg chg="add del mod replST">
          <ac:chgData name="Holly Jalota" userId="151c0755-ebdb-4543-b130-909b4e7f85d6" providerId="ADAL" clId="{942DC373-8B79-474E-9EF6-682153E52446}" dt="2024-04-02T13:35:23.055" v="10979"/>
          <ac:spMkLst>
            <pc:docMk/>
            <pc:sldMk cId="3325023335" sldId="2147377553"/>
            <ac:spMk id="12" creationId="{7A1C1ABC-2174-3A33-BA0D-6802640F6BCD}"/>
          </ac:spMkLst>
        </pc:spChg>
        <pc:spChg chg="add del mod replST">
          <ac:chgData name="Holly Jalota" userId="151c0755-ebdb-4543-b130-909b4e7f85d6" providerId="ADAL" clId="{942DC373-8B79-474E-9EF6-682153E52446}" dt="2024-03-28T11:46:02.704" v="3062"/>
          <ac:spMkLst>
            <pc:docMk/>
            <pc:sldMk cId="3325023335" sldId="2147377553"/>
            <ac:spMk id="12" creationId="{8BF77E29-C606-5056-DFA1-E6C0D987F92A}"/>
          </ac:spMkLst>
        </pc:spChg>
        <pc:spChg chg="add del mod replST">
          <ac:chgData name="Holly Jalota" userId="151c0755-ebdb-4543-b130-909b4e7f85d6" providerId="ADAL" clId="{942DC373-8B79-474E-9EF6-682153E52446}" dt="2024-03-28T15:08:56.129" v="3419"/>
          <ac:spMkLst>
            <pc:docMk/>
            <pc:sldMk cId="3325023335" sldId="2147377553"/>
            <ac:spMk id="13" creationId="{241AFB0E-9117-1BEE-94D8-9258720B954A}"/>
          </ac:spMkLst>
        </pc:spChg>
        <pc:spChg chg="add del mod replST delST">
          <ac:chgData name="Holly Jalota" userId="151c0755-ebdb-4543-b130-909b4e7f85d6" providerId="ADAL" clId="{942DC373-8B79-474E-9EF6-682153E52446}" dt="2024-04-02T13:35:08.686" v="10288" actId="20577"/>
          <ac:spMkLst>
            <pc:docMk/>
            <pc:sldMk cId="3325023335" sldId="2147377553"/>
            <ac:spMk id="13" creationId="{81DF185D-F11C-AC8E-6D94-9DC936E41E5F}"/>
          </ac:spMkLst>
        </pc:spChg>
        <pc:spChg chg="add del mod replST delST">
          <ac:chgData name="Holly Jalota" userId="151c0755-ebdb-4543-b130-909b4e7f85d6" providerId="ADAL" clId="{942DC373-8B79-474E-9EF6-682153E52446}" dt="2024-04-02T13:35:08.526" v="10037" actId="20577"/>
          <ac:spMkLst>
            <pc:docMk/>
            <pc:sldMk cId="3325023335" sldId="2147377553"/>
            <ac:spMk id="14" creationId="{5C98D7CD-24A3-1CA7-9F2C-7D3D75B6AA0D}"/>
          </ac:spMkLst>
        </pc:spChg>
        <pc:spChg chg="add del mod replST">
          <ac:chgData name="Holly Jalota" userId="151c0755-ebdb-4543-b130-909b4e7f85d6" providerId="ADAL" clId="{942DC373-8B79-474E-9EF6-682153E52446}" dt="2024-03-28T15:09:05.844" v="3752"/>
          <ac:spMkLst>
            <pc:docMk/>
            <pc:sldMk cId="3325023335" sldId="2147377553"/>
            <ac:spMk id="14" creationId="{CDD4E0E8-D69F-07F1-8A30-48F9F73648A5}"/>
          </ac:spMkLst>
        </pc:spChg>
        <pc:spChg chg="add del mod replST">
          <ac:chgData name="Holly Jalota" userId="151c0755-ebdb-4543-b130-909b4e7f85d6" providerId="ADAL" clId="{942DC373-8B79-474E-9EF6-682153E52446}" dt="2024-04-02T13:30:57.584" v="4090"/>
          <ac:spMkLst>
            <pc:docMk/>
            <pc:sldMk cId="3325023335" sldId="2147377553"/>
            <ac:spMk id="15" creationId="{411E98D2-A24C-11EC-4E04-5F83386D5358}"/>
          </ac:spMkLst>
        </pc:spChg>
        <pc:spChg chg="add del mod replST delST">
          <ac:chgData name="Holly Jalota" userId="151c0755-ebdb-4543-b130-909b4e7f85d6" providerId="ADAL" clId="{942DC373-8B79-474E-9EF6-682153E52446}" dt="2024-04-02T13:35:08.351" v="9790" actId="20577"/>
          <ac:spMkLst>
            <pc:docMk/>
            <pc:sldMk cId="3325023335" sldId="2147377553"/>
            <ac:spMk id="16" creationId="{CF2CCCCA-21EB-BBC2-A7FD-2B0148C32250}"/>
          </ac:spMkLst>
        </pc:spChg>
        <pc:spChg chg="add del mod replST delST">
          <ac:chgData name="Holly Jalota" userId="151c0755-ebdb-4543-b130-909b4e7f85d6" providerId="ADAL" clId="{942DC373-8B79-474E-9EF6-682153E52446}" dt="2024-04-02T13:35:08.194" v="9539" actId="20577"/>
          <ac:spMkLst>
            <pc:docMk/>
            <pc:sldMk cId="3325023335" sldId="2147377553"/>
            <ac:spMk id="17" creationId="{41B18D63-097E-FA12-37B3-AA6EF904C168}"/>
          </ac:spMkLst>
        </pc:spChg>
        <pc:spChg chg="add mod replST delST">
          <ac:chgData name="Holly Jalota" userId="151c0755-ebdb-4543-b130-909b4e7f85d6" providerId="ADAL" clId="{942DC373-8B79-474E-9EF6-682153E52446}" dt="2024-04-02T13:35:01.557" v="8714" actId="20577"/>
          <ac:spMkLst>
            <pc:docMk/>
            <pc:sldMk cId="3325023335" sldId="2147377553"/>
            <ac:spMk id="18" creationId="{726D582E-619F-EB4B-1F3A-19665038BD40}"/>
          </ac:spMkLst>
        </pc:spChg>
        <pc:spChg chg="add mod replST delST">
          <ac:chgData name="Holly Jalota" userId="151c0755-ebdb-4543-b130-909b4e7f85d6" providerId="ADAL" clId="{942DC373-8B79-474E-9EF6-682153E52446}" dt="2024-04-02T13:35:05.058" v="9292" actId="20577"/>
          <ac:spMkLst>
            <pc:docMk/>
            <pc:sldMk cId="3325023335" sldId="2147377553"/>
            <ac:spMk id="19" creationId="{31F94479-9379-4F2F-9A59-1CCCC6882B9D}"/>
          </ac:spMkLst>
        </pc:spChg>
        <pc:spChg chg="add mod replST delST">
          <ac:chgData name="Holly Jalota" userId="151c0755-ebdb-4543-b130-909b4e7f85d6" providerId="ADAL" clId="{942DC373-8B79-474E-9EF6-682153E52446}" dt="2024-04-02T13:35:16.376" v="10866" actId="20577"/>
          <ac:spMkLst>
            <pc:docMk/>
            <pc:sldMk cId="3325023335" sldId="2147377553"/>
            <ac:spMk id="20" creationId="{6E0E8641-CA6D-DC7E-5BDE-E5B7B2D21B16}"/>
          </ac:spMkLst>
        </pc:spChg>
        <pc:spChg chg="add del mod replST">
          <ac:chgData name="Holly Jalota" userId="151c0755-ebdb-4543-b130-909b4e7f85d6" providerId="ADAL" clId="{942DC373-8B79-474E-9EF6-682153E52446}" dt="2024-04-02T13:36:26.940" v="11892"/>
          <ac:spMkLst>
            <pc:docMk/>
            <pc:sldMk cId="3325023335" sldId="2147377553"/>
            <ac:spMk id="21" creationId="{2DD228D0-BA71-D93F-4F1E-A02A010BEFB0}"/>
          </ac:spMkLst>
        </pc:spChg>
        <pc:spChg chg="add mod replST delST">
          <ac:chgData name="Holly Jalota" userId="151c0755-ebdb-4543-b130-909b4e7f85d6" providerId="ADAL" clId="{942DC373-8B79-474E-9EF6-682153E52446}" dt="2024-04-02T13:36:23.169" v="11779" actId="20577"/>
          <ac:spMkLst>
            <pc:docMk/>
            <pc:sldMk cId="3325023335" sldId="2147377553"/>
            <ac:spMk id="22" creationId="{E8E9D4A6-B96F-149B-C2AB-76B41B63FF63}"/>
          </ac:spMkLst>
        </pc:spChg>
        <pc:spChg chg="add del mod replST">
          <ac:chgData name="Holly Jalota" userId="151c0755-ebdb-4543-b130-909b4e7f85d6" providerId="ADAL" clId="{942DC373-8B79-474E-9EF6-682153E52446}" dt="2024-04-02T13:36:36.811" v="12229"/>
          <ac:spMkLst>
            <pc:docMk/>
            <pc:sldMk cId="3325023335" sldId="2147377553"/>
            <ac:spMk id="23" creationId="{323A3564-27B5-3DD4-346A-8E3424863191}"/>
          </ac:spMkLst>
        </pc:spChg>
        <pc:spChg chg="add del mod replST">
          <ac:chgData name="Holly Jalota" userId="151c0755-ebdb-4543-b130-909b4e7f85d6" providerId="ADAL" clId="{942DC373-8B79-474E-9EF6-682153E52446}" dt="2024-04-02T13:36:46.459" v="12565"/>
          <ac:spMkLst>
            <pc:docMk/>
            <pc:sldMk cId="3325023335" sldId="2147377553"/>
            <ac:spMk id="24" creationId="{4F7BDC9D-4E8D-C075-2C77-0E4D32720547}"/>
          </ac:spMkLst>
        </pc:spChg>
        <pc:spChg chg="add del mod replST">
          <ac:chgData name="Holly Jalota" userId="151c0755-ebdb-4543-b130-909b4e7f85d6" providerId="ADAL" clId="{942DC373-8B79-474E-9EF6-682153E52446}" dt="2024-04-02T13:36:55.828" v="12900"/>
          <ac:spMkLst>
            <pc:docMk/>
            <pc:sldMk cId="3325023335" sldId="2147377553"/>
            <ac:spMk id="25" creationId="{A66EEE72-2896-491B-DF20-D76EF7CC4932}"/>
          </ac:spMkLst>
        </pc:spChg>
        <pc:spChg chg="add del mod replST">
          <ac:chgData name="Holly Jalota" userId="151c0755-ebdb-4543-b130-909b4e7f85d6" providerId="ADAL" clId="{942DC373-8B79-474E-9EF6-682153E52446}" dt="2024-04-02T13:37:16.547" v="13238"/>
          <ac:spMkLst>
            <pc:docMk/>
            <pc:sldMk cId="3325023335" sldId="2147377553"/>
            <ac:spMk id="26" creationId="{648DBAA4-6A01-2CE8-B1D8-1A1EAAD33103}"/>
          </ac:spMkLst>
        </pc:spChg>
        <pc:spChg chg="add del mod replST">
          <ac:chgData name="Holly Jalota" userId="151c0755-ebdb-4543-b130-909b4e7f85d6" providerId="ADAL" clId="{942DC373-8B79-474E-9EF6-682153E52446}" dt="2024-04-02T13:37:48.241" v="13586"/>
          <ac:spMkLst>
            <pc:docMk/>
            <pc:sldMk cId="3325023335" sldId="2147377553"/>
            <ac:spMk id="27" creationId="{8AC2A775-E325-BC21-33AF-F486600B29AA}"/>
          </ac:spMkLst>
        </pc:spChg>
        <pc:spChg chg="add del mod replST">
          <ac:chgData name="Holly Jalota" userId="151c0755-ebdb-4543-b130-909b4e7f85d6" providerId="ADAL" clId="{942DC373-8B79-474E-9EF6-682153E52446}" dt="2024-04-02T13:37:57.554" v="13918"/>
          <ac:spMkLst>
            <pc:docMk/>
            <pc:sldMk cId="3325023335" sldId="2147377553"/>
            <ac:spMk id="28" creationId="{717A2FA1-DFC9-0105-78B5-2CB903A0E143}"/>
          </ac:spMkLst>
        </pc:spChg>
        <pc:spChg chg="add del mod replST">
          <ac:chgData name="Holly Jalota" userId="151c0755-ebdb-4543-b130-909b4e7f85d6" providerId="ADAL" clId="{942DC373-8B79-474E-9EF6-682153E52446}" dt="2024-04-02T13:38:06.850" v="14281"/>
          <ac:spMkLst>
            <pc:docMk/>
            <pc:sldMk cId="3325023335" sldId="2147377553"/>
            <ac:spMk id="29" creationId="{3F8428FA-299F-81C3-BB77-3040F6FE1FE3}"/>
          </ac:spMkLst>
        </pc:spChg>
        <pc:spChg chg="add del mod replST">
          <ac:chgData name="Holly Jalota" userId="151c0755-ebdb-4543-b130-909b4e7f85d6" providerId="ADAL" clId="{942DC373-8B79-474E-9EF6-682153E52446}" dt="2024-04-02T13:38:16.809" v="14623"/>
          <ac:spMkLst>
            <pc:docMk/>
            <pc:sldMk cId="3325023335" sldId="2147377553"/>
            <ac:spMk id="30" creationId="{D572B7A2-EC48-790E-1917-FFCDB1E5D9C5}"/>
          </ac:spMkLst>
        </pc:spChg>
        <pc:spChg chg="add del mod replST">
          <ac:chgData name="Holly Jalota" userId="151c0755-ebdb-4543-b130-909b4e7f85d6" providerId="ADAL" clId="{942DC373-8B79-474E-9EF6-682153E52446}" dt="2024-04-02T13:38:26.395" v="14987"/>
          <ac:spMkLst>
            <pc:docMk/>
            <pc:sldMk cId="3325023335" sldId="2147377553"/>
            <ac:spMk id="31" creationId="{44B1A855-2AD7-4DEB-E18E-3893840F0FC5}"/>
          </ac:spMkLst>
        </pc:spChg>
        <pc:spChg chg="del">
          <ac:chgData name="Holly Jalota" userId="151c0755-ebdb-4543-b130-909b4e7f85d6" providerId="ADAL" clId="{942DC373-8B79-474E-9EF6-682153E52446}" dt="2024-03-25T16:23:36.330" v="68"/>
          <ac:spMkLst>
            <pc:docMk/>
            <pc:sldMk cId="3325023335" sldId="2147377553"/>
            <ac:spMk id="31" creationId="{EE14C79F-EE95-CE4B-C166-D7D71077ED2E}"/>
          </ac:spMkLst>
        </pc:spChg>
        <pc:spChg chg="add del mod replST">
          <ac:chgData name="Holly Jalota" userId="151c0755-ebdb-4543-b130-909b4e7f85d6" providerId="ADAL" clId="{942DC373-8B79-474E-9EF6-682153E52446}" dt="2024-04-02T13:38:36.070" v="15331"/>
          <ac:spMkLst>
            <pc:docMk/>
            <pc:sldMk cId="3325023335" sldId="2147377553"/>
            <ac:spMk id="32" creationId="{63F3CD02-9A9B-DFA8-017A-9CDF79F3C01B}"/>
          </ac:spMkLst>
        </pc:spChg>
        <pc:spChg chg="add del mod replST">
          <ac:chgData name="Holly Jalota" userId="151c0755-ebdb-4543-b130-909b4e7f85d6" providerId="ADAL" clId="{942DC373-8B79-474E-9EF6-682153E52446}" dt="2024-04-02T13:38:45.599" v="15707"/>
          <ac:spMkLst>
            <pc:docMk/>
            <pc:sldMk cId="3325023335" sldId="2147377553"/>
            <ac:spMk id="33" creationId="{4E537C85-3684-317E-A1C8-F3CB7F4A41BA}"/>
          </ac:spMkLst>
        </pc:spChg>
        <pc:spChg chg="add del mod replST">
          <ac:chgData name="Holly Jalota" userId="151c0755-ebdb-4543-b130-909b4e7f85d6" providerId="ADAL" clId="{942DC373-8B79-474E-9EF6-682153E52446}" dt="2024-04-02T13:38:54.871" v="16058"/>
          <ac:spMkLst>
            <pc:docMk/>
            <pc:sldMk cId="3325023335" sldId="2147377553"/>
            <ac:spMk id="34" creationId="{64CFD715-AC88-976B-CF95-AC56544D5BD4}"/>
          </ac:spMkLst>
        </pc:spChg>
        <pc:spChg chg="add del mod replST">
          <ac:chgData name="Holly Jalota" userId="151c0755-ebdb-4543-b130-909b4e7f85d6" providerId="ADAL" clId="{942DC373-8B79-474E-9EF6-682153E52446}" dt="2024-04-02T13:39:04.286" v="16412"/>
          <ac:spMkLst>
            <pc:docMk/>
            <pc:sldMk cId="3325023335" sldId="2147377553"/>
            <ac:spMk id="35" creationId="{1D84CB75-1F28-B570-1580-E4786FA5B1F5}"/>
          </ac:spMkLst>
        </pc:spChg>
        <pc:spChg chg="add del mod replST">
          <ac:chgData name="Holly Jalota" userId="151c0755-ebdb-4543-b130-909b4e7f85d6" providerId="ADAL" clId="{942DC373-8B79-474E-9EF6-682153E52446}" dt="2024-04-02T13:39:24.538" v="16744"/>
          <ac:spMkLst>
            <pc:docMk/>
            <pc:sldMk cId="3325023335" sldId="2147377553"/>
            <ac:spMk id="36" creationId="{E375F488-27E4-726B-31ED-852EB9CC1CDD}"/>
          </ac:spMkLst>
        </pc:spChg>
        <pc:spChg chg="add del mod replST">
          <ac:chgData name="Holly Jalota" userId="151c0755-ebdb-4543-b130-909b4e7f85d6" providerId="ADAL" clId="{942DC373-8B79-474E-9EF6-682153E52446}" dt="2024-04-02T13:39:35.655" v="17086"/>
          <ac:spMkLst>
            <pc:docMk/>
            <pc:sldMk cId="3325023335" sldId="2147377553"/>
            <ac:spMk id="37" creationId="{99EC6DAB-4C81-2BF9-9D81-A2344C0037B0}"/>
          </ac:spMkLst>
        </pc:spChg>
        <pc:spChg chg="add del mod replST">
          <ac:chgData name="Holly Jalota" userId="151c0755-ebdb-4543-b130-909b4e7f85d6" providerId="ADAL" clId="{942DC373-8B79-474E-9EF6-682153E52446}" dt="2024-04-02T13:39:45.014" v="17418"/>
          <ac:spMkLst>
            <pc:docMk/>
            <pc:sldMk cId="3325023335" sldId="2147377553"/>
            <ac:spMk id="38" creationId="{74E89676-21E5-63BC-1289-BA37A90006CB}"/>
          </ac:spMkLst>
        </pc:spChg>
        <pc:spChg chg="add del mod replST">
          <ac:chgData name="Holly Jalota" userId="151c0755-ebdb-4543-b130-909b4e7f85d6" providerId="ADAL" clId="{942DC373-8B79-474E-9EF6-682153E52446}" dt="2024-04-02T13:40:09.127" v="17750"/>
          <ac:spMkLst>
            <pc:docMk/>
            <pc:sldMk cId="3325023335" sldId="2147377553"/>
            <ac:spMk id="39" creationId="{7F9DED3A-F6BE-B645-9E9B-CA1C218481FE}"/>
          </ac:spMkLst>
        </pc:spChg>
        <pc:spChg chg="add mod replST">
          <ac:chgData name="Holly Jalota" userId="151c0755-ebdb-4543-b130-909b4e7f85d6" providerId="ADAL" clId="{942DC373-8B79-474E-9EF6-682153E52446}" dt="2024-04-02T13:40:09.156" v="17775" actId="948"/>
          <ac:spMkLst>
            <pc:docMk/>
            <pc:sldMk cId="3325023335" sldId="2147377553"/>
            <ac:spMk id="40" creationId="{638D73AA-F57F-6CFE-8DFD-DCE7ADCA3831}"/>
          </ac:spMkLst>
        </pc:spChg>
        <pc:spChg chg="del">
          <ac:chgData name="Holly Jalota" userId="151c0755-ebdb-4543-b130-909b4e7f85d6" providerId="ADAL" clId="{942DC373-8B79-474E-9EF6-682153E52446}" dt="2024-03-28T09:48:27.414" v="735"/>
          <ac:spMkLst>
            <pc:docMk/>
            <pc:sldMk cId="3325023335" sldId="2147377553"/>
            <ac:spMk id="61" creationId="{BE9D3BB4-9496-B1F6-19BB-1A3BA1342435}"/>
          </ac:spMkLst>
        </pc:spChg>
      </pc:sldChg>
      <pc:sldChg chg="addSp delSp modSp mod">
        <pc:chgData name="Holly Jalota" userId="151c0755-ebdb-4543-b130-909b4e7f85d6" providerId="ADAL" clId="{942DC373-8B79-474E-9EF6-682153E52446}" dt="2024-04-10T12:33:40.400" v="178637" actId="948"/>
        <pc:sldMkLst>
          <pc:docMk/>
          <pc:sldMk cId="425115055" sldId="2147377554"/>
        </pc:sldMkLst>
        <pc:spChg chg="mod">
          <ac:chgData name="Holly Jalota" userId="151c0755-ebdb-4543-b130-909b4e7f85d6" providerId="ADAL" clId="{942DC373-8B79-474E-9EF6-682153E52446}" dt="2024-04-03T10:57:34.763" v="90756" actId="20577"/>
          <ac:spMkLst>
            <pc:docMk/>
            <pc:sldMk cId="425115055" sldId="2147377554"/>
            <ac:spMk id="2" creationId="{9ABF14FE-D13A-1451-F3B9-BC8B224B4202}"/>
          </ac:spMkLst>
        </pc:spChg>
        <pc:spChg chg="add del mod">
          <ac:chgData name="Holly Jalota" userId="151c0755-ebdb-4543-b130-909b4e7f85d6" providerId="ADAL" clId="{942DC373-8B79-474E-9EF6-682153E52446}" dt="2024-04-03T10:57:29.170" v="90736" actId="21"/>
          <ac:spMkLst>
            <pc:docMk/>
            <pc:sldMk cId="425115055" sldId="2147377554"/>
            <ac:spMk id="4" creationId="{9E0660AA-2E6E-8E23-3926-8997822591F0}"/>
          </ac:spMkLst>
        </pc:spChg>
        <pc:spChg chg="add del mod replST">
          <ac:chgData name="Holly Jalota" userId="151c0755-ebdb-4543-b130-909b4e7f85d6" providerId="ADAL" clId="{942DC373-8B79-474E-9EF6-682153E52446}" dt="2024-04-09T07:45:33.245" v="120936"/>
          <ac:spMkLst>
            <pc:docMk/>
            <pc:sldMk cId="425115055" sldId="2147377554"/>
            <ac:spMk id="5" creationId="{22C9F249-1F66-A7A8-601D-A9781A31B587}"/>
          </ac:spMkLst>
        </pc:spChg>
        <pc:spChg chg="add del mod replST">
          <ac:chgData name="Holly Jalota" userId="151c0755-ebdb-4543-b130-909b4e7f85d6" providerId="ADAL" clId="{942DC373-8B79-474E-9EF6-682153E52446}" dt="2024-04-03T08:39:28.784" v="67637"/>
          <ac:spMkLst>
            <pc:docMk/>
            <pc:sldMk cId="425115055" sldId="2147377554"/>
            <ac:spMk id="5" creationId="{351AA928-05CE-FF47-1BFD-3B833906D7F4}"/>
          </ac:spMkLst>
        </pc:spChg>
        <pc:spChg chg="add del mod replST">
          <ac:chgData name="Holly Jalota" userId="151c0755-ebdb-4543-b130-909b4e7f85d6" providerId="ADAL" clId="{942DC373-8B79-474E-9EF6-682153E52446}" dt="2024-03-25T16:23:45.926" v="432"/>
          <ac:spMkLst>
            <pc:docMk/>
            <pc:sldMk cId="425115055" sldId="2147377554"/>
            <ac:spMk id="5" creationId="{7325E206-8603-49DE-A16E-E457ABE48731}"/>
          </ac:spMkLst>
        </pc:spChg>
        <pc:spChg chg="add del mod replST">
          <ac:chgData name="Holly Jalota" userId="151c0755-ebdb-4543-b130-909b4e7f85d6" providerId="ADAL" clId="{942DC373-8B79-474E-9EF6-682153E52446}" dt="2024-03-28T09:48:38.952" v="1147"/>
          <ac:spMkLst>
            <pc:docMk/>
            <pc:sldMk cId="425115055" sldId="2147377554"/>
            <ac:spMk id="5" creationId="{97B1F0B0-74F6-F728-FCEF-4F786B99FAEE}"/>
          </ac:spMkLst>
        </pc:spChg>
        <pc:spChg chg="add del mod replST">
          <ac:chgData name="Holly Jalota" userId="151c0755-ebdb-4543-b130-909b4e7f85d6" providerId="ADAL" clId="{942DC373-8B79-474E-9EF6-682153E52446}" dt="2024-04-10T12:33:32.261" v="178360"/>
          <ac:spMkLst>
            <pc:docMk/>
            <pc:sldMk cId="425115055" sldId="2147377554"/>
            <ac:spMk id="5" creationId="{D87D45A8-3E53-45E5-6C5B-FF9CFA3A38DD}"/>
          </ac:spMkLst>
        </pc:spChg>
        <pc:spChg chg="add del mod replST">
          <ac:chgData name="Holly Jalota" userId="151c0755-ebdb-4543-b130-909b4e7f85d6" providerId="ADAL" clId="{942DC373-8B79-474E-9EF6-682153E52446}" dt="2024-04-02T13:31:07.072" v="4504"/>
          <ac:spMkLst>
            <pc:docMk/>
            <pc:sldMk cId="425115055" sldId="2147377554"/>
            <ac:spMk id="5" creationId="{F5275777-4F5E-D354-7478-A928C76B8136}"/>
          </ac:spMkLst>
        </pc:spChg>
        <pc:spChg chg="add del mod replST">
          <ac:chgData name="Holly Jalota" userId="151c0755-ebdb-4543-b130-909b4e7f85d6" providerId="ADAL" clId="{942DC373-8B79-474E-9EF6-682153E52446}" dt="2024-04-02T13:31:56.188" v="5417"/>
          <ac:spMkLst>
            <pc:docMk/>
            <pc:sldMk cId="425115055" sldId="2147377554"/>
            <ac:spMk id="6" creationId="{3FB0B36C-B74E-38F7-D966-AAE266439DF0}"/>
          </ac:spMkLst>
        </pc:spChg>
        <pc:spChg chg="add del mod replST">
          <ac:chgData name="Holly Jalota" userId="151c0755-ebdb-4543-b130-909b4e7f85d6" providerId="ADAL" clId="{942DC373-8B79-474E-9EF6-682153E52446}" dt="2024-04-03T08:39:38.118" v="67973"/>
          <ac:spMkLst>
            <pc:docMk/>
            <pc:sldMk cId="425115055" sldId="2147377554"/>
            <ac:spMk id="6" creationId="{A0930D2F-266A-E258-45CA-469F0A5327D0}"/>
          </ac:spMkLst>
        </pc:spChg>
        <pc:spChg chg="add mod replST">
          <ac:chgData name="Holly Jalota" userId="151c0755-ebdb-4543-b130-909b4e7f85d6" providerId="ADAL" clId="{942DC373-8B79-474E-9EF6-682153E52446}" dt="2024-03-25T16:23:45.942" v="457" actId="948"/>
          <ac:spMkLst>
            <pc:docMk/>
            <pc:sldMk cId="425115055" sldId="2147377554"/>
            <ac:spMk id="6" creationId="{D0D7200E-A8E0-E8F4-09CE-A20816264E01}"/>
          </ac:spMkLst>
        </pc:spChg>
        <pc:spChg chg="add del mod replST">
          <ac:chgData name="Holly Jalota" userId="151c0755-ebdb-4543-b130-909b4e7f85d6" providerId="ADAL" clId="{942DC373-8B79-474E-9EF6-682153E52446}" dt="2024-03-28T09:49:47.303" v="1481"/>
          <ac:spMkLst>
            <pc:docMk/>
            <pc:sldMk cId="425115055" sldId="2147377554"/>
            <ac:spMk id="7" creationId="{0720063E-277A-9F50-C080-FABDFB5B09F6}"/>
          </ac:spMkLst>
        </pc:spChg>
        <pc:spChg chg="add mod replST delST">
          <ac:chgData name="Holly Jalota" userId="151c0755-ebdb-4543-b130-909b4e7f85d6" providerId="ADAL" clId="{942DC373-8B79-474E-9EF6-682153E52446}" dt="2024-04-02T13:31:51.147" v="5164" actId="20577"/>
          <ac:spMkLst>
            <pc:docMk/>
            <pc:sldMk cId="425115055" sldId="2147377554"/>
            <ac:spMk id="7" creationId="{10EC12D3-6B1B-8E2F-1886-D42C0FCE1BC3}"/>
          </ac:spMkLst>
        </pc:spChg>
        <pc:spChg chg="add del mod replST">
          <ac:chgData name="Holly Jalota" userId="151c0755-ebdb-4543-b130-909b4e7f85d6" providerId="ADAL" clId="{942DC373-8B79-474E-9EF6-682153E52446}" dt="2024-04-03T08:40:16.547" v="68306"/>
          <ac:spMkLst>
            <pc:docMk/>
            <pc:sldMk cId="425115055" sldId="2147377554"/>
            <ac:spMk id="7" creationId="{A7D1105E-182C-F414-9D79-8BBAB11011EC}"/>
          </ac:spMkLst>
        </pc:spChg>
        <pc:spChg chg="add del mod replST">
          <ac:chgData name="Holly Jalota" userId="151c0755-ebdb-4543-b130-909b4e7f85d6" providerId="ADAL" clId="{942DC373-8B79-474E-9EF6-682153E52446}" dt="2024-04-03T08:40:25.984" v="68636"/>
          <ac:spMkLst>
            <pc:docMk/>
            <pc:sldMk cId="425115055" sldId="2147377554"/>
            <ac:spMk id="8" creationId="{7A0E6246-D250-24D6-3C1D-0A9C33BE1373}"/>
          </ac:spMkLst>
        </pc:spChg>
        <pc:spChg chg="mod">
          <ac:chgData name="Holly Jalota" userId="151c0755-ebdb-4543-b130-909b4e7f85d6" providerId="ADAL" clId="{942DC373-8B79-474E-9EF6-682153E52446}" dt="2024-04-09T10:27:48.040" v="161944" actId="14100"/>
          <ac:spMkLst>
            <pc:docMk/>
            <pc:sldMk cId="425115055" sldId="2147377554"/>
            <ac:spMk id="8" creationId="{85E4E02B-9CA1-56CF-5CDF-7F50DC50880A}"/>
          </ac:spMkLst>
        </pc:spChg>
        <pc:spChg chg="add del mod replST">
          <ac:chgData name="Holly Jalota" userId="151c0755-ebdb-4543-b130-909b4e7f85d6" providerId="ADAL" clId="{942DC373-8B79-474E-9EF6-682153E52446}" dt="2024-04-02T13:32:05.476" v="5713" actId="478"/>
          <ac:spMkLst>
            <pc:docMk/>
            <pc:sldMk cId="425115055" sldId="2147377554"/>
            <ac:spMk id="8" creationId="{939DED7C-78F8-1EAE-6EB8-8CFCF47252D7}"/>
          </ac:spMkLst>
        </pc:spChg>
        <pc:spChg chg="add del mod replST">
          <ac:chgData name="Holly Jalota" userId="151c0755-ebdb-4543-b130-909b4e7f85d6" providerId="ADAL" clId="{942DC373-8B79-474E-9EF6-682153E52446}" dt="2024-03-28T09:49:56.944" v="1815"/>
          <ac:spMkLst>
            <pc:docMk/>
            <pc:sldMk cId="425115055" sldId="2147377554"/>
            <ac:spMk id="8" creationId="{D844898E-2C77-AE1C-CAE0-C1D7138202B1}"/>
          </ac:spMkLst>
        </pc:spChg>
        <pc:spChg chg="add del mod replST">
          <ac:chgData name="Holly Jalota" userId="151c0755-ebdb-4543-b130-909b4e7f85d6" providerId="ADAL" clId="{942DC373-8B79-474E-9EF6-682153E52446}" dt="2024-04-03T08:40:56.648" v="69008"/>
          <ac:spMkLst>
            <pc:docMk/>
            <pc:sldMk cId="425115055" sldId="2147377554"/>
            <ac:spMk id="9" creationId="{344B4701-AE62-890E-2C9F-7FECA486597F}"/>
          </ac:spMkLst>
        </pc:spChg>
        <pc:spChg chg="del mod replST">
          <ac:chgData name="Holly Jalota" userId="151c0755-ebdb-4543-b130-909b4e7f85d6" providerId="ADAL" clId="{942DC373-8B79-474E-9EF6-682153E52446}" dt="2024-04-02T13:32:15.288" v="5998"/>
          <ac:spMkLst>
            <pc:docMk/>
            <pc:sldMk cId="425115055" sldId="2147377554"/>
            <ac:spMk id="9" creationId="{360835E2-0BBF-6E98-A899-58142078FCB8}"/>
          </ac:spMkLst>
        </pc:spChg>
        <pc:spChg chg="add del mod replST">
          <ac:chgData name="Holly Jalota" userId="151c0755-ebdb-4543-b130-909b4e7f85d6" providerId="ADAL" clId="{942DC373-8B79-474E-9EF6-682153E52446}" dt="2024-03-28T09:50:24.859" v="2147"/>
          <ac:spMkLst>
            <pc:docMk/>
            <pc:sldMk cId="425115055" sldId="2147377554"/>
            <ac:spMk id="9" creationId="{852E8C64-0FC8-F59A-84A3-DD895948FE4B}"/>
          </ac:spMkLst>
        </pc:spChg>
        <pc:spChg chg="add del mod replST">
          <ac:chgData name="Holly Jalota" userId="151c0755-ebdb-4543-b130-909b4e7f85d6" providerId="ADAL" clId="{942DC373-8B79-474E-9EF6-682153E52446}" dt="2024-04-02T13:32:26.907" v="6330"/>
          <ac:spMkLst>
            <pc:docMk/>
            <pc:sldMk cId="425115055" sldId="2147377554"/>
            <ac:spMk id="10" creationId="{0C9BA4C5-AF84-C35B-245C-D02DD954F2A2}"/>
          </ac:spMkLst>
        </pc:spChg>
        <pc:spChg chg="add del mod replST">
          <ac:chgData name="Holly Jalota" userId="151c0755-ebdb-4543-b130-909b4e7f85d6" providerId="ADAL" clId="{942DC373-8B79-474E-9EF6-682153E52446}" dt="2024-03-28T09:50:36.225" v="2481"/>
          <ac:spMkLst>
            <pc:docMk/>
            <pc:sldMk cId="425115055" sldId="2147377554"/>
            <ac:spMk id="10" creationId="{226ECC0A-5E7D-69AC-251E-843F4740940A}"/>
          </ac:spMkLst>
        </pc:spChg>
        <pc:spChg chg="add del mod replST">
          <ac:chgData name="Holly Jalota" userId="151c0755-ebdb-4543-b130-909b4e7f85d6" providerId="ADAL" clId="{942DC373-8B79-474E-9EF6-682153E52446}" dt="2024-04-03T08:41:06.104" v="69313"/>
          <ac:spMkLst>
            <pc:docMk/>
            <pc:sldMk cId="425115055" sldId="2147377554"/>
            <ac:spMk id="10" creationId="{A34BDD54-A22C-FEFE-7F2A-F3CD4566D528}"/>
          </ac:spMkLst>
        </pc:spChg>
        <pc:spChg chg="add del mod replST">
          <ac:chgData name="Holly Jalota" userId="151c0755-ebdb-4543-b130-909b4e7f85d6" providerId="ADAL" clId="{942DC373-8B79-474E-9EF6-682153E52446}" dt="2024-03-28T11:14:22.518" v="2812"/>
          <ac:spMkLst>
            <pc:docMk/>
            <pc:sldMk cId="425115055" sldId="2147377554"/>
            <ac:spMk id="11" creationId="{9B5B411D-5924-C4A8-2770-AB2DFED08FF2}"/>
          </ac:spMkLst>
        </pc:spChg>
        <pc:spChg chg="add del mod replST">
          <ac:chgData name="Holly Jalota" userId="151c0755-ebdb-4543-b130-909b4e7f85d6" providerId="ADAL" clId="{942DC373-8B79-474E-9EF6-682153E52446}" dt="2024-04-02T13:32:36.314" v="6663"/>
          <ac:spMkLst>
            <pc:docMk/>
            <pc:sldMk cId="425115055" sldId="2147377554"/>
            <ac:spMk id="11" creationId="{A839A65F-6315-D82E-26BC-7A40DC709D85}"/>
          </ac:spMkLst>
        </pc:spChg>
        <pc:spChg chg="add del mod replST">
          <ac:chgData name="Holly Jalota" userId="151c0755-ebdb-4543-b130-909b4e7f85d6" providerId="ADAL" clId="{942DC373-8B79-474E-9EF6-682153E52446}" dt="2024-04-03T08:41:17.323" v="69621"/>
          <ac:spMkLst>
            <pc:docMk/>
            <pc:sldMk cId="425115055" sldId="2147377554"/>
            <ac:spMk id="11" creationId="{E0B10C41-0882-BF97-458F-C082DAAB6853}"/>
          </ac:spMkLst>
        </pc:spChg>
        <pc:spChg chg="add del mod replST">
          <ac:chgData name="Holly Jalota" userId="151c0755-ebdb-4543-b130-909b4e7f85d6" providerId="ADAL" clId="{942DC373-8B79-474E-9EF6-682153E52446}" dt="2024-04-03T08:41:26.708" v="69964"/>
          <ac:spMkLst>
            <pc:docMk/>
            <pc:sldMk cId="425115055" sldId="2147377554"/>
            <ac:spMk id="12" creationId="{3E0031CE-03AD-7C77-B230-E30F8CA031AF}"/>
          </ac:spMkLst>
        </pc:spChg>
        <pc:spChg chg="add del mod replST">
          <ac:chgData name="Holly Jalota" userId="151c0755-ebdb-4543-b130-909b4e7f85d6" providerId="ADAL" clId="{942DC373-8B79-474E-9EF6-682153E52446}" dt="2024-04-02T13:35:23.124" v="11060"/>
          <ac:spMkLst>
            <pc:docMk/>
            <pc:sldMk cId="425115055" sldId="2147377554"/>
            <ac:spMk id="12" creationId="{B34AC5F1-BA57-45A8-74A4-A7B7CE5C8949}"/>
          </ac:spMkLst>
        </pc:spChg>
        <pc:spChg chg="add del mod replST">
          <ac:chgData name="Holly Jalota" userId="151c0755-ebdb-4543-b130-909b4e7f85d6" providerId="ADAL" clId="{942DC373-8B79-474E-9EF6-682153E52446}" dt="2024-03-28T11:46:02.752" v="3143"/>
          <ac:spMkLst>
            <pc:docMk/>
            <pc:sldMk cId="425115055" sldId="2147377554"/>
            <ac:spMk id="12" creationId="{B3827101-EDAF-F03E-B463-9876B58345F3}"/>
          </ac:spMkLst>
        </pc:spChg>
        <pc:spChg chg="add del mod replST">
          <ac:chgData name="Holly Jalota" userId="151c0755-ebdb-4543-b130-909b4e7f85d6" providerId="ADAL" clId="{942DC373-8B79-474E-9EF6-682153E52446}" dt="2024-04-03T08:41:36.023" v="70305"/>
          <ac:spMkLst>
            <pc:docMk/>
            <pc:sldMk cId="425115055" sldId="2147377554"/>
            <ac:spMk id="13" creationId="{710B1249-4B29-138D-D2B4-8AF57D132AE1}"/>
          </ac:spMkLst>
        </pc:spChg>
        <pc:spChg chg="add del mod replST">
          <ac:chgData name="Holly Jalota" userId="151c0755-ebdb-4543-b130-909b4e7f85d6" providerId="ADAL" clId="{942DC373-8B79-474E-9EF6-682153E52446}" dt="2024-03-28T15:08:56.191" v="3500"/>
          <ac:spMkLst>
            <pc:docMk/>
            <pc:sldMk cId="425115055" sldId="2147377554"/>
            <ac:spMk id="13" creationId="{7C7C9F6D-9CA9-80BE-421D-63F871E6BE73}"/>
          </ac:spMkLst>
        </pc:spChg>
        <pc:spChg chg="add del mod replST delST">
          <ac:chgData name="Holly Jalota" userId="151c0755-ebdb-4543-b130-909b4e7f85d6" providerId="ADAL" clId="{942DC373-8B79-474E-9EF6-682153E52446}" dt="2024-04-02T13:35:08.644" v="10228" actId="20577"/>
          <ac:spMkLst>
            <pc:docMk/>
            <pc:sldMk cId="425115055" sldId="2147377554"/>
            <ac:spMk id="13" creationId="{8A929B80-78CC-9179-A6D5-1FA565769B79}"/>
          </ac:spMkLst>
        </pc:spChg>
        <pc:spChg chg="add del mod replST">
          <ac:chgData name="Holly Jalota" userId="151c0755-ebdb-4543-b130-909b4e7f85d6" providerId="ADAL" clId="{942DC373-8B79-474E-9EF6-682153E52446}" dt="2024-04-03T08:43:05.704" v="70610"/>
          <ac:spMkLst>
            <pc:docMk/>
            <pc:sldMk cId="425115055" sldId="2147377554"/>
            <ac:spMk id="14" creationId="{46EFD004-DA88-50D2-A67B-33DD7640ABC1}"/>
          </ac:spMkLst>
        </pc:spChg>
        <pc:spChg chg="add del mod replST">
          <ac:chgData name="Holly Jalota" userId="151c0755-ebdb-4543-b130-909b4e7f85d6" providerId="ADAL" clId="{942DC373-8B79-474E-9EF6-682153E52446}" dt="2024-03-28T15:09:05.909" v="3833"/>
          <ac:spMkLst>
            <pc:docMk/>
            <pc:sldMk cId="425115055" sldId="2147377554"/>
            <ac:spMk id="14" creationId="{485DB775-BFB0-3FAC-C45D-A40B37166CFF}"/>
          </ac:spMkLst>
        </pc:spChg>
        <pc:spChg chg="add del mod replST delST">
          <ac:chgData name="Holly Jalota" userId="151c0755-ebdb-4543-b130-909b4e7f85d6" providerId="ADAL" clId="{942DC373-8B79-474E-9EF6-682153E52446}" dt="2024-04-02T13:35:08.487" v="9977" actId="20577"/>
          <ac:spMkLst>
            <pc:docMk/>
            <pc:sldMk cId="425115055" sldId="2147377554"/>
            <ac:spMk id="14" creationId="{E321FF71-1509-67B4-9F99-BD8664DA12A7}"/>
          </ac:spMkLst>
        </pc:spChg>
        <pc:spChg chg="add del mod replST">
          <ac:chgData name="Holly Jalota" userId="151c0755-ebdb-4543-b130-909b4e7f85d6" providerId="ADAL" clId="{942DC373-8B79-474E-9EF6-682153E52446}" dt="2024-04-02T13:30:57.652" v="4171"/>
          <ac:spMkLst>
            <pc:docMk/>
            <pc:sldMk cId="425115055" sldId="2147377554"/>
            <ac:spMk id="15" creationId="{599D73BA-1DC1-6230-92CC-CA4F85D84287}"/>
          </ac:spMkLst>
        </pc:spChg>
        <pc:spChg chg="add del mod replST">
          <ac:chgData name="Holly Jalota" userId="151c0755-ebdb-4543-b130-909b4e7f85d6" providerId="ADAL" clId="{942DC373-8B79-474E-9EF6-682153E52446}" dt="2024-04-03T08:45:18.516" v="70916"/>
          <ac:spMkLst>
            <pc:docMk/>
            <pc:sldMk cId="425115055" sldId="2147377554"/>
            <ac:spMk id="15" creationId="{BD44FD8C-8667-FCEA-6FCE-5D7981207D45}"/>
          </ac:spMkLst>
        </pc:spChg>
        <pc:spChg chg="add del mod replST delST">
          <ac:chgData name="Holly Jalota" userId="151c0755-ebdb-4543-b130-909b4e7f85d6" providerId="ADAL" clId="{942DC373-8B79-474E-9EF6-682153E52446}" dt="2024-04-02T13:35:08.316" v="9730" actId="20577"/>
          <ac:spMkLst>
            <pc:docMk/>
            <pc:sldMk cId="425115055" sldId="2147377554"/>
            <ac:spMk id="16" creationId="{5AAC0C3A-F59D-7D95-105E-EF0928B8BB79}"/>
          </ac:spMkLst>
        </pc:spChg>
        <pc:spChg chg="add del mod replST">
          <ac:chgData name="Holly Jalota" userId="151c0755-ebdb-4543-b130-909b4e7f85d6" providerId="ADAL" clId="{942DC373-8B79-474E-9EF6-682153E52446}" dt="2024-04-03T08:45:46.623" v="71224"/>
          <ac:spMkLst>
            <pc:docMk/>
            <pc:sldMk cId="425115055" sldId="2147377554"/>
            <ac:spMk id="16" creationId="{B71E22F5-F3BD-25FB-902E-D45367AF72EB}"/>
          </ac:spMkLst>
        </pc:spChg>
        <pc:spChg chg="add del mod replST delST">
          <ac:chgData name="Holly Jalota" userId="151c0755-ebdb-4543-b130-909b4e7f85d6" providerId="ADAL" clId="{942DC373-8B79-474E-9EF6-682153E52446}" dt="2024-04-02T13:35:08.160" v="9479" actId="20577"/>
          <ac:spMkLst>
            <pc:docMk/>
            <pc:sldMk cId="425115055" sldId="2147377554"/>
            <ac:spMk id="17" creationId="{2964AAC1-FA72-199C-13F6-55049DFA2D64}"/>
          </ac:spMkLst>
        </pc:spChg>
        <pc:spChg chg="add del mod replST">
          <ac:chgData name="Holly Jalota" userId="151c0755-ebdb-4543-b130-909b4e7f85d6" providerId="ADAL" clId="{942DC373-8B79-474E-9EF6-682153E52446}" dt="2024-04-03T08:45:58.049" v="71529"/>
          <ac:spMkLst>
            <pc:docMk/>
            <pc:sldMk cId="425115055" sldId="2147377554"/>
            <ac:spMk id="17" creationId="{77D55128-3B4F-C9F7-38EC-CA41C7687300}"/>
          </ac:spMkLst>
        </pc:spChg>
        <pc:spChg chg="add del mod replST">
          <ac:chgData name="Holly Jalota" userId="151c0755-ebdb-4543-b130-909b4e7f85d6" providerId="ADAL" clId="{942DC373-8B79-474E-9EF6-682153E52446}" dt="2024-04-09T07:45:52.656" v="121133"/>
          <ac:spMkLst>
            <pc:docMk/>
            <pc:sldMk cId="425115055" sldId="2147377554"/>
            <ac:spMk id="17" creationId="{B5F0A0CB-53B8-3799-E915-178EB1BC5B17}"/>
          </ac:spMkLst>
        </pc:spChg>
        <pc:spChg chg="add del mod replST">
          <ac:chgData name="Holly Jalota" userId="151c0755-ebdb-4543-b130-909b4e7f85d6" providerId="ADAL" clId="{942DC373-8B79-474E-9EF6-682153E52446}" dt="2024-04-10T12:33:40.378" v="178612"/>
          <ac:spMkLst>
            <pc:docMk/>
            <pc:sldMk cId="425115055" sldId="2147377554"/>
            <ac:spMk id="17" creationId="{BE1F5B8D-D071-9CA5-2EFD-8748F7FDA5AE}"/>
          </ac:spMkLst>
        </pc:spChg>
        <pc:spChg chg="add mod replST">
          <ac:chgData name="Holly Jalota" userId="151c0755-ebdb-4543-b130-909b4e7f85d6" providerId="ADAL" clId="{942DC373-8B79-474E-9EF6-682153E52446}" dt="2024-04-10T12:33:40.400" v="178637" actId="948"/>
          <ac:spMkLst>
            <pc:docMk/>
            <pc:sldMk cId="425115055" sldId="2147377554"/>
            <ac:spMk id="18" creationId="{0F3C9944-FA5F-EC57-C16F-C0CAE696C73E}"/>
          </ac:spMkLst>
        </pc:spChg>
        <pc:spChg chg="add mod replST delST">
          <ac:chgData name="Holly Jalota" userId="151c0755-ebdb-4543-b130-909b4e7f85d6" providerId="ADAL" clId="{942DC373-8B79-474E-9EF6-682153E52446}" dt="2024-04-02T13:35:01.526" v="8654" actId="20577"/>
          <ac:spMkLst>
            <pc:docMk/>
            <pc:sldMk cId="425115055" sldId="2147377554"/>
            <ac:spMk id="18" creationId="{72622CE0-E1F5-92E1-9CDE-517DFE8DA816}"/>
          </ac:spMkLst>
        </pc:spChg>
        <pc:spChg chg="add del mod replST">
          <ac:chgData name="Holly Jalota" userId="151c0755-ebdb-4543-b130-909b4e7f85d6" providerId="ADAL" clId="{942DC373-8B79-474E-9EF6-682153E52446}" dt="2024-04-09T07:46:43.989" v="121337"/>
          <ac:spMkLst>
            <pc:docMk/>
            <pc:sldMk cId="425115055" sldId="2147377554"/>
            <ac:spMk id="18" creationId="{A8F8BBB0-3FD0-E6AA-76AB-865FCAA584EA}"/>
          </ac:spMkLst>
        </pc:spChg>
        <pc:spChg chg="add del mod replST">
          <ac:chgData name="Holly Jalota" userId="151c0755-ebdb-4543-b130-909b4e7f85d6" providerId="ADAL" clId="{942DC373-8B79-474E-9EF6-682153E52446}" dt="2024-04-03T08:46:27.748" v="71834"/>
          <ac:spMkLst>
            <pc:docMk/>
            <pc:sldMk cId="425115055" sldId="2147377554"/>
            <ac:spMk id="18" creationId="{CE00B386-5935-9C1C-4A95-890B97F24949}"/>
          </ac:spMkLst>
        </pc:spChg>
        <pc:spChg chg="add del mod replST">
          <ac:chgData name="Holly Jalota" userId="151c0755-ebdb-4543-b130-909b4e7f85d6" providerId="ADAL" clId="{942DC373-8B79-474E-9EF6-682153E52446}" dt="2024-04-03T08:47:30.994" v="72141"/>
          <ac:spMkLst>
            <pc:docMk/>
            <pc:sldMk cId="425115055" sldId="2147377554"/>
            <ac:spMk id="19" creationId="{00263219-2911-5931-5BE7-4E34D68FBBFA}"/>
          </ac:spMkLst>
        </pc:spChg>
        <pc:spChg chg="add del mod replST">
          <ac:chgData name="Holly Jalota" userId="151c0755-ebdb-4543-b130-909b4e7f85d6" providerId="ADAL" clId="{942DC373-8B79-474E-9EF6-682153E52446}" dt="2024-04-09T07:46:53.204" v="121552"/>
          <ac:spMkLst>
            <pc:docMk/>
            <pc:sldMk cId="425115055" sldId="2147377554"/>
            <ac:spMk id="19" creationId="{93A2C8EB-E8A8-1932-DFE3-578A5E4AF1C7}"/>
          </ac:spMkLst>
        </pc:spChg>
        <pc:spChg chg="add mod replST delST">
          <ac:chgData name="Holly Jalota" userId="151c0755-ebdb-4543-b130-909b4e7f85d6" providerId="ADAL" clId="{942DC373-8B79-474E-9EF6-682153E52446}" dt="2024-04-02T13:35:05.024" v="9232" actId="20577"/>
          <ac:spMkLst>
            <pc:docMk/>
            <pc:sldMk cId="425115055" sldId="2147377554"/>
            <ac:spMk id="19" creationId="{D53A5297-45C6-826A-2EEB-E91AE283346F}"/>
          </ac:spMkLst>
        </pc:spChg>
        <pc:spChg chg="add mod replST delST">
          <ac:chgData name="Holly Jalota" userId="151c0755-ebdb-4543-b130-909b4e7f85d6" providerId="ADAL" clId="{942DC373-8B79-474E-9EF6-682153E52446}" dt="2024-04-02T13:35:16.343" v="10806" actId="20577"/>
          <ac:spMkLst>
            <pc:docMk/>
            <pc:sldMk cId="425115055" sldId="2147377554"/>
            <ac:spMk id="20" creationId="{4E5418D9-42E7-EA85-35E0-C1F51FA2908F}"/>
          </ac:spMkLst>
        </pc:spChg>
        <pc:spChg chg="add del mod replST">
          <ac:chgData name="Holly Jalota" userId="151c0755-ebdb-4543-b130-909b4e7f85d6" providerId="ADAL" clId="{942DC373-8B79-474E-9EF6-682153E52446}" dt="2024-04-09T07:47:02.442" v="121749"/>
          <ac:spMkLst>
            <pc:docMk/>
            <pc:sldMk cId="425115055" sldId="2147377554"/>
            <ac:spMk id="20" creationId="{50BAA7A9-9D51-9A12-E365-C4A2CE7A3CB0}"/>
          </ac:spMkLst>
        </pc:spChg>
        <pc:spChg chg="add del mod replST">
          <ac:chgData name="Holly Jalota" userId="151c0755-ebdb-4543-b130-909b4e7f85d6" providerId="ADAL" clId="{942DC373-8B79-474E-9EF6-682153E52446}" dt="2024-04-03T08:47:42.931" v="72446"/>
          <ac:spMkLst>
            <pc:docMk/>
            <pc:sldMk cId="425115055" sldId="2147377554"/>
            <ac:spMk id="20" creationId="{9732FD36-CFB0-0747-FA27-3AE1AA0738AB}"/>
          </ac:spMkLst>
        </pc:spChg>
        <pc:spChg chg="add del mod replST">
          <ac:chgData name="Holly Jalota" userId="151c0755-ebdb-4543-b130-909b4e7f85d6" providerId="ADAL" clId="{942DC373-8B79-474E-9EF6-682153E52446}" dt="2024-04-09T07:47:11.783" v="121948"/>
          <ac:spMkLst>
            <pc:docMk/>
            <pc:sldMk cId="425115055" sldId="2147377554"/>
            <ac:spMk id="21" creationId="{1570D413-13AB-A999-520A-445E4505D93A}"/>
          </ac:spMkLst>
        </pc:spChg>
        <pc:spChg chg="add del mod replST">
          <ac:chgData name="Holly Jalota" userId="151c0755-ebdb-4543-b130-909b4e7f85d6" providerId="ADAL" clId="{942DC373-8B79-474E-9EF6-682153E52446}" dt="2024-04-03T08:47:53.550" v="72752"/>
          <ac:spMkLst>
            <pc:docMk/>
            <pc:sldMk cId="425115055" sldId="2147377554"/>
            <ac:spMk id="21" creationId="{3B23F95A-EB1B-7BAC-D5BC-D2FBB1A84B55}"/>
          </ac:spMkLst>
        </pc:spChg>
        <pc:spChg chg="add del mod replST">
          <ac:chgData name="Holly Jalota" userId="151c0755-ebdb-4543-b130-909b4e7f85d6" providerId="ADAL" clId="{942DC373-8B79-474E-9EF6-682153E52446}" dt="2024-04-02T13:36:27.004" v="11973"/>
          <ac:spMkLst>
            <pc:docMk/>
            <pc:sldMk cId="425115055" sldId="2147377554"/>
            <ac:spMk id="21" creationId="{8C0D85BA-59D6-2897-7BD3-668DAE04DAA7}"/>
          </ac:spMkLst>
        </pc:spChg>
        <pc:spChg chg="add del mod replST">
          <ac:chgData name="Holly Jalota" userId="151c0755-ebdb-4543-b130-909b4e7f85d6" providerId="ADAL" clId="{942DC373-8B79-474E-9EF6-682153E52446}" dt="2024-04-03T08:48:03.590" v="73057"/>
          <ac:spMkLst>
            <pc:docMk/>
            <pc:sldMk cId="425115055" sldId="2147377554"/>
            <ac:spMk id="22" creationId="{4E71B279-1BA1-CD03-467B-41016F0476FA}"/>
          </ac:spMkLst>
        </pc:spChg>
        <pc:spChg chg="del">
          <ac:chgData name="Holly Jalota" userId="151c0755-ebdb-4543-b130-909b4e7f85d6" providerId="ADAL" clId="{942DC373-8B79-474E-9EF6-682153E52446}" dt="2024-04-09T07:45:22.656" v="120735"/>
          <ac:spMkLst>
            <pc:docMk/>
            <pc:sldMk cId="425115055" sldId="2147377554"/>
            <ac:spMk id="22" creationId="{8AF72DF3-EBB9-AE6C-1F9E-7104DFF035F5}"/>
          </ac:spMkLst>
        </pc:spChg>
        <pc:spChg chg="add mod replST delST">
          <ac:chgData name="Holly Jalota" userId="151c0755-ebdb-4543-b130-909b4e7f85d6" providerId="ADAL" clId="{942DC373-8B79-474E-9EF6-682153E52446}" dt="2024-04-02T13:36:23.133" v="11719" actId="20577"/>
          <ac:spMkLst>
            <pc:docMk/>
            <pc:sldMk cId="425115055" sldId="2147377554"/>
            <ac:spMk id="22" creationId="{F588745B-E12E-34FB-C648-E7D6409C3EFA}"/>
          </ac:spMkLst>
        </pc:spChg>
        <pc:spChg chg="add del mod replST">
          <ac:chgData name="Holly Jalota" userId="151c0755-ebdb-4543-b130-909b4e7f85d6" providerId="ADAL" clId="{942DC373-8B79-474E-9EF6-682153E52446}" dt="2024-04-09T07:47:21.137" v="122145"/>
          <ac:spMkLst>
            <pc:docMk/>
            <pc:sldMk cId="425115055" sldId="2147377554"/>
            <ac:spMk id="23" creationId="{513A2DDE-C14E-7082-DEFF-A2AD9D54F948}"/>
          </ac:spMkLst>
        </pc:spChg>
        <pc:spChg chg="add del mod replST">
          <ac:chgData name="Holly Jalota" userId="151c0755-ebdb-4543-b130-909b4e7f85d6" providerId="ADAL" clId="{942DC373-8B79-474E-9EF6-682153E52446}" dt="2024-04-03T08:48:47.416" v="73365"/>
          <ac:spMkLst>
            <pc:docMk/>
            <pc:sldMk cId="425115055" sldId="2147377554"/>
            <ac:spMk id="23" creationId="{DD801326-C56C-8CA8-E199-9F715C0E150A}"/>
          </ac:spMkLst>
        </pc:spChg>
        <pc:spChg chg="add del mod replST">
          <ac:chgData name="Holly Jalota" userId="151c0755-ebdb-4543-b130-909b4e7f85d6" providerId="ADAL" clId="{942DC373-8B79-474E-9EF6-682153E52446}" dt="2024-04-02T13:36:36.881" v="12310"/>
          <ac:spMkLst>
            <pc:docMk/>
            <pc:sldMk cId="425115055" sldId="2147377554"/>
            <ac:spMk id="23" creationId="{F18E5B51-D1F6-9801-7CD9-DA99660CC383}"/>
          </ac:spMkLst>
        </pc:spChg>
        <pc:spChg chg="add del mod replST">
          <ac:chgData name="Holly Jalota" userId="151c0755-ebdb-4543-b130-909b4e7f85d6" providerId="ADAL" clId="{942DC373-8B79-474E-9EF6-682153E52446}" dt="2024-04-02T13:36:46.543" v="12646"/>
          <ac:spMkLst>
            <pc:docMk/>
            <pc:sldMk cId="425115055" sldId="2147377554"/>
            <ac:spMk id="24" creationId="{0CF4629D-5A58-6B4C-7D89-B5F5B4230C6E}"/>
          </ac:spMkLst>
        </pc:spChg>
        <pc:spChg chg="add del mod replST">
          <ac:chgData name="Holly Jalota" userId="151c0755-ebdb-4543-b130-909b4e7f85d6" providerId="ADAL" clId="{942DC373-8B79-474E-9EF6-682153E52446}" dt="2024-04-03T08:48:57.482" v="73670"/>
          <ac:spMkLst>
            <pc:docMk/>
            <pc:sldMk cId="425115055" sldId="2147377554"/>
            <ac:spMk id="24" creationId="{744DE68E-6409-9AFB-82AE-ACB881F4AB7B}"/>
          </ac:spMkLst>
        </pc:spChg>
        <pc:spChg chg="add del mod replST">
          <ac:chgData name="Holly Jalota" userId="151c0755-ebdb-4543-b130-909b4e7f85d6" providerId="ADAL" clId="{942DC373-8B79-474E-9EF6-682153E52446}" dt="2024-04-09T07:47:32.947" v="122342"/>
          <ac:spMkLst>
            <pc:docMk/>
            <pc:sldMk cId="425115055" sldId="2147377554"/>
            <ac:spMk id="24" creationId="{8E447A7D-14AB-E70F-9A9A-DE7D59CD7611}"/>
          </ac:spMkLst>
        </pc:spChg>
        <pc:spChg chg="add del mod replST">
          <ac:chgData name="Holly Jalota" userId="151c0755-ebdb-4543-b130-909b4e7f85d6" providerId="ADAL" clId="{942DC373-8B79-474E-9EF6-682153E52446}" dt="2024-04-03T08:49:06.895" v="73991"/>
          <ac:spMkLst>
            <pc:docMk/>
            <pc:sldMk cId="425115055" sldId="2147377554"/>
            <ac:spMk id="25" creationId="{455CAA89-4CFA-F019-0066-A8F12F8FB329}"/>
          </ac:spMkLst>
        </pc:spChg>
        <pc:spChg chg="add del mod replST">
          <ac:chgData name="Holly Jalota" userId="151c0755-ebdb-4543-b130-909b4e7f85d6" providerId="ADAL" clId="{942DC373-8B79-474E-9EF6-682153E52446}" dt="2024-04-02T13:36:55.913" v="12981"/>
          <ac:spMkLst>
            <pc:docMk/>
            <pc:sldMk cId="425115055" sldId="2147377554"/>
            <ac:spMk id="25" creationId="{630CEBCC-29BB-EA71-3522-54D5EF9947AD}"/>
          </ac:spMkLst>
        </pc:spChg>
        <pc:spChg chg="add del mod replST">
          <ac:chgData name="Holly Jalota" userId="151c0755-ebdb-4543-b130-909b4e7f85d6" providerId="ADAL" clId="{942DC373-8B79-474E-9EF6-682153E52446}" dt="2024-04-09T07:48:30.386" v="122541"/>
          <ac:spMkLst>
            <pc:docMk/>
            <pc:sldMk cId="425115055" sldId="2147377554"/>
            <ac:spMk id="25" creationId="{8A36AD7C-9152-1328-0819-511DD952BE97}"/>
          </ac:spMkLst>
        </pc:spChg>
        <pc:spChg chg="add del mod replST">
          <ac:chgData name="Holly Jalota" userId="151c0755-ebdb-4543-b130-909b4e7f85d6" providerId="ADAL" clId="{942DC373-8B79-474E-9EF6-682153E52446}" dt="2024-04-03T08:49:16.545" v="74309"/>
          <ac:spMkLst>
            <pc:docMk/>
            <pc:sldMk cId="425115055" sldId="2147377554"/>
            <ac:spMk id="26" creationId="{61713F99-C82F-DF03-1B21-0583CC118D0F}"/>
          </ac:spMkLst>
        </pc:spChg>
        <pc:spChg chg="add del mod replST">
          <ac:chgData name="Holly Jalota" userId="151c0755-ebdb-4543-b130-909b4e7f85d6" providerId="ADAL" clId="{942DC373-8B79-474E-9EF6-682153E52446}" dt="2024-04-02T13:37:16.633" v="13319"/>
          <ac:spMkLst>
            <pc:docMk/>
            <pc:sldMk cId="425115055" sldId="2147377554"/>
            <ac:spMk id="26" creationId="{EE837EAF-1641-72CC-66A2-568602494DF4}"/>
          </ac:spMkLst>
        </pc:spChg>
        <pc:spChg chg="add del mod replST">
          <ac:chgData name="Holly Jalota" userId="151c0755-ebdb-4543-b130-909b4e7f85d6" providerId="ADAL" clId="{942DC373-8B79-474E-9EF6-682153E52446}" dt="2024-04-09T07:48:59.134" v="122742"/>
          <ac:spMkLst>
            <pc:docMk/>
            <pc:sldMk cId="425115055" sldId="2147377554"/>
            <ac:spMk id="26" creationId="{F4943A58-EA7C-2E01-C550-65934AE8C973}"/>
          </ac:spMkLst>
        </pc:spChg>
        <pc:spChg chg="del">
          <ac:chgData name="Holly Jalota" userId="151c0755-ebdb-4543-b130-909b4e7f85d6" providerId="ADAL" clId="{942DC373-8B79-474E-9EF6-682153E52446}" dt="2024-03-25T16:23:36.379" v="149"/>
          <ac:spMkLst>
            <pc:docMk/>
            <pc:sldMk cId="425115055" sldId="2147377554"/>
            <ac:spMk id="27" creationId="{34FBDCE6-8420-6A31-EFB4-22BFD9649E18}"/>
          </ac:spMkLst>
        </pc:spChg>
        <pc:spChg chg="add del mod replST">
          <ac:chgData name="Holly Jalota" userId="151c0755-ebdb-4543-b130-909b4e7f85d6" providerId="ADAL" clId="{942DC373-8B79-474E-9EF6-682153E52446}" dt="2024-04-09T07:50:21.609" v="122941"/>
          <ac:spMkLst>
            <pc:docMk/>
            <pc:sldMk cId="425115055" sldId="2147377554"/>
            <ac:spMk id="27" creationId="{6039BF4A-F438-4866-D7C9-330B30BAAAC6}"/>
          </ac:spMkLst>
        </pc:spChg>
        <pc:spChg chg="add del mod replST">
          <ac:chgData name="Holly Jalota" userId="151c0755-ebdb-4543-b130-909b4e7f85d6" providerId="ADAL" clId="{942DC373-8B79-474E-9EF6-682153E52446}" dt="2024-04-03T08:49:26.209" v="74652"/>
          <ac:spMkLst>
            <pc:docMk/>
            <pc:sldMk cId="425115055" sldId="2147377554"/>
            <ac:spMk id="27" creationId="{A2CA25F7-520A-8541-0FAC-FA2ECD7DB994}"/>
          </ac:spMkLst>
        </pc:spChg>
        <pc:spChg chg="add del mod replST">
          <ac:chgData name="Holly Jalota" userId="151c0755-ebdb-4543-b130-909b4e7f85d6" providerId="ADAL" clId="{942DC373-8B79-474E-9EF6-682153E52446}" dt="2024-04-02T13:37:48.305" v="13667"/>
          <ac:spMkLst>
            <pc:docMk/>
            <pc:sldMk cId="425115055" sldId="2147377554"/>
            <ac:spMk id="27" creationId="{FEBE78E6-188E-14E4-1A1F-26FCCE629410}"/>
          </ac:spMkLst>
        </pc:spChg>
        <pc:spChg chg="add del mod replST">
          <ac:chgData name="Holly Jalota" userId="151c0755-ebdb-4543-b130-909b4e7f85d6" providerId="ADAL" clId="{942DC373-8B79-474E-9EF6-682153E52446}" dt="2024-04-03T08:49:35.590" v="75000"/>
          <ac:spMkLst>
            <pc:docMk/>
            <pc:sldMk cId="425115055" sldId="2147377554"/>
            <ac:spMk id="28" creationId="{799B6C93-280A-74A0-76C2-B9DECEE6FDC3}"/>
          </ac:spMkLst>
        </pc:spChg>
        <pc:spChg chg="add del mod replST">
          <ac:chgData name="Holly Jalota" userId="151c0755-ebdb-4543-b130-909b4e7f85d6" providerId="ADAL" clId="{942DC373-8B79-474E-9EF6-682153E52446}" dt="2024-04-02T13:37:57.621" v="13999"/>
          <ac:spMkLst>
            <pc:docMk/>
            <pc:sldMk cId="425115055" sldId="2147377554"/>
            <ac:spMk id="28" creationId="{97E32C16-7872-F4E0-C1BC-9558176D6DB7}"/>
          </ac:spMkLst>
        </pc:spChg>
        <pc:spChg chg="add del mod replST">
          <ac:chgData name="Holly Jalota" userId="151c0755-ebdb-4543-b130-909b4e7f85d6" providerId="ADAL" clId="{942DC373-8B79-474E-9EF6-682153E52446}" dt="2024-04-09T07:50:58.648" v="123140"/>
          <ac:spMkLst>
            <pc:docMk/>
            <pc:sldMk cId="425115055" sldId="2147377554"/>
            <ac:spMk id="28" creationId="{CE77A686-591B-BEBF-66FB-03E886E74FEF}"/>
          </ac:spMkLst>
        </pc:spChg>
        <pc:spChg chg="add del mod replST">
          <ac:chgData name="Holly Jalota" userId="151c0755-ebdb-4543-b130-909b4e7f85d6" providerId="ADAL" clId="{942DC373-8B79-474E-9EF6-682153E52446}" dt="2024-04-03T08:49:46.329" v="75306"/>
          <ac:spMkLst>
            <pc:docMk/>
            <pc:sldMk cId="425115055" sldId="2147377554"/>
            <ac:spMk id="29" creationId="{03152530-4C1E-DAAA-9C33-AB53371846FB}"/>
          </ac:spMkLst>
        </pc:spChg>
        <pc:spChg chg="add del mod replST">
          <ac:chgData name="Holly Jalota" userId="151c0755-ebdb-4543-b130-909b4e7f85d6" providerId="ADAL" clId="{942DC373-8B79-474E-9EF6-682153E52446}" dt="2024-04-02T13:38:06.920" v="14362"/>
          <ac:spMkLst>
            <pc:docMk/>
            <pc:sldMk cId="425115055" sldId="2147377554"/>
            <ac:spMk id="29" creationId="{8D1C3C2A-040F-E340-A6B4-EC0F9D8AF7CC}"/>
          </ac:spMkLst>
        </pc:spChg>
        <pc:spChg chg="add del mod replST">
          <ac:chgData name="Holly Jalota" userId="151c0755-ebdb-4543-b130-909b4e7f85d6" providerId="ADAL" clId="{942DC373-8B79-474E-9EF6-682153E52446}" dt="2024-04-09T07:51:29.164" v="123356"/>
          <ac:spMkLst>
            <pc:docMk/>
            <pc:sldMk cId="425115055" sldId="2147377554"/>
            <ac:spMk id="29" creationId="{D9DC1982-C685-C938-E9E6-B4F933147607}"/>
          </ac:spMkLst>
        </pc:spChg>
        <pc:spChg chg="add del mod replST">
          <ac:chgData name="Holly Jalota" userId="151c0755-ebdb-4543-b130-909b4e7f85d6" providerId="ADAL" clId="{942DC373-8B79-474E-9EF6-682153E52446}" dt="2024-04-02T13:38:16.873" v="14704"/>
          <ac:spMkLst>
            <pc:docMk/>
            <pc:sldMk cId="425115055" sldId="2147377554"/>
            <ac:spMk id="30" creationId="{20028B61-B3D9-4C0E-6030-E9A607E4C67B}"/>
          </ac:spMkLst>
        </pc:spChg>
        <pc:spChg chg="add del mod replST">
          <ac:chgData name="Holly Jalota" userId="151c0755-ebdb-4543-b130-909b4e7f85d6" providerId="ADAL" clId="{942DC373-8B79-474E-9EF6-682153E52446}" dt="2024-04-09T07:51:50.850" v="123556"/>
          <ac:spMkLst>
            <pc:docMk/>
            <pc:sldMk cId="425115055" sldId="2147377554"/>
            <ac:spMk id="30" creationId="{830141C8-D8EB-6D83-BFDE-54BFECDDCAAA}"/>
          </ac:spMkLst>
        </pc:spChg>
        <pc:spChg chg="add del mod replST">
          <ac:chgData name="Holly Jalota" userId="151c0755-ebdb-4543-b130-909b4e7f85d6" providerId="ADAL" clId="{942DC373-8B79-474E-9EF6-682153E52446}" dt="2024-04-03T08:50:32.044" v="75620"/>
          <ac:spMkLst>
            <pc:docMk/>
            <pc:sldMk cId="425115055" sldId="2147377554"/>
            <ac:spMk id="30" creationId="{8667A845-5499-8FA7-2A6E-FD740ED7A9A7}"/>
          </ac:spMkLst>
        </pc:spChg>
        <pc:spChg chg="add del mod replST">
          <ac:chgData name="Holly Jalota" userId="151c0755-ebdb-4543-b130-909b4e7f85d6" providerId="ADAL" clId="{942DC373-8B79-474E-9EF6-682153E52446}" dt="2024-04-03T08:50:41.590" v="75934"/>
          <ac:spMkLst>
            <pc:docMk/>
            <pc:sldMk cId="425115055" sldId="2147377554"/>
            <ac:spMk id="31" creationId="{5D5EAF27-9E73-B5DD-E1AE-4017846BB293}"/>
          </ac:spMkLst>
        </pc:spChg>
        <pc:spChg chg="add del mod replST">
          <ac:chgData name="Holly Jalota" userId="151c0755-ebdb-4543-b130-909b4e7f85d6" providerId="ADAL" clId="{942DC373-8B79-474E-9EF6-682153E52446}" dt="2024-04-09T07:52:12.465" v="123756"/>
          <ac:spMkLst>
            <pc:docMk/>
            <pc:sldMk cId="425115055" sldId="2147377554"/>
            <ac:spMk id="31" creationId="{730DD699-27BA-A374-84D6-0F66923363F6}"/>
          </ac:spMkLst>
        </pc:spChg>
        <pc:spChg chg="add del mod replST">
          <ac:chgData name="Holly Jalota" userId="151c0755-ebdb-4543-b130-909b4e7f85d6" providerId="ADAL" clId="{942DC373-8B79-474E-9EF6-682153E52446}" dt="2024-04-02T13:38:26.470" v="15068"/>
          <ac:spMkLst>
            <pc:docMk/>
            <pc:sldMk cId="425115055" sldId="2147377554"/>
            <ac:spMk id="31" creationId="{A343A8C7-C164-8F63-479F-F8CB2F0B5893}"/>
          </ac:spMkLst>
        </pc:spChg>
        <pc:spChg chg="add del mod replST">
          <ac:chgData name="Holly Jalota" userId="151c0755-ebdb-4543-b130-909b4e7f85d6" providerId="ADAL" clId="{942DC373-8B79-474E-9EF6-682153E52446}" dt="2024-04-02T13:38:36.174" v="15412"/>
          <ac:spMkLst>
            <pc:docMk/>
            <pc:sldMk cId="425115055" sldId="2147377554"/>
            <ac:spMk id="32" creationId="{32A0BE85-906A-AEAF-A114-F3B89AB10103}"/>
          </ac:spMkLst>
        </pc:spChg>
        <pc:spChg chg="add del mod replST">
          <ac:chgData name="Holly Jalota" userId="151c0755-ebdb-4543-b130-909b4e7f85d6" providerId="ADAL" clId="{942DC373-8B79-474E-9EF6-682153E52446}" dt="2024-04-03T08:50:50.968" v="76253"/>
          <ac:spMkLst>
            <pc:docMk/>
            <pc:sldMk cId="425115055" sldId="2147377554"/>
            <ac:spMk id="32" creationId="{8A548088-4362-18BE-F16B-26DFF6B04336}"/>
          </ac:spMkLst>
        </pc:spChg>
        <pc:spChg chg="add del mod replST">
          <ac:chgData name="Holly Jalota" userId="151c0755-ebdb-4543-b130-909b4e7f85d6" providerId="ADAL" clId="{942DC373-8B79-474E-9EF6-682153E52446}" dt="2024-04-09T07:52:39.094" v="123969"/>
          <ac:spMkLst>
            <pc:docMk/>
            <pc:sldMk cId="425115055" sldId="2147377554"/>
            <ac:spMk id="32" creationId="{A8983E1C-E589-1891-5D7F-E71EE4C5E10E}"/>
          </ac:spMkLst>
        </pc:spChg>
        <pc:spChg chg="add del mod replST">
          <ac:chgData name="Holly Jalota" userId="151c0755-ebdb-4543-b130-909b4e7f85d6" providerId="ADAL" clId="{942DC373-8B79-474E-9EF6-682153E52446}" dt="2024-04-03T08:51:00.239" v="76567"/>
          <ac:spMkLst>
            <pc:docMk/>
            <pc:sldMk cId="425115055" sldId="2147377554"/>
            <ac:spMk id="33" creationId="{4C5883FF-38A0-BF65-84DC-BE3E65A1E4AC}"/>
          </ac:spMkLst>
        </pc:spChg>
        <pc:spChg chg="add del mod replST">
          <ac:chgData name="Holly Jalota" userId="151c0755-ebdb-4543-b130-909b4e7f85d6" providerId="ADAL" clId="{942DC373-8B79-474E-9EF6-682153E52446}" dt="2024-04-02T13:38:45.669" v="15788"/>
          <ac:spMkLst>
            <pc:docMk/>
            <pc:sldMk cId="425115055" sldId="2147377554"/>
            <ac:spMk id="33" creationId="{6611203E-ACD6-F062-3B4A-8E09B4E0C0B4}"/>
          </ac:spMkLst>
        </pc:spChg>
        <pc:spChg chg="add del mod replST">
          <ac:chgData name="Holly Jalota" userId="151c0755-ebdb-4543-b130-909b4e7f85d6" providerId="ADAL" clId="{942DC373-8B79-474E-9EF6-682153E52446}" dt="2024-04-09T07:53:08.759" v="124173"/>
          <ac:spMkLst>
            <pc:docMk/>
            <pc:sldMk cId="425115055" sldId="2147377554"/>
            <ac:spMk id="33" creationId="{EBF16FEA-EDB7-3E46-61B3-A5C7F586730E}"/>
          </ac:spMkLst>
        </pc:spChg>
        <pc:spChg chg="add del mod replST">
          <ac:chgData name="Holly Jalota" userId="151c0755-ebdb-4543-b130-909b4e7f85d6" providerId="ADAL" clId="{942DC373-8B79-474E-9EF6-682153E52446}" dt="2024-04-09T07:53:17.976" v="124388"/>
          <ac:spMkLst>
            <pc:docMk/>
            <pc:sldMk cId="425115055" sldId="2147377554"/>
            <ac:spMk id="34" creationId="{4BB2BFAF-5A9B-50B1-6EEA-A0D55E0F616A}"/>
          </ac:spMkLst>
        </pc:spChg>
        <pc:spChg chg="add del mod replST">
          <ac:chgData name="Holly Jalota" userId="151c0755-ebdb-4543-b130-909b4e7f85d6" providerId="ADAL" clId="{942DC373-8B79-474E-9EF6-682153E52446}" dt="2024-04-03T08:51:09.521" v="76872"/>
          <ac:spMkLst>
            <pc:docMk/>
            <pc:sldMk cId="425115055" sldId="2147377554"/>
            <ac:spMk id="34" creationId="{5BDD34F3-F792-B965-3CD2-496C4C85FF9D}"/>
          </ac:spMkLst>
        </pc:spChg>
        <pc:spChg chg="add del mod replST">
          <ac:chgData name="Holly Jalota" userId="151c0755-ebdb-4543-b130-909b4e7f85d6" providerId="ADAL" clId="{942DC373-8B79-474E-9EF6-682153E52446}" dt="2024-04-02T13:38:54.939" v="16139"/>
          <ac:spMkLst>
            <pc:docMk/>
            <pc:sldMk cId="425115055" sldId="2147377554"/>
            <ac:spMk id="34" creationId="{E06D730A-E440-F2E5-2591-329459F616FF}"/>
          </ac:spMkLst>
        </pc:spChg>
        <pc:spChg chg="add del mod replST">
          <ac:chgData name="Holly Jalota" userId="151c0755-ebdb-4543-b130-909b4e7f85d6" providerId="ADAL" clId="{942DC373-8B79-474E-9EF6-682153E52446}" dt="2024-04-09T07:53:27.156" v="124594"/>
          <ac:spMkLst>
            <pc:docMk/>
            <pc:sldMk cId="425115055" sldId="2147377554"/>
            <ac:spMk id="35" creationId="{657322CE-BFC2-ACDA-18EF-FFAE434DF5B4}"/>
          </ac:spMkLst>
        </pc:spChg>
        <pc:spChg chg="add del mod replST">
          <ac:chgData name="Holly Jalota" userId="151c0755-ebdb-4543-b130-909b4e7f85d6" providerId="ADAL" clId="{942DC373-8B79-474E-9EF6-682153E52446}" dt="2024-04-02T13:39:04.360" v="16493"/>
          <ac:spMkLst>
            <pc:docMk/>
            <pc:sldMk cId="425115055" sldId="2147377554"/>
            <ac:spMk id="35" creationId="{8AEA657F-13BC-9760-31A4-DC306527FFC4}"/>
          </ac:spMkLst>
        </pc:spChg>
        <pc:spChg chg="add del mod replST">
          <ac:chgData name="Holly Jalota" userId="151c0755-ebdb-4543-b130-909b4e7f85d6" providerId="ADAL" clId="{942DC373-8B79-474E-9EF6-682153E52446}" dt="2024-04-03T08:51:20.910" v="77178"/>
          <ac:spMkLst>
            <pc:docMk/>
            <pc:sldMk cId="425115055" sldId="2147377554"/>
            <ac:spMk id="35" creationId="{92047444-8098-77AA-782D-DE573F7EA79E}"/>
          </ac:spMkLst>
        </pc:spChg>
        <pc:spChg chg="add del mod replST">
          <ac:chgData name="Holly Jalota" userId="151c0755-ebdb-4543-b130-909b4e7f85d6" providerId="ADAL" clId="{942DC373-8B79-474E-9EF6-682153E52446}" dt="2024-04-03T09:04:09.177" v="77484"/>
          <ac:spMkLst>
            <pc:docMk/>
            <pc:sldMk cId="425115055" sldId="2147377554"/>
            <ac:spMk id="36" creationId="{4287C082-3008-25C2-7314-7B0E6D32508E}"/>
          </ac:spMkLst>
        </pc:spChg>
        <pc:spChg chg="add del mod replST">
          <ac:chgData name="Holly Jalota" userId="151c0755-ebdb-4543-b130-909b4e7f85d6" providerId="ADAL" clId="{942DC373-8B79-474E-9EF6-682153E52446}" dt="2024-04-02T13:39:24.604" v="16825"/>
          <ac:spMkLst>
            <pc:docMk/>
            <pc:sldMk cId="425115055" sldId="2147377554"/>
            <ac:spMk id="36" creationId="{6C50315B-5116-F9A6-3EF7-A8D8753C37EE}"/>
          </ac:spMkLst>
        </pc:spChg>
        <pc:spChg chg="add del mod replST">
          <ac:chgData name="Holly Jalota" userId="151c0755-ebdb-4543-b130-909b4e7f85d6" providerId="ADAL" clId="{942DC373-8B79-474E-9EF6-682153E52446}" dt="2024-04-09T07:53:53.343" v="124856"/>
          <ac:spMkLst>
            <pc:docMk/>
            <pc:sldMk cId="425115055" sldId="2147377554"/>
            <ac:spMk id="36" creationId="{A13D73D4-B637-98E8-4D40-B85160124AD4}"/>
          </ac:spMkLst>
        </pc:spChg>
        <pc:spChg chg="add del mod replST">
          <ac:chgData name="Holly Jalota" userId="151c0755-ebdb-4543-b130-909b4e7f85d6" providerId="ADAL" clId="{942DC373-8B79-474E-9EF6-682153E52446}" dt="2024-04-03T09:04:18.803" v="77798"/>
          <ac:spMkLst>
            <pc:docMk/>
            <pc:sldMk cId="425115055" sldId="2147377554"/>
            <ac:spMk id="37" creationId="{44A876A0-064B-3606-39EE-69DCCB023B73}"/>
          </ac:spMkLst>
        </pc:spChg>
        <pc:spChg chg="add del mod replST">
          <ac:chgData name="Holly Jalota" userId="151c0755-ebdb-4543-b130-909b4e7f85d6" providerId="ADAL" clId="{942DC373-8B79-474E-9EF6-682153E52446}" dt="2024-04-02T13:39:35.721" v="17167"/>
          <ac:spMkLst>
            <pc:docMk/>
            <pc:sldMk cId="425115055" sldId="2147377554"/>
            <ac:spMk id="37" creationId="{772E83B4-5E15-EEE9-C650-71CADA3BCCBD}"/>
          </ac:spMkLst>
        </pc:spChg>
        <pc:spChg chg="add del mod replST">
          <ac:chgData name="Holly Jalota" userId="151c0755-ebdb-4543-b130-909b4e7f85d6" providerId="ADAL" clId="{942DC373-8B79-474E-9EF6-682153E52446}" dt="2024-04-09T07:54:02.582" v="125094"/>
          <ac:spMkLst>
            <pc:docMk/>
            <pc:sldMk cId="425115055" sldId="2147377554"/>
            <ac:spMk id="37" creationId="{B3F449F4-F848-E97A-DF37-8039700A7DF6}"/>
          </ac:spMkLst>
        </pc:spChg>
        <pc:spChg chg="add del mod replST">
          <ac:chgData name="Holly Jalota" userId="151c0755-ebdb-4543-b130-909b4e7f85d6" providerId="ADAL" clId="{942DC373-8B79-474E-9EF6-682153E52446}" dt="2024-04-03T09:04:28.386" v="78123"/>
          <ac:spMkLst>
            <pc:docMk/>
            <pc:sldMk cId="425115055" sldId="2147377554"/>
            <ac:spMk id="38" creationId="{19D6477C-48F5-5606-B028-782C703639D5}"/>
          </ac:spMkLst>
        </pc:spChg>
        <pc:spChg chg="add del mod replST">
          <ac:chgData name="Holly Jalota" userId="151c0755-ebdb-4543-b130-909b4e7f85d6" providerId="ADAL" clId="{942DC373-8B79-474E-9EF6-682153E52446}" dt="2024-04-02T13:39:45.079" v="17499"/>
          <ac:spMkLst>
            <pc:docMk/>
            <pc:sldMk cId="425115055" sldId="2147377554"/>
            <ac:spMk id="38" creationId="{574EC658-2A5D-D3BE-FB25-8140F9B41810}"/>
          </ac:spMkLst>
        </pc:spChg>
        <pc:spChg chg="add del mod replST">
          <ac:chgData name="Holly Jalota" userId="151c0755-ebdb-4543-b130-909b4e7f85d6" providerId="ADAL" clId="{942DC373-8B79-474E-9EF6-682153E52446}" dt="2024-04-09T07:54:28.606" v="125296"/>
          <ac:spMkLst>
            <pc:docMk/>
            <pc:sldMk cId="425115055" sldId="2147377554"/>
            <ac:spMk id="38" creationId="{57B80D65-BBBC-625B-B6D7-D93198886A68}"/>
          </ac:spMkLst>
        </pc:spChg>
        <pc:spChg chg="add del mod replST">
          <ac:chgData name="Holly Jalota" userId="151c0755-ebdb-4543-b130-909b4e7f85d6" providerId="ADAL" clId="{942DC373-8B79-474E-9EF6-682153E52446}" dt="2024-04-09T07:54:37.973" v="125507"/>
          <ac:spMkLst>
            <pc:docMk/>
            <pc:sldMk cId="425115055" sldId="2147377554"/>
            <ac:spMk id="39" creationId="{2AF8FB1C-130D-FD2C-6672-FAFD446D5D60}"/>
          </ac:spMkLst>
        </pc:spChg>
        <pc:spChg chg="add del mod replST">
          <ac:chgData name="Holly Jalota" userId="151c0755-ebdb-4543-b130-909b4e7f85d6" providerId="ADAL" clId="{942DC373-8B79-474E-9EF6-682153E52446}" dt="2024-04-03T09:04:37.664" v="78451"/>
          <ac:spMkLst>
            <pc:docMk/>
            <pc:sldMk cId="425115055" sldId="2147377554"/>
            <ac:spMk id="39" creationId="{5CD6F560-40A6-A516-2FE4-F1970B1A38A0}"/>
          </ac:spMkLst>
        </pc:spChg>
        <pc:spChg chg="add del mod replST">
          <ac:chgData name="Holly Jalota" userId="151c0755-ebdb-4543-b130-909b4e7f85d6" providerId="ADAL" clId="{942DC373-8B79-474E-9EF6-682153E52446}" dt="2024-04-02T13:40:09.239" v="17831"/>
          <ac:spMkLst>
            <pc:docMk/>
            <pc:sldMk cId="425115055" sldId="2147377554"/>
            <ac:spMk id="39" creationId="{F9E25FE6-C8E5-7385-A700-8CFC62CCD711}"/>
          </ac:spMkLst>
        </pc:spChg>
        <pc:spChg chg="add del mod replST">
          <ac:chgData name="Holly Jalota" userId="151c0755-ebdb-4543-b130-909b4e7f85d6" providerId="ADAL" clId="{942DC373-8B79-474E-9EF6-682153E52446}" dt="2024-04-02T16:13:21.164" v="18163"/>
          <ac:spMkLst>
            <pc:docMk/>
            <pc:sldMk cId="425115055" sldId="2147377554"/>
            <ac:spMk id="40" creationId="{467CD071-E07E-3A82-0FBF-E5D1C61298AE}"/>
          </ac:spMkLst>
        </pc:spChg>
        <pc:spChg chg="add del mod replST">
          <ac:chgData name="Holly Jalota" userId="151c0755-ebdb-4543-b130-909b4e7f85d6" providerId="ADAL" clId="{942DC373-8B79-474E-9EF6-682153E52446}" dt="2024-04-09T07:54:47.377" v="125715"/>
          <ac:spMkLst>
            <pc:docMk/>
            <pc:sldMk cId="425115055" sldId="2147377554"/>
            <ac:spMk id="40" creationId="{6F185431-4F0C-4F26-6D73-F1E6DACE7A6A}"/>
          </ac:spMkLst>
        </pc:spChg>
        <pc:spChg chg="add del mod replST">
          <ac:chgData name="Holly Jalota" userId="151c0755-ebdb-4543-b130-909b4e7f85d6" providerId="ADAL" clId="{942DC373-8B79-474E-9EF6-682153E52446}" dt="2024-04-03T09:04:46.954" v="78771"/>
          <ac:spMkLst>
            <pc:docMk/>
            <pc:sldMk cId="425115055" sldId="2147377554"/>
            <ac:spMk id="40" creationId="{7FBBB3AC-0D33-10BE-7BF7-E0C83704D000}"/>
          </ac:spMkLst>
        </pc:spChg>
        <pc:spChg chg="add del mod replST">
          <ac:chgData name="Holly Jalota" userId="151c0755-ebdb-4543-b130-909b4e7f85d6" providerId="ADAL" clId="{942DC373-8B79-474E-9EF6-682153E52446}" dt="2024-04-02T16:13:32.333" v="18469"/>
          <ac:spMkLst>
            <pc:docMk/>
            <pc:sldMk cId="425115055" sldId="2147377554"/>
            <ac:spMk id="41" creationId="{4B264A7B-89FF-BF31-5C30-9D9402194CFB}"/>
          </ac:spMkLst>
        </pc:spChg>
        <pc:spChg chg="add del mod replST">
          <ac:chgData name="Holly Jalota" userId="151c0755-ebdb-4543-b130-909b4e7f85d6" providerId="ADAL" clId="{942DC373-8B79-474E-9EF6-682153E52446}" dt="2024-04-03T09:04:56.230" v="79076"/>
          <ac:spMkLst>
            <pc:docMk/>
            <pc:sldMk cId="425115055" sldId="2147377554"/>
            <ac:spMk id="41" creationId="{588DE819-D935-105A-0F95-332573CB9C86}"/>
          </ac:spMkLst>
        </pc:spChg>
        <pc:spChg chg="add del mod replST">
          <ac:chgData name="Holly Jalota" userId="151c0755-ebdb-4543-b130-909b4e7f85d6" providerId="ADAL" clId="{942DC373-8B79-474E-9EF6-682153E52446}" dt="2024-04-09T07:54:56.703" v="125954"/>
          <ac:spMkLst>
            <pc:docMk/>
            <pc:sldMk cId="425115055" sldId="2147377554"/>
            <ac:spMk id="41" creationId="{70D9A31F-927F-3FB6-CB89-EC7715375465}"/>
          </ac:spMkLst>
        </pc:spChg>
        <pc:spChg chg="add del mod replST">
          <ac:chgData name="Holly Jalota" userId="151c0755-ebdb-4543-b130-909b4e7f85d6" providerId="ADAL" clId="{942DC373-8B79-474E-9EF6-682153E52446}" dt="2024-04-02T16:13:42.050" v="18776"/>
          <ac:spMkLst>
            <pc:docMk/>
            <pc:sldMk cId="425115055" sldId="2147377554"/>
            <ac:spMk id="42" creationId="{0DFC104E-3C36-0A67-9132-660DB130FC47}"/>
          </ac:spMkLst>
        </pc:spChg>
        <pc:spChg chg="add del mod replST">
          <ac:chgData name="Holly Jalota" userId="151c0755-ebdb-4543-b130-909b4e7f85d6" providerId="ADAL" clId="{942DC373-8B79-474E-9EF6-682153E52446}" dt="2024-04-03T09:05:05.573" v="79447"/>
          <ac:spMkLst>
            <pc:docMk/>
            <pc:sldMk cId="425115055" sldId="2147377554"/>
            <ac:spMk id="42" creationId="{3110274D-F85E-F079-65BC-490C2DF9D60A}"/>
          </ac:spMkLst>
        </pc:spChg>
        <pc:spChg chg="add del mod replST">
          <ac:chgData name="Holly Jalota" userId="151c0755-ebdb-4543-b130-909b4e7f85d6" providerId="ADAL" clId="{942DC373-8B79-474E-9EF6-682153E52446}" dt="2024-04-09T07:55:05.942" v="126183"/>
          <ac:spMkLst>
            <pc:docMk/>
            <pc:sldMk cId="425115055" sldId="2147377554"/>
            <ac:spMk id="42" creationId="{9C39B280-CAB3-47B0-93F1-4AD9FEE03D97}"/>
          </ac:spMkLst>
        </pc:spChg>
        <pc:spChg chg="add del mod replST">
          <ac:chgData name="Holly Jalota" userId="151c0755-ebdb-4543-b130-909b4e7f85d6" providerId="ADAL" clId="{942DC373-8B79-474E-9EF6-682153E52446}" dt="2024-04-02T16:13:51.436" v="19081"/>
          <ac:spMkLst>
            <pc:docMk/>
            <pc:sldMk cId="425115055" sldId="2147377554"/>
            <ac:spMk id="43" creationId="{36C062D9-4820-7D99-F1FB-60914821894A}"/>
          </ac:spMkLst>
        </pc:spChg>
        <pc:spChg chg="add del mod replST">
          <ac:chgData name="Holly Jalota" userId="151c0755-ebdb-4543-b130-909b4e7f85d6" providerId="ADAL" clId="{942DC373-8B79-474E-9EF6-682153E52446}" dt="2024-04-03T09:05:14.823" v="79752"/>
          <ac:spMkLst>
            <pc:docMk/>
            <pc:sldMk cId="425115055" sldId="2147377554"/>
            <ac:spMk id="43" creationId="{98A5C41F-2E2F-D817-2BC3-8E60C79D69D7}"/>
          </ac:spMkLst>
        </pc:spChg>
        <pc:spChg chg="add del mod replST">
          <ac:chgData name="Holly Jalota" userId="151c0755-ebdb-4543-b130-909b4e7f85d6" providerId="ADAL" clId="{942DC373-8B79-474E-9EF6-682153E52446}" dt="2024-04-09T07:55:15.143" v="126390"/>
          <ac:spMkLst>
            <pc:docMk/>
            <pc:sldMk cId="425115055" sldId="2147377554"/>
            <ac:spMk id="43" creationId="{D816A764-30A2-4819-6597-BA4392C3D6F6}"/>
          </ac:spMkLst>
        </pc:spChg>
        <pc:spChg chg="add del mod replST">
          <ac:chgData name="Holly Jalota" userId="151c0755-ebdb-4543-b130-909b4e7f85d6" providerId="ADAL" clId="{942DC373-8B79-474E-9EF6-682153E52446}" dt="2024-04-02T16:14:00.724" v="19386"/>
          <ac:spMkLst>
            <pc:docMk/>
            <pc:sldMk cId="425115055" sldId="2147377554"/>
            <ac:spMk id="44" creationId="{8FFB7D4C-0334-7085-84CA-CCD5D1A742B0}"/>
          </ac:spMkLst>
        </pc:spChg>
        <pc:spChg chg="add del mod replST">
          <ac:chgData name="Holly Jalota" userId="151c0755-ebdb-4543-b130-909b4e7f85d6" providerId="ADAL" clId="{942DC373-8B79-474E-9EF6-682153E52446}" dt="2024-04-09T07:55:57.460" v="126606"/>
          <ac:spMkLst>
            <pc:docMk/>
            <pc:sldMk cId="425115055" sldId="2147377554"/>
            <ac:spMk id="44" creationId="{A67A2AB0-559F-1DC2-FB20-CEE992A991D0}"/>
          </ac:spMkLst>
        </pc:spChg>
        <pc:spChg chg="add del mod replST">
          <ac:chgData name="Holly Jalota" userId="151c0755-ebdb-4543-b130-909b4e7f85d6" providerId="ADAL" clId="{942DC373-8B79-474E-9EF6-682153E52446}" dt="2024-04-03T09:05:48.447" v="80100"/>
          <ac:spMkLst>
            <pc:docMk/>
            <pc:sldMk cId="425115055" sldId="2147377554"/>
            <ac:spMk id="44" creationId="{F51738E3-4ECA-2C7F-6A0E-FFA364A3684D}"/>
          </ac:spMkLst>
        </pc:spChg>
        <pc:spChg chg="add del mod replST">
          <ac:chgData name="Holly Jalota" userId="151c0755-ebdb-4543-b130-909b4e7f85d6" providerId="ADAL" clId="{942DC373-8B79-474E-9EF6-682153E52446}" dt="2024-04-03T09:05:57.887" v="80469"/>
          <ac:spMkLst>
            <pc:docMk/>
            <pc:sldMk cId="425115055" sldId="2147377554"/>
            <ac:spMk id="45" creationId="{0074E585-AC5E-E00B-3E1B-6F42AB9C0BD7}"/>
          </ac:spMkLst>
        </pc:spChg>
        <pc:spChg chg="add del mod replST">
          <ac:chgData name="Holly Jalota" userId="151c0755-ebdb-4543-b130-909b4e7f85d6" providerId="ADAL" clId="{942DC373-8B79-474E-9EF6-682153E52446}" dt="2024-04-02T16:14:11.546" v="19699"/>
          <ac:spMkLst>
            <pc:docMk/>
            <pc:sldMk cId="425115055" sldId="2147377554"/>
            <ac:spMk id="45" creationId="{2912B5A1-4153-C15D-363D-18AFF49FCC13}"/>
          </ac:spMkLst>
        </pc:spChg>
        <pc:spChg chg="add del mod replST">
          <ac:chgData name="Holly Jalota" userId="151c0755-ebdb-4543-b130-909b4e7f85d6" providerId="ADAL" clId="{942DC373-8B79-474E-9EF6-682153E52446}" dt="2024-04-09T07:56:18.419" v="126804"/>
          <ac:spMkLst>
            <pc:docMk/>
            <pc:sldMk cId="425115055" sldId="2147377554"/>
            <ac:spMk id="45" creationId="{FBDD0C6B-1B58-7F68-7F9C-6609AF89E080}"/>
          </ac:spMkLst>
        </pc:spChg>
        <pc:spChg chg="add del mod replST">
          <ac:chgData name="Holly Jalota" userId="151c0755-ebdb-4543-b130-909b4e7f85d6" providerId="ADAL" clId="{942DC373-8B79-474E-9EF6-682153E52446}" dt="2024-04-02T16:14:21.819" v="20029"/>
          <ac:spMkLst>
            <pc:docMk/>
            <pc:sldMk cId="425115055" sldId="2147377554"/>
            <ac:spMk id="46" creationId="{62017F25-2C2C-CDC4-7C2F-5D4D18EC9C08}"/>
          </ac:spMkLst>
        </pc:spChg>
        <pc:spChg chg="add del mod replST">
          <ac:chgData name="Holly Jalota" userId="151c0755-ebdb-4543-b130-909b4e7f85d6" providerId="ADAL" clId="{942DC373-8B79-474E-9EF6-682153E52446}" dt="2024-04-03T09:06:07.181" v="80795"/>
          <ac:spMkLst>
            <pc:docMk/>
            <pc:sldMk cId="425115055" sldId="2147377554"/>
            <ac:spMk id="46" creationId="{A0DD66DB-A06F-065A-12B4-F000C2BC9C25}"/>
          </ac:spMkLst>
        </pc:spChg>
        <pc:spChg chg="add del mod replST">
          <ac:chgData name="Holly Jalota" userId="151c0755-ebdb-4543-b130-909b4e7f85d6" providerId="ADAL" clId="{942DC373-8B79-474E-9EF6-682153E52446}" dt="2024-04-09T07:56:49.845" v="127030"/>
          <ac:spMkLst>
            <pc:docMk/>
            <pc:sldMk cId="425115055" sldId="2147377554"/>
            <ac:spMk id="46" creationId="{D81809BC-53BC-850B-D240-1F685CD72780}"/>
          </ac:spMkLst>
        </pc:spChg>
        <pc:spChg chg="add del mod replST">
          <ac:chgData name="Holly Jalota" userId="151c0755-ebdb-4543-b130-909b4e7f85d6" providerId="ADAL" clId="{942DC373-8B79-474E-9EF6-682153E52446}" dt="2024-04-02T16:14:31.621" v="20346"/>
          <ac:spMkLst>
            <pc:docMk/>
            <pc:sldMk cId="425115055" sldId="2147377554"/>
            <ac:spMk id="47" creationId="{155D740B-9F76-E213-795D-D2FB7B4BBF72}"/>
          </ac:spMkLst>
        </pc:spChg>
        <pc:spChg chg="add del mod replST">
          <ac:chgData name="Holly Jalota" userId="151c0755-ebdb-4543-b130-909b4e7f85d6" providerId="ADAL" clId="{942DC373-8B79-474E-9EF6-682153E52446}" dt="2024-04-09T07:57:12.702" v="127275"/>
          <ac:spMkLst>
            <pc:docMk/>
            <pc:sldMk cId="425115055" sldId="2147377554"/>
            <ac:spMk id="47" creationId="{47ECC733-149E-0823-F4C8-D687E7B5374D}"/>
          </ac:spMkLst>
        </pc:spChg>
        <pc:spChg chg="add del mod replST">
          <ac:chgData name="Holly Jalota" userId="151c0755-ebdb-4543-b130-909b4e7f85d6" providerId="ADAL" clId="{942DC373-8B79-474E-9EF6-682153E52446}" dt="2024-04-03T09:06:34.392" v="81101"/>
          <ac:spMkLst>
            <pc:docMk/>
            <pc:sldMk cId="425115055" sldId="2147377554"/>
            <ac:spMk id="47" creationId="{BE16A909-62E4-8A8C-8DC6-DE9B266893EA}"/>
          </ac:spMkLst>
        </pc:spChg>
        <pc:spChg chg="add del mod replST">
          <ac:chgData name="Holly Jalota" userId="151c0755-ebdb-4543-b130-909b4e7f85d6" providerId="ADAL" clId="{942DC373-8B79-474E-9EF6-682153E52446}" dt="2024-04-02T16:14:41.265" v="20654"/>
          <ac:spMkLst>
            <pc:docMk/>
            <pc:sldMk cId="425115055" sldId="2147377554"/>
            <ac:spMk id="48" creationId="{22EE2292-7B78-DEA1-CF79-0F48DEA92D4E}"/>
          </ac:spMkLst>
        </pc:spChg>
        <pc:spChg chg="add del mod replST">
          <ac:chgData name="Holly Jalota" userId="151c0755-ebdb-4543-b130-909b4e7f85d6" providerId="ADAL" clId="{942DC373-8B79-474E-9EF6-682153E52446}" dt="2024-04-03T09:07:01.834" v="81407"/>
          <ac:spMkLst>
            <pc:docMk/>
            <pc:sldMk cId="425115055" sldId="2147377554"/>
            <ac:spMk id="48" creationId="{476B0F91-2662-63C3-B999-6877050E22D5}"/>
          </ac:spMkLst>
        </pc:spChg>
        <pc:spChg chg="add del mod replST">
          <ac:chgData name="Holly Jalota" userId="151c0755-ebdb-4543-b130-909b4e7f85d6" providerId="ADAL" clId="{942DC373-8B79-474E-9EF6-682153E52446}" dt="2024-04-09T07:57:21.892" v="127496"/>
          <ac:spMkLst>
            <pc:docMk/>
            <pc:sldMk cId="425115055" sldId="2147377554"/>
            <ac:spMk id="48" creationId="{B3E311FA-07F8-932D-15B0-4F521F4CC92B}"/>
          </ac:spMkLst>
        </pc:spChg>
        <pc:spChg chg="add del mod replST">
          <ac:chgData name="Holly Jalota" userId="151c0755-ebdb-4543-b130-909b4e7f85d6" providerId="ADAL" clId="{942DC373-8B79-474E-9EF6-682153E52446}" dt="2024-04-02T16:14:50.555" v="20960"/>
          <ac:spMkLst>
            <pc:docMk/>
            <pc:sldMk cId="425115055" sldId="2147377554"/>
            <ac:spMk id="49" creationId="{17112FFB-AF57-947F-CF87-4B9994D60198}"/>
          </ac:spMkLst>
        </pc:spChg>
        <pc:spChg chg="add del mod replST">
          <ac:chgData name="Holly Jalota" userId="151c0755-ebdb-4543-b130-909b4e7f85d6" providerId="ADAL" clId="{942DC373-8B79-474E-9EF6-682153E52446}" dt="2024-04-03T09:07:51.129" v="81731"/>
          <ac:spMkLst>
            <pc:docMk/>
            <pc:sldMk cId="425115055" sldId="2147377554"/>
            <ac:spMk id="49" creationId="{CA3F5513-F52F-CE44-3513-DEF79D18B65C}"/>
          </ac:spMkLst>
        </pc:spChg>
        <pc:spChg chg="add del mod replST">
          <ac:chgData name="Holly Jalota" userId="151c0755-ebdb-4543-b130-909b4e7f85d6" providerId="ADAL" clId="{942DC373-8B79-474E-9EF6-682153E52446}" dt="2024-04-09T07:57:31.057" v="127696"/>
          <ac:spMkLst>
            <pc:docMk/>
            <pc:sldMk cId="425115055" sldId="2147377554"/>
            <ac:spMk id="49" creationId="{CBCC5BE5-FD1F-A573-1F20-6C3C8F24D619}"/>
          </ac:spMkLst>
        </pc:spChg>
        <pc:spChg chg="add del mod replST">
          <ac:chgData name="Holly Jalota" userId="151c0755-ebdb-4543-b130-909b4e7f85d6" providerId="ADAL" clId="{942DC373-8B79-474E-9EF6-682153E52446}" dt="2024-04-09T07:57:40.491" v="127895"/>
          <ac:spMkLst>
            <pc:docMk/>
            <pc:sldMk cId="425115055" sldId="2147377554"/>
            <ac:spMk id="50" creationId="{12BBFFE2-AEED-156E-6CC4-3E71E68922ED}"/>
          </ac:spMkLst>
        </pc:spChg>
        <pc:spChg chg="add del mod replST">
          <ac:chgData name="Holly Jalota" userId="151c0755-ebdb-4543-b130-909b4e7f85d6" providerId="ADAL" clId="{942DC373-8B79-474E-9EF6-682153E52446}" dt="2024-04-02T16:14:59.932" v="21267"/>
          <ac:spMkLst>
            <pc:docMk/>
            <pc:sldMk cId="425115055" sldId="2147377554"/>
            <ac:spMk id="50" creationId="{C47E87D5-2C40-5B51-ABEC-C9CA84039E98}"/>
          </ac:spMkLst>
        </pc:spChg>
        <pc:spChg chg="add del mod replST">
          <ac:chgData name="Holly Jalota" userId="151c0755-ebdb-4543-b130-909b4e7f85d6" providerId="ADAL" clId="{942DC373-8B79-474E-9EF6-682153E52446}" dt="2024-04-03T09:08:02.279" v="82036"/>
          <ac:spMkLst>
            <pc:docMk/>
            <pc:sldMk cId="425115055" sldId="2147377554"/>
            <ac:spMk id="50" creationId="{EA7D49A1-2AA9-EE61-39FC-BB44160ECB9A}"/>
          </ac:spMkLst>
        </pc:spChg>
        <pc:spChg chg="add del mod replST">
          <ac:chgData name="Holly Jalota" userId="151c0755-ebdb-4543-b130-909b4e7f85d6" providerId="ADAL" clId="{942DC373-8B79-474E-9EF6-682153E52446}" dt="2024-04-03T09:08:31.484" v="82368"/>
          <ac:spMkLst>
            <pc:docMk/>
            <pc:sldMk cId="425115055" sldId="2147377554"/>
            <ac:spMk id="51" creationId="{0065C804-7FDC-39BC-B039-35BB93C46FF2}"/>
          </ac:spMkLst>
        </pc:spChg>
        <pc:spChg chg="add del mod replST">
          <ac:chgData name="Holly Jalota" userId="151c0755-ebdb-4543-b130-909b4e7f85d6" providerId="ADAL" clId="{942DC373-8B79-474E-9EF6-682153E52446}" dt="2024-04-09T07:57:49.637" v="128142"/>
          <ac:spMkLst>
            <pc:docMk/>
            <pc:sldMk cId="425115055" sldId="2147377554"/>
            <ac:spMk id="51" creationId="{2F3E0FDA-6F30-54C0-6A00-24A498F5D993}"/>
          </ac:spMkLst>
        </pc:spChg>
        <pc:spChg chg="add del mod replST">
          <ac:chgData name="Holly Jalota" userId="151c0755-ebdb-4543-b130-909b4e7f85d6" providerId="ADAL" clId="{942DC373-8B79-474E-9EF6-682153E52446}" dt="2024-04-02T16:15:09.454" v="21612"/>
          <ac:spMkLst>
            <pc:docMk/>
            <pc:sldMk cId="425115055" sldId="2147377554"/>
            <ac:spMk id="51" creationId="{6EAD4F23-4DC3-46A5-C6C1-9C59F468C80A}"/>
          </ac:spMkLst>
        </pc:spChg>
        <pc:spChg chg="add del mod replST">
          <ac:chgData name="Holly Jalota" userId="151c0755-ebdb-4543-b130-909b4e7f85d6" providerId="ADAL" clId="{942DC373-8B79-474E-9EF6-682153E52446}" dt="2024-04-09T07:57:58.977" v="128352"/>
          <ac:spMkLst>
            <pc:docMk/>
            <pc:sldMk cId="425115055" sldId="2147377554"/>
            <ac:spMk id="52" creationId="{5D24C07E-3A74-A02D-3667-B273574BDC6A}"/>
          </ac:spMkLst>
        </pc:spChg>
        <pc:spChg chg="add del mod replST">
          <ac:chgData name="Holly Jalota" userId="151c0755-ebdb-4543-b130-909b4e7f85d6" providerId="ADAL" clId="{942DC373-8B79-474E-9EF6-682153E52446}" dt="2024-04-03T10:32:09.091" v="82704"/>
          <ac:spMkLst>
            <pc:docMk/>
            <pc:sldMk cId="425115055" sldId="2147377554"/>
            <ac:spMk id="52" creationId="{B2261951-EF41-B18B-C809-F8C2B0BEED64}"/>
          </ac:spMkLst>
        </pc:spChg>
        <pc:spChg chg="add del mod replST">
          <ac:chgData name="Holly Jalota" userId="151c0755-ebdb-4543-b130-909b4e7f85d6" providerId="ADAL" clId="{942DC373-8B79-474E-9EF6-682153E52446}" dt="2024-04-02T16:15:18.680" v="21957"/>
          <ac:spMkLst>
            <pc:docMk/>
            <pc:sldMk cId="425115055" sldId="2147377554"/>
            <ac:spMk id="52" creationId="{D2019BB3-5D63-E7B9-8820-CF3EE145AD0C}"/>
          </ac:spMkLst>
        </pc:spChg>
        <pc:spChg chg="add del mod replST">
          <ac:chgData name="Holly Jalota" userId="151c0755-ebdb-4543-b130-909b4e7f85d6" providerId="ADAL" clId="{942DC373-8B79-474E-9EF6-682153E52446}" dt="2024-04-09T07:58:08.171" v="128592"/>
          <ac:spMkLst>
            <pc:docMk/>
            <pc:sldMk cId="425115055" sldId="2147377554"/>
            <ac:spMk id="53" creationId="{07853917-622D-B0E9-0C82-A8AF3D3BAD09}"/>
          </ac:spMkLst>
        </pc:spChg>
        <pc:spChg chg="add del mod replST">
          <ac:chgData name="Holly Jalota" userId="151c0755-ebdb-4543-b130-909b4e7f85d6" providerId="ADAL" clId="{942DC373-8B79-474E-9EF6-682153E52446}" dt="2024-04-03T10:32:18.729" v="83062"/>
          <ac:spMkLst>
            <pc:docMk/>
            <pc:sldMk cId="425115055" sldId="2147377554"/>
            <ac:spMk id="53" creationId="{3D11A997-B7DC-8972-7732-868C65F94126}"/>
          </ac:spMkLst>
        </pc:spChg>
        <pc:spChg chg="add del mod replST">
          <ac:chgData name="Holly Jalota" userId="151c0755-ebdb-4543-b130-909b4e7f85d6" providerId="ADAL" clId="{942DC373-8B79-474E-9EF6-682153E52446}" dt="2024-04-02T16:15:27.916" v="22263"/>
          <ac:spMkLst>
            <pc:docMk/>
            <pc:sldMk cId="425115055" sldId="2147377554"/>
            <ac:spMk id="53" creationId="{9768CAC3-E962-12B0-76C4-83F756A2FC44}"/>
          </ac:spMkLst>
        </pc:spChg>
        <pc:spChg chg="add del mod replST">
          <ac:chgData name="Holly Jalota" userId="151c0755-ebdb-4543-b130-909b4e7f85d6" providerId="ADAL" clId="{942DC373-8B79-474E-9EF6-682153E52446}" dt="2024-04-02T16:15:37.438" v="22580"/>
          <ac:spMkLst>
            <pc:docMk/>
            <pc:sldMk cId="425115055" sldId="2147377554"/>
            <ac:spMk id="54" creationId="{4CE467CF-E125-D9AE-1FAA-07B8B302245D}"/>
          </ac:spMkLst>
        </pc:spChg>
        <pc:spChg chg="add del mod replST">
          <ac:chgData name="Holly Jalota" userId="151c0755-ebdb-4543-b130-909b4e7f85d6" providerId="ADAL" clId="{942DC373-8B79-474E-9EF6-682153E52446}" dt="2024-04-03T10:32:28.094" v="83435"/>
          <ac:spMkLst>
            <pc:docMk/>
            <pc:sldMk cId="425115055" sldId="2147377554"/>
            <ac:spMk id="54" creationId="{D5111B19-7E0B-55A5-ED0F-DBB4562EC378}"/>
          </ac:spMkLst>
        </pc:spChg>
        <pc:spChg chg="add del mod replST">
          <ac:chgData name="Holly Jalota" userId="151c0755-ebdb-4543-b130-909b4e7f85d6" providerId="ADAL" clId="{942DC373-8B79-474E-9EF6-682153E52446}" dt="2024-04-09T07:58:17.369" v="128824"/>
          <ac:spMkLst>
            <pc:docMk/>
            <pc:sldMk cId="425115055" sldId="2147377554"/>
            <ac:spMk id="54" creationId="{D96EF8C1-3EE9-5D63-824B-239D80144A5A}"/>
          </ac:spMkLst>
        </pc:spChg>
        <pc:spChg chg="add del mod replST">
          <ac:chgData name="Holly Jalota" userId="151c0755-ebdb-4543-b130-909b4e7f85d6" providerId="ADAL" clId="{942DC373-8B79-474E-9EF6-682153E52446}" dt="2024-04-02T16:15:46.802" v="22915"/>
          <ac:spMkLst>
            <pc:docMk/>
            <pc:sldMk cId="425115055" sldId="2147377554"/>
            <ac:spMk id="55" creationId="{03B2EDF0-C5D3-70CB-6A2C-71836547B25A}"/>
          </ac:spMkLst>
        </pc:spChg>
        <pc:spChg chg="add del mod replST">
          <ac:chgData name="Holly Jalota" userId="151c0755-ebdb-4543-b130-909b4e7f85d6" providerId="ADAL" clId="{942DC373-8B79-474E-9EF6-682153E52446}" dt="2024-04-09T07:58:26.532" v="129021"/>
          <ac:spMkLst>
            <pc:docMk/>
            <pc:sldMk cId="425115055" sldId="2147377554"/>
            <ac:spMk id="55" creationId="{533DD56A-8E32-BB62-D7E9-AB0D32D7F0F9}"/>
          </ac:spMkLst>
        </pc:spChg>
        <pc:spChg chg="add del mod replST">
          <ac:chgData name="Holly Jalota" userId="151c0755-ebdb-4543-b130-909b4e7f85d6" providerId="ADAL" clId="{942DC373-8B79-474E-9EF6-682153E52446}" dt="2024-04-03T10:32:37.363" v="83818"/>
          <ac:spMkLst>
            <pc:docMk/>
            <pc:sldMk cId="425115055" sldId="2147377554"/>
            <ac:spMk id="55" creationId="{7EDEC362-A877-6735-8BAE-6F8C504C19A9}"/>
          </ac:spMkLst>
        </pc:spChg>
        <pc:spChg chg="add del mod replST">
          <ac:chgData name="Holly Jalota" userId="151c0755-ebdb-4543-b130-909b4e7f85d6" providerId="ADAL" clId="{942DC373-8B79-474E-9EF6-682153E52446}" dt="2024-04-09T07:59:08.104" v="129247"/>
          <ac:spMkLst>
            <pc:docMk/>
            <pc:sldMk cId="425115055" sldId="2147377554"/>
            <ac:spMk id="56" creationId="{3AF1156D-A3A9-37C4-BDF9-BEC780A9EE75}"/>
          </ac:spMkLst>
        </pc:spChg>
        <pc:spChg chg="add del mod replST">
          <ac:chgData name="Holly Jalota" userId="151c0755-ebdb-4543-b130-909b4e7f85d6" providerId="ADAL" clId="{942DC373-8B79-474E-9EF6-682153E52446}" dt="2024-04-02T16:15:57.628" v="23224"/>
          <ac:spMkLst>
            <pc:docMk/>
            <pc:sldMk cId="425115055" sldId="2147377554"/>
            <ac:spMk id="56" creationId="{9AA0F473-D511-1E3F-3B27-A88C33DF0B50}"/>
          </ac:spMkLst>
        </pc:spChg>
        <pc:spChg chg="add del mod replST">
          <ac:chgData name="Holly Jalota" userId="151c0755-ebdb-4543-b130-909b4e7f85d6" providerId="ADAL" clId="{942DC373-8B79-474E-9EF6-682153E52446}" dt="2024-04-03T10:32:46.617" v="84180"/>
          <ac:spMkLst>
            <pc:docMk/>
            <pc:sldMk cId="425115055" sldId="2147377554"/>
            <ac:spMk id="56" creationId="{9C9C0DC8-B40C-1A07-195D-B0DEC0258C43}"/>
          </ac:spMkLst>
        </pc:spChg>
        <pc:spChg chg="add del mod replST">
          <ac:chgData name="Holly Jalota" userId="151c0755-ebdb-4543-b130-909b4e7f85d6" providerId="ADAL" clId="{942DC373-8B79-474E-9EF6-682153E52446}" dt="2024-04-09T08:01:26.280" v="129445"/>
          <ac:spMkLst>
            <pc:docMk/>
            <pc:sldMk cId="425115055" sldId="2147377554"/>
            <ac:spMk id="57" creationId="{0143B5AD-DC59-B211-7385-92BFBE98501E}"/>
          </ac:spMkLst>
        </pc:spChg>
        <pc:spChg chg="add del mod replST">
          <ac:chgData name="Holly Jalota" userId="151c0755-ebdb-4543-b130-909b4e7f85d6" providerId="ADAL" clId="{942DC373-8B79-474E-9EF6-682153E52446}" dt="2024-04-03T10:32:56.080" v="84538"/>
          <ac:spMkLst>
            <pc:docMk/>
            <pc:sldMk cId="425115055" sldId="2147377554"/>
            <ac:spMk id="57" creationId="{0409AC51-1356-371F-55E3-BAD1826916E4}"/>
          </ac:spMkLst>
        </pc:spChg>
        <pc:spChg chg="add del mod replST">
          <ac:chgData name="Holly Jalota" userId="151c0755-ebdb-4543-b130-909b4e7f85d6" providerId="ADAL" clId="{942DC373-8B79-474E-9EF6-682153E52446}" dt="2024-04-02T16:16:06.823" v="23534"/>
          <ac:spMkLst>
            <pc:docMk/>
            <pc:sldMk cId="425115055" sldId="2147377554"/>
            <ac:spMk id="57" creationId="{A0DAE5A5-90FB-069E-9A3A-2EA8C014BA31}"/>
          </ac:spMkLst>
        </pc:spChg>
        <pc:spChg chg="add del mod replST">
          <ac:chgData name="Holly Jalota" userId="151c0755-ebdb-4543-b130-909b4e7f85d6" providerId="ADAL" clId="{942DC373-8B79-474E-9EF6-682153E52446}" dt="2024-04-09T08:02:04.342" v="129644"/>
          <ac:spMkLst>
            <pc:docMk/>
            <pc:sldMk cId="425115055" sldId="2147377554"/>
            <ac:spMk id="58" creationId="{486EFB49-96A7-806F-1D89-EDCA8C0240EC}"/>
          </ac:spMkLst>
        </pc:spChg>
        <pc:spChg chg="add del mod replST">
          <ac:chgData name="Holly Jalota" userId="151c0755-ebdb-4543-b130-909b4e7f85d6" providerId="ADAL" clId="{942DC373-8B79-474E-9EF6-682153E52446}" dt="2024-04-03T10:33:17.091" v="84895"/>
          <ac:spMkLst>
            <pc:docMk/>
            <pc:sldMk cId="425115055" sldId="2147377554"/>
            <ac:spMk id="58" creationId="{A4B1A4FB-D150-62F4-742A-2202DBB39E84}"/>
          </ac:spMkLst>
        </pc:spChg>
        <pc:spChg chg="add del mod replST">
          <ac:chgData name="Holly Jalota" userId="151c0755-ebdb-4543-b130-909b4e7f85d6" providerId="ADAL" clId="{942DC373-8B79-474E-9EF6-682153E52446}" dt="2024-04-02T16:16:16.864" v="23862"/>
          <ac:spMkLst>
            <pc:docMk/>
            <pc:sldMk cId="425115055" sldId="2147377554"/>
            <ac:spMk id="58" creationId="{AF277288-11F4-3F17-AEEF-C8F18197F1B9}"/>
          </ac:spMkLst>
        </pc:spChg>
        <pc:spChg chg="add del mod replST">
          <ac:chgData name="Holly Jalota" userId="151c0755-ebdb-4543-b130-909b4e7f85d6" providerId="ADAL" clId="{942DC373-8B79-474E-9EF6-682153E52446}" dt="2024-04-09T08:02:30.922" v="129916"/>
          <ac:spMkLst>
            <pc:docMk/>
            <pc:sldMk cId="425115055" sldId="2147377554"/>
            <ac:spMk id="59" creationId="{5EC06EA1-FBEE-DAC4-E7F2-171013D7E90D}"/>
          </ac:spMkLst>
        </pc:spChg>
        <pc:spChg chg="add del mod replST">
          <ac:chgData name="Holly Jalota" userId="151c0755-ebdb-4543-b130-909b4e7f85d6" providerId="ADAL" clId="{942DC373-8B79-474E-9EF6-682153E52446}" dt="2024-04-03T10:33:26.324" v="85293"/>
          <ac:spMkLst>
            <pc:docMk/>
            <pc:sldMk cId="425115055" sldId="2147377554"/>
            <ac:spMk id="59" creationId="{74D235D6-D85A-E637-631B-F15607DD8209}"/>
          </ac:spMkLst>
        </pc:spChg>
        <pc:spChg chg="add del mod replST">
          <ac:chgData name="Holly Jalota" userId="151c0755-ebdb-4543-b130-909b4e7f85d6" providerId="ADAL" clId="{942DC373-8B79-474E-9EF6-682153E52446}" dt="2024-04-02T16:16:26.198" v="24186"/>
          <ac:spMkLst>
            <pc:docMk/>
            <pc:sldMk cId="425115055" sldId="2147377554"/>
            <ac:spMk id="59" creationId="{7786324B-DC19-9583-64BF-6E8ED7BC356B}"/>
          </ac:spMkLst>
        </pc:spChg>
        <pc:spChg chg="add del mod replST">
          <ac:chgData name="Holly Jalota" userId="151c0755-ebdb-4543-b130-909b4e7f85d6" providerId="ADAL" clId="{942DC373-8B79-474E-9EF6-682153E52446}" dt="2024-04-03T10:33:35.611" v="85639"/>
          <ac:spMkLst>
            <pc:docMk/>
            <pc:sldMk cId="425115055" sldId="2147377554"/>
            <ac:spMk id="60" creationId="{0C62AC38-CC01-6C74-98BD-5895B4034D7D}"/>
          </ac:spMkLst>
        </pc:spChg>
        <pc:spChg chg="add del mod replST">
          <ac:chgData name="Holly Jalota" userId="151c0755-ebdb-4543-b130-909b4e7f85d6" providerId="ADAL" clId="{942DC373-8B79-474E-9EF6-682153E52446}" dt="2024-04-09T08:02:40.127" v="130140"/>
          <ac:spMkLst>
            <pc:docMk/>
            <pc:sldMk cId="425115055" sldId="2147377554"/>
            <ac:spMk id="60" creationId="{65760C88-B8A5-6300-513E-FC15483F43FD}"/>
          </ac:spMkLst>
        </pc:spChg>
        <pc:spChg chg="del">
          <ac:chgData name="Holly Jalota" userId="151c0755-ebdb-4543-b130-909b4e7f85d6" providerId="ADAL" clId="{942DC373-8B79-474E-9EF6-682153E52446}" dt="2024-03-28T09:48:27.496" v="816"/>
          <ac:spMkLst>
            <pc:docMk/>
            <pc:sldMk cId="425115055" sldId="2147377554"/>
            <ac:spMk id="60" creationId="{706F259F-EEA3-5992-0639-1258ACD8F731}"/>
          </ac:spMkLst>
        </pc:spChg>
        <pc:spChg chg="add del mod replST">
          <ac:chgData name="Holly Jalota" userId="151c0755-ebdb-4543-b130-909b4e7f85d6" providerId="ADAL" clId="{942DC373-8B79-474E-9EF6-682153E52446}" dt="2024-04-02T16:16:35.402" v="24530"/>
          <ac:spMkLst>
            <pc:docMk/>
            <pc:sldMk cId="425115055" sldId="2147377554"/>
            <ac:spMk id="60" creationId="{B78634FA-776E-509E-0501-386DC7F687E1}"/>
          </ac:spMkLst>
        </pc:spChg>
        <pc:spChg chg="add del mod replST">
          <ac:chgData name="Holly Jalota" userId="151c0755-ebdb-4543-b130-909b4e7f85d6" providerId="ADAL" clId="{942DC373-8B79-474E-9EF6-682153E52446}" dt="2024-04-03T10:33:44.847" v="85998"/>
          <ac:spMkLst>
            <pc:docMk/>
            <pc:sldMk cId="425115055" sldId="2147377554"/>
            <ac:spMk id="61" creationId="{24E6F94F-2417-74A8-F8EA-C537E775DA2E}"/>
          </ac:spMkLst>
        </pc:spChg>
        <pc:spChg chg="add del mod replST">
          <ac:chgData name="Holly Jalota" userId="151c0755-ebdb-4543-b130-909b4e7f85d6" providerId="ADAL" clId="{942DC373-8B79-474E-9EF6-682153E52446}" dt="2024-04-09T08:02:49.324" v="130389"/>
          <ac:spMkLst>
            <pc:docMk/>
            <pc:sldMk cId="425115055" sldId="2147377554"/>
            <ac:spMk id="61" creationId="{59F87D93-48B8-6537-FBF4-C07C9810B7AE}"/>
          </ac:spMkLst>
        </pc:spChg>
        <pc:spChg chg="add del mod replST">
          <ac:chgData name="Holly Jalota" userId="151c0755-ebdb-4543-b130-909b4e7f85d6" providerId="ADAL" clId="{942DC373-8B79-474E-9EF6-682153E52446}" dt="2024-04-02T16:16:44.729" v="24859"/>
          <ac:spMkLst>
            <pc:docMk/>
            <pc:sldMk cId="425115055" sldId="2147377554"/>
            <ac:spMk id="61" creationId="{7F1D4764-5CE6-466C-B898-C54A3A190419}"/>
          </ac:spMkLst>
        </pc:spChg>
        <pc:spChg chg="add del mod replST">
          <ac:chgData name="Holly Jalota" userId="151c0755-ebdb-4543-b130-909b4e7f85d6" providerId="ADAL" clId="{942DC373-8B79-474E-9EF6-682153E52446}" dt="2024-04-03T10:33:54.208" v="86413"/>
          <ac:spMkLst>
            <pc:docMk/>
            <pc:sldMk cId="425115055" sldId="2147377554"/>
            <ac:spMk id="62" creationId="{2CFF84BF-522B-29C1-28B6-1346A49EA6D9}"/>
          </ac:spMkLst>
        </pc:spChg>
        <pc:spChg chg="add del mod replST">
          <ac:chgData name="Holly Jalota" userId="151c0755-ebdb-4543-b130-909b4e7f85d6" providerId="ADAL" clId="{942DC373-8B79-474E-9EF6-682153E52446}" dt="2024-04-02T16:16:55.497" v="25167"/>
          <ac:spMkLst>
            <pc:docMk/>
            <pc:sldMk cId="425115055" sldId="2147377554"/>
            <ac:spMk id="62" creationId="{7E70A728-51C0-015C-CCF8-A2754B81B4EA}"/>
          </ac:spMkLst>
        </pc:spChg>
        <pc:spChg chg="add del mod replST">
          <ac:chgData name="Holly Jalota" userId="151c0755-ebdb-4543-b130-909b4e7f85d6" providerId="ADAL" clId="{942DC373-8B79-474E-9EF6-682153E52446}" dt="2024-04-09T08:02:58.545" v="130618"/>
          <ac:spMkLst>
            <pc:docMk/>
            <pc:sldMk cId="425115055" sldId="2147377554"/>
            <ac:spMk id="62" creationId="{D2E45699-B15D-3299-56FB-B52952BBEEC4}"/>
          </ac:spMkLst>
        </pc:spChg>
        <pc:spChg chg="add del mod replST">
          <ac:chgData name="Holly Jalota" userId="151c0755-ebdb-4543-b130-909b4e7f85d6" providerId="ADAL" clId="{942DC373-8B79-474E-9EF6-682153E52446}" dt="2024-04-03T10:34:03.618" v="86824"/>
          <ac:spMkLst>
            <pc:docMk/>
            <pc:sldMk cId="425115055" sldId="2147377554"/>
            <ac:spMk id="63" creationId="{55AEF8C4-FA8F-AEF3-71D0-41E42FAD1896}"/>
          </ac:spMkLst>
        </pc:spChg>
        <pc:spChg chg="add del mod replST">
          <ac:chgData name="Holly Jalota" userId="151c0755-ebdb-4543-b130-909b4e7f85d6" providerId="ADAL" clId="{942DC373-8B79-474E-9EF6-682153E52446}" dt="2024-04-02T16:17:04.988" v="25493"/>
          <ac:spMkLst>
            <pc:docMk/>
            <pc:sldMk cId="425115055" sldId="2147377554"/>
            <ac:spMk id="63" creationId="{C4CF6AE7-20C8-44DB-E4C7-FED7288602EA}"/>
          </ac:spMkLst>
        </pc:spChg>
        <pc:spChg chg="add del mod replST">
          <ac:chgData name="Holly Jalota" userId="151c0755-ebdb-4543-b130-909b4e7f85d6" providerId="ADAL" clId="{942DC373-8B79-474E-9EF6-682153E52446}" dt="2024-04-09T08:03:29.042" v="131528"/>
          <ac:spMkLst>
            <pc:docMk/>
            <pc:sldMk cId="425115055" sldId="2147377554"/>
            <ac:spMk id="63" creationId="{DCDCE278-2177-7170-AA46-A31B1890C41D}"/>
          </ac:spMkLst>
        </pc:spChg>
        <pc:spChg chg="add del mod replST">
          <ac:chgData name="Holly Jalota" userId="151c0755-ebdb-4543-b130-909b4e7f85d6" providerId="ADAL" clId="{942DC373-8B79-474E-9EF6-682153E52446}" dt="2024-04-02T16:17:14.343" v="25832"/>
          <ac:spMkLst>
            <pc:docMk/>
            <pc:sldMk cId="425115055" sldId="2147377554"/>
            <ac:spMk id="64" creationId="{01199371-822B-88F7-C566-A21636410D97}"/>
          </ac:spMkLst>
        </pc:spChg>
        <pc:spChg chg="add del mod replST">
          <ac:chgData name="Holly Jalota" userId="151c0755-ebdb-4543-b130-909b4e7f85d6" providerId="ADAL" clId="{942DC373-8B79-474E-9EF6-682153E52446}" dt="2024-04-02T16:17:23.644" v="26160"/>
          <ac:spMkLst>
            <pc:docMk/>
            <pc:sldMk cId="425115055" sldId="2147377554"/>
            <ac:spMk id="65" creationId="{F03F6CF1-C355-76CE-F81F-07BCDC2BCCE1}"/>
          </ac:spMkLst>
        </pc:spChg>
        <pc:spChg chg="add del mod replST">
          <ac:chgData name="Holly Jalota" userId="151c0755-ebdb-4543-b130-909b4e7f85d6" providerId="ADAL" clId="{942DC373-8B79-474E-9EF6-682153E52446}" dt="2024-04-02T16:17:32.938" v="26492"/>
          <ac:spMkLst>
            <pc:docMk/>
            <pc:sldMk cId="425115055" sldId="2147377554"/>
            <ac:spMk id="66" creationId="{5E8934D0-AB48-0C1D-B6B0-9264FB707DDC}"/>
          </ac:spMkLst>
        </pc:spChg>
        <pc:spChg chg="add del mod replST">
          <ac:chgData name="Holly Jalota" userId="151c0755-ebdb-4543-b130-909b4e7f85d6" providerId="ADAL" clId="{942DC373-8B79-474E-9EF6-682153E52446}" dt="2024-04-02T16:17:42.213" v="26801"/>
          <ac:spMkLst>
            <pc:docMk/>
            <pc:sldMk cId="425115055" sldId="2147377554"/>
            <ac:spMk id="67" creationId="{DBCDC7C2-31BC-2914-F1CE-6D269A34F2DB}"/>
          </ac:spMkLst>
        </pc:spChg>
        <pc:spChg chg="add del mod replST">
          <ac:chgData name="Holly Jalota" userId="151c0755-ebdb-4543-b130-909b4e7f85d6" providerId="ADAL" clId="{942DC373-8B79-474E-9EF6-682153E52446}" dt="2024-04-02T16:17:51.422" v="27108"/>
          <ac:spMkLst>
            <pc:docMk/>
            <pc:sldMk cId="425115055" sldId="2147377554"/>
            <ac:spMk id="68" creationId="{6029F408-BF93-5805-26B0-C9AA605A3085}"/>
          </ac:spMkLst>
        </pc:spChg>
        <pc:spChg chg="add del mod replST">
          <ac:chgData name="Holly Jalota" userId="151c0755-ebdb-4543-b130-909b4e7f85d6" providerId="ADAL" clId="{942DC373-8B79-474E-9EF6-682153E52446}" dt="2024-04-02T16:18:02.111" v="27435"/>
          <ac:spMkLst>
            <pc:docMk/>
            <pc:sldMk cId="425115055" sldId="2147377554"/>
            <ac:spMk id="69" creationId="{4C2C93ED-8F9D-D892-2236-981414825137}"/>
          </ac:spMkLst>
        </pc:spChg>
        <pc:spChg chg="add del mod replST">
          <ac:chgData name="Holly Jalota" userId="151c0755-ebdb-4543-b130-909b4e7f85d6" providerId="ADAL" clId="{942DC373-8B79-474E-9EF6-682153E52446}" dt="2024-04-02T16:18:11.411" v="27793"/>
          <ac:spMkLst>
            <pc:docMk/>
            <pc:sldMk cId="425115055" sldId="2147377554"/>
            <ac:spMk id="70" creationId="{B82DE20C-FC92-CEDF-1DC3-E5AAB5C5FA49}"/>
          </ac:spMkLst>
        </pc:spChg>
        <pc:spChg chg="add del mod replST">
          <ac:chgData name="Holly Jalota" userId="151c0755-ebdb-4543-b130-909b4e7f85d6" providerId="ADAL" clId="{942DC373-8B79-474E-9EF6-682153E52446}" dt="2024-04-02T16:18:20.702" v="28144"/>
          <ac:spMkLst>
            <pc:docMk/>
            <pc:sldMk cId="425115055" sldId="2147377554"/>
            <ac:spMk id="71" creationId="{4E7B133D-B1F4-2A69-60FF-ED287FDA555E}"/>
          </ac:spMkLst>
        </pc:spChg>
        <pc:spChg chg="add del mod replST">
          <ac:chgData name="Holly Jalota" userId="151c0755-ebdb-4543-b130-909b4e7f85d6" providerId="ADAL" clId="{942DC373-8B79-474E-9EF6-682153E52446}" dt="2024-04-02T16:18:30.023" v="28467"/>
          <ac:spMkLst>
            <pc:docMk/>
            <pc:sldMk cId="425115055" sldId="2147377554"/>
            <ac:spMk id="72" creationId="{172809DF-BF81-5659-3349-BF89EEF9F963}"/>
          </ac:spMkLst>
        </pc:spChg>
        <pc:spChg chg="add del mod replST">
          <ac:chgData name="Holly Jalota" userId="151c0755-ebdb-4543-b130-909b4e7f85d6" providerId="ADAL" clId="{942DC373-8B79-474E-9EF6-682153E52446}" dt="2024-04-02T16:18:39.270" v="28817"/>
          <ac:spMkLst>
            <pc:docMk/>
            <pc:sldMk cId="425115055" sldId="2147377554"/>
            <ac:spMk id="73" creationId="{7BE7D483-65CC-CD49-9929-E208D3B5793B}"/>
          </ac:spMkLst>
        </pc:spChg>
        <pc:spChg chg="add del mod replST">
          <ac:chgData name="Holly Jalota" userId="151c0755-ebdb-4543-b130-909b4e7f85d6" providerId="ADAL" clId="{942DC373-8B79-474E-9EF6-682153E52446}" dt="2024-04-02T16:18:48.526" v="29149"/>
          <ac:spMkLst>
            <pc:docMk/>
            <pc:sldMk cId="425115055" sldId="2147377554"/>
            <ac:spMk id="74" creationId="{E520F82B-4FF0-4BCB-12BC-58578C1FA8FA}"/>
          </ac:spMkLst>
        </pc:spChg>
        <pc:spChg chg="add del mod replST">
          <ac:chgData name="Holly Jalota" userId="151c0755-ebdb-4543-b130-909b4e7f85d6" providerId="ADAL" clId="{942DC373-8B79-474E-9EF6-682153E52446}" dt="2024-04-02T16:18:57.797" v="29482"/>
          <ac:spMkLst>
            <pc:docMk/>
            <pc:sldMk cId="425115055" sldId="2147377554"/>
            <ac:spMk id="75" creationId="{30138AE8-9E27-6609-93F8-2FF4D22403CF}"/>
          </ac:spMkLst>
        </pc:spChg>
        <pc:spChg chg="add del mod replST">
          <ac:chgData name="Holly Jalota" userId="151c0755-ebdb-4543-b130-909b4e7f85d6" providerId="ADAL" clId="{942DC373-8B79-474E-9EF6-682153E52446}" dt="2024-04-02T16:19:08.620" v="29805"/>
          <ac:spMkLst>
            <pc:docMk/>
            <pc:sldMk cId="425115055" sldId="2147377554"/>
            <ac:spMk id="76" creationId="{503C4D7F-C072-AE25-6A44-F210AFC4694F}"/>
          </ac:spMkLst>
        </pc:spChg>
        <pc:spChg chg="add del mod replST">
          <ac:chgData name="Holly Jalota" userId="151c0755-ebdb-4543-b130-909b4e7f85d6" providerId="ADAL" clId="{942DC373-8B79-474E-9EF6-682153E52446}" dt="2024-04-02T16:19:33.830" v="30111"/>
          <ac:spMkLst>
            <pc:docMk/>
            <pc:sldMk cId="425115055" sldId="2147377554"/>
            <ac:spMk id="77" creationId="{D786884E-A4F0-AEA4-E9BA-7B43757799E5}"/>
          </ac:spMkLst>
        </pc:spChg>
        <pc:spChg chg="add del mod replST">
          <ac:chgData name="Holly Jalota" userId="151c0755-ebdb-4543-b130-909b4e7f85d6" providerId="ADAL" clId="{942DC373-8B79-474E-9EF6-682153E52446}" dt="2024-04-02T16:19:43.064" v="30417"/>
          <ac:spMkLst>
            <pc:docMk/>
            <pc:sldMk cId="425115055" sldId="2147377554"/>
            <ac:spMk id="78" creationId="{35156E83-2F7D-553F-B0DC-4BACC2BCD3CD}"/>
          </ac:spMkLst>
        </pc:spChg>
        <pc:spChg chg="add del mod replST">
          <ac:chgData name="Holly Jalota" userId="151c0755-ebdb-4543-b130-909b4e7f85d6" providerId="ADAL" clId="{942DC373-8B79-474E-9EF6-682153E52446}" dt="2024-04-02T16:19:52.486" v="30739"/>
          <ac:spMkLst>
            <pc:docMk/>
            <pc:sldMk cId="425115055" sldId="2147377554"/>
            <ac:spMk id="79" creationId="{74C131AC-39F5-E6D4-1431-5A0FE969EA0C}"/>
          </ac:spMkLst>
        </pc:spChg>
        <pc:spChg chg="add del mod replST">
          <ac:chgData name="Holly Jalota" userId="151c0755-ebdb-4543-b130-909b4e7f85d6" providerId="ADAL" clId="{942DC373-8B79-474E-9EF6-682153E52446}" dt="2024-04-02T16:20:21.131" v="31044"/>
          <ac:spMkLst>
            <pc:docMk/>
            <pc:sldMk cId="425115055" sldId="2147377554"/>
            <ac:spMk id="80" creationId="{4F6012D8-4975-F39A-7A59-A289A79CA57E}"/>
          </ac:spMkLst>
        </pc:spChg>
        <pc:spChg chg="add del mod replST">
          <ac:chgData name="Holly Jalota" userId="151c0755-ebdb-4543-b130-909b4e7f85d6" providerId="ADAL" clId="{942DC373-8B79-474E-9EF6-682153E52446}" dt="2024-04-02T16:20:32.275" v="31351"/>
          <ac:spMkLst>
            <pc:docMk/>
            <pc:sldMk cId="425115055" sldId="2147377554"/>
            <ac:spMk id="81" creationId="{49A297A2-6670-AED4-6A79-5E525252F23A}"/>
          </ac:spMkLst>
        </pc:spChg>
        <pc:spChg chg="add del mod replST">
          <ac:chgData name="Holly Jalota" userId="151c0755-ebdb-4543-b130-909b4e7f85d6" providerId="ADAL" clId="{942DC373-8B79-474E-9EF6-682153E52446}" dt="2024-04-02T16:20:41.526" v="31656"/>
          <ac:spMkLst>
            <pc:docMk/>
            <pc:sldMk cId="425115055" sldId="2147377554"/>
            <ac:spMk id="82" creationId="{99A927FA-82F3-9EC6-AA9E-9985DCF52BDE}"/>
          </ac:spMkLst>
        </pc:spChg>
        <pc:spChg chg="add del mod replST">
          <ac:chgData name="Holly Jalota" userId="151c0755-ebdb-4543-b130-909b4e7f85d6" providerId="ADAL" clId="{942DC373-8B79-474E-9EF6-682153E52446}" dt="2024-04-02T16:20:52.657" v="31961"/>
          <ac:spMkLst>
            <pc:docMk/>
            <pc:sldMk cId="425115055" sldId="2147377554"/>
            <ac:spMk id="83" creationId="{F3395094-82DB-2C75-D927-58A35924462A}"/>
          </ac:spMkLst>
        </pc:spChg>
        <pc:spChg chg="add del mod replST">
          <ac:chgData name="Holly Jalota" userId="151c0755-ebdb-4543-b130-909b4e7f85d6" providerId="ADAL" clId="{942DC373-8B79-474E-9EF6-682153E52446}" dt="2024-04-02T16:21:02.452" v="32267"/>
          <ac:spMkLst>
            <pc:docMk/>
            <pc:sldMk cId="425115055" sldId="2147377554"/>
            <ac:spMk id="84" creationId="{0D3A610E-F9FC-3E2F-8B6E-7497499F2C57}"/>
          </ac:spMkLst>
        </pc:spChg>
        <pc:spChg chg="add del mod replST">
          <ac:chgData name="Holly Jalota" userId="151c0755-ebdb-4543-b130-909b4e7f85d6" providerId="ADAL" clId="{942DC373-8B79-474E-9EF6-682153E52446}" dt="2024-04-02T16:21:11.994" v="32572"/>
          <ac:spMkLst>
            <pc:docMk/>
            <pc:sldMk cId="425115055" sldId="2147377554"/>
            <ac:spMk id="85" creationId="{22A5B8A0-2918-C39B-BB1C-D7E167C00013}"/>
          </ac:spMkLst>
        </pc:spChg>
        <pc:spChg chg="add del mod replST">
          <ac:chgData name="Holly Jalota" userId="151c0755-ebdb-4543-b130-909b4e7f85d6" providerId="ADAL" clId="{942DC373-8B79-474E-9EF6-682153E52446}" dt="2024-04-02T16:21:21.310" v="32877"/>
          <ac:spMkLst>
            <pc:docMk/>
            <pc:sldMk cId="425115055" sldId="2147377554"/>
            <ac:spMk id="86" creationId="{036A6230-27F9-CC51-6D48-F098B1B722C8}"/>
          </ac:spMkLst>
        </pc:spChg>
        <pc:spChg chg="add del mod replST">
          <ac:chgData name="Holly Jalota" userId="151c0755-ebdb-4543-b130-909b4e7f85d6" providerId="ADAL" clId="{942DC373-8B79-474E-9EF6-682153E52446}" dt="2024-04-02T16:21:33.616" v="33183"/>
          <ac:spMkLst>
            <pc:docMk/>
            <pc:sldMk cId="425115055" sldId="2147377554"/>
            <ac:spMk id="87" creationId="{FAAEF7E1-F631-C04C-64FE-46542F3B7B77}"/>
          </ac:spMkLst>
        </pc:spChg>
        <pc:spChg chg="add del mod replST">
          <ac:chgData name="Holly Jalota" userId="151c0755-ebdb-4543-b130-909b4e7f85d6" providerId="ADAL" clId="{942DC373-8B79-474E-9EF6-682153E52446}" dt="2024-04-02T16:21:44.434" v="33489"/>
          <ac:spMkLst>
            <pc:docMk/>
            <pc:sldMk cId="425115055" sldId="2147377554"/>
            <ac:spMk id="88" creationId="{72EDB155-C951-DC38-895C-A6F30768F064}"/>
          </ac:spMkLst>
        </pc:spChg>
        <pc:spChg chg="add del mod replST">
          <ac:chgData name="Holly Jalota" userId="151c0755-ebdb-4543-b130-909b4e7f85d6" providerId="ADAL" clId="{942DC373-8B79-474E-9EF6-682153E52446}" dt="2024-04-02T16:21:56.011" v="33795"/>
          <ac:spMkLst>
            <pc:docMk/>
            <pc:sldMk cId="425115055" sldId="2147377554"/>
            <ac:spMk id="89" creationId="{39DEC720-8B73-B0F8-4D88-9275C1B5EB39}"/>
          </ac:spMkLst>
        </pc:spChg>
        <pc:spChg chg="add del mod replST">
          <ac:chgData name="Holly Jalota" userId="151c0755-ebdb-4543-b130-909b4e7f85d6" providerId="ADAL" clId="{942DC373-8B79-474E-9EF6-682153E52446}" dt="2024-04-02T16:22:08.819" v="34102"/>
          <ac:spMkLst>
            <pc:docMk/>
            <pc:sldMk cId="425115055" sldId="2147377554"/>
            <ac:spMk id="90" creationId="{3CC61A8A-40A2-1E9E-FA7A-D78125E2885D}"/>
          </ac:spMkLst>
        </pc:spChg>
        <pc:spChg chg="add del mod replST">
          <ac:chgData name="Holly Jalota" userId="151c0755-ebdb-4543-b130-909b4e7f85d6" providerId="ADAL" clId="{942DC373-8B79-474E-9EF6-682153E52446}" dt="2024-04-02T16:22:45.345" v="34407"/>
          <ac:spMkLst>
            <pc:docMk/>
            <pc:sldMk cId="425115055" sldId="2147377554"/>
            <ac:spMk id="91" creationId="{9E5F2F65-0328-9721-F042-CB105184FC9A}"/>
          </ac:spMkLst>
        </pc:spChg>
        <pc:spChg chg="add del mod replST">
          <ac:chgData name="Holly Jalota" userId="151c0755-ebdb-4543-b130-909b4e7f85d6" providerId="ADAL" clId="{942DC373-8B79-474E-9EF6-682153E52446}" dt="2024-04-02T16:22:56.513" v="34712"/>
          <ac:spMkLst>
            <pc:docMk/>
            <pc:sldMk cId="425115055" sldId="2147377554"/>
            <ac:spMk id="92" creationId="{5C2F7F07-12F3-2D8E-5F83-787CB8DDD819}"/>
          </ac:spMkLst>
        </pc:spChg>
        <pc:spChg chg="add del mod replST">
          <ac:chgData name="Holly Jalota" userId="151c0755-ebdb-4543-b130-909b4e7f85d6" providerId="ADAL" clId="{942DC373-8B79-474E-9EF6-682153E52446}" dt="2024-04-02T16:23:06.464" v="35019"/>
          <ac:spMkLst>
            <pc:docMk/>
            <pc:sldMk cId="425115055" sldId="2147377554"/>
            <ac:spMk id="93" creationId="{97516DC3-AB92-315C-CCD8-6C875ABF4BC9}"/>
          </ac:spMkLst>
        </pc:spChg>
        <pc:spChg chg="add del mod replST">
          <ac:chgData name="Holly Jalota" userId="151c0755-ebdb-4543-b130-909b4e7f85d6" providerId="ADAL" clId="{942DC373-8B79-474E-9EF6-682153E52446}" dt="2024-04-02T16:23:15.830" v="35325"/>
          <ac:spMkLst>
            <pc:docMk/>
            <pc:sldMk cId="425115055" sldId="2147377554"/>
            <ac:spMk id="94" creationId="{A63867CA-4677-215C-9136-2E21904B8E53}"/>
          </ac:spMkLst>
        </pc:spChg>
        <pc:spChg chg="add del mod replST">
          <ac:chgData name="Holly Jalota" userId="151c0755-ebdb-4543-b130-909b4e7f85d6" providerId="ADAL" clId="{942DC373-8B79-474E-9EF6-682153E52446}" dt="2024-04-02T16:23:47.352" v="35630"/>
          <ac:spMkLst>
            <pc:docMk/>
            <pc:sldMk cId="425115055" sldId="2147377554"/>
            <ac:spMk id="95" creationId="{19AD4B48-5717-3D3E-968D-6C6AF29C77AB}"/>
          </ac:spMkLst>
        </pc:spChg>
        <pc:spChg chg="add del mod replST">
          <ac:chgData name="Holly Jalota" userId="151c0755-ebdb-4543-b130-909b4e7f85d6" providerId="ADAL" clId="{942DC373-8B79-474E-9EF6-682153E52446}" dt="2024-04-02T16:23:56.734" v="35936"/>
          <ac:spMkLst>
            <pc:docMk/>
            <pc:sldMk cId="425115055" sldId="2147377554"/>
            <ac:spMk id="96" creationId="{D5506884-133B-5629-565C-0019847308AA}"/>
          </ac:spMkLst>
        </pc:spChg>
        <pc:spChg chg="add del mod replST">
          <ac:chgData name="Holly Jalota" userId="151c0755-ebdb-4543-b130-909b4e7f85d6" providerId="ADAL" clId="{942DC373-8B79-474E-9EF6-682153E52446}" dt="2024-04-02T16:24:06.654" v="36241"/>
          <ac:spMkLst>
            <pc:docMk/>
            <pc:sldMk cId="425115055" sldId="2147377554"/>
            <ac:spMk id="97" creationId="{792A6989-4596-F16D-5E80-B53F78FBA542}"/>
          </ac:spMkLst>
        </pc:spChg>
        <pc:spChg chg="add del mod replST">
          <ac:chgData name="Holly Jalota" userId="151c0755-ebdb-4543-b130-909b4e7f85d6" providerId="ADAL" clId="{942DC373-8B79-474E-9EF6-682153E52446}" dt="2024-04-02T16:24:17.832" v="36549"/>
          <ac:spMkLst>
            <pc:docMk/>
            <pc:sldMk cId="425115055" sldId="2147377554"/>
            <ac:spMk id="98" creationId="{006727DF-58A7-F854-D0DB-91A6A2686549}"/>
          </ac:spMkLst>
        </pc:spChg>
        <pc:spChg chg="add del mod replST">
          <ac:chgData name="Holly Jalota" userId="151c0755-ebdb-4543-b130-909b4e7f85d6" providerId="ADAL" clId="{942DC373-8B79-474E-9EF6-682153E52446}" dt="2024-04-02T16:24:31.578" v="36855"/>
          <ac:spMkLst>
            <pc:docMk/>
            <pc:sldMk cId="425115055" sldId="2147377554"/>
            <ac:spMk id="99" creationId="{3EB034E6-5E48-665D-9640-7F80B9A1FF6D}"/>
          </ac:spMkLst>
        </pc:spChg>
        <pc:spChg chg="add del mod replST">
          <ac:chgData name="Holly Jalota" userId="151c0755-ebdb-4543-b130-909b4e7f85d6" providerId="ADAL" clId="{942DC373-8B79-474E-9EF6-682153E52446}" dt="2024-04-02T16:24:42.248" v="37161"/>
          <ac:spMkLst>
            <pc:docMk/>
            <pc:sldMk cId="425115055" sldId="2147377554"/>
            <ac:spMk id="100" creationId="{0D5EED1F-8B85-5AB5-836C-F74F0267B40D}"/>
          </ac:spMkLst>
        </pc:spChg>
        <pc:spChg chg="add del mod replST">
          <ac:chgData name="Holly Jalota" userId="151c0755-ebdb-4543-b130-909b4e7f85d6" providerId="ADAL" clId="{942DC373-8B79-474E-9EF6-682153E52446}" dt="2024-04-02T16:24:52.713" v="37467"/>
          <ac:spMkLst>
            <pc:docMk/>
            <pc:sldMk cId="425115055" sldId="2147377554"/>
            <ac:spMk id="101" creationId="{DAEF7F9A-9771-C26E-2B84-D2563007F4C8}"/>
          </ac:spMkLst>
        </pc:spChg>
        <pc:spChg chg="add del mod replST">
          <ac:chgData name="Holly Jalota" userId="151c0755-ebdb-4543-b130-909b4e7f85d6" providerId="ADAL" clId="{942DC373-8B79-474E-9EF6-682153E52446}" dt="2024-04-02T16:25:01.933" v="37775"/>
          <ac:spMkLst>
            <pc:docMk/>
            <pc:sldMk cId="425115055" sldId="2147377554"/>
            <ac:spMk id="102" creationId="{26C576CB-A083-52BE-80D3-F6DA9C658520}"/>
          </ac:spMkLst>
        </pc:spChg>
        <pc:spChg chg="add del mod replST">
          <ac:chgData name="Holly Jalota" userId="151c0755-ebdb-4543-b130-909b4e7f85d6" providerId="ADAL" clId="{942DC373-8B79-474E-9EF6-682153E52446}" dt="2024-04-02T16:25:25.210" v="38082"/>
          <ac:spMkLst>
            <pc:docMk/>
            <pc:sldMk cId="425115055" sldId="2147377554"/>
            <ac:spMk id="103" creationId="{20B12CFE-4F8B-C311-DA4D-AE444421D625}"/>
          </ac:spMkLst>
        </pc:spChg>
        <pc:spChg chg="add del mod replST">
          <ac:chgData name="Holly Jalota" userId="151c0755-ebdb-4543-b130-909b4e7f85d6" providerId="ADAL" clId="{942DC373-8B79-474E-9EF6-682153E52446}" dt="2024-04-02T16:25:34.640" v="38387"/>
          <ac:spMkLst>
            <pc:docMk/>
            <pc:sldMk cId="425115055" sldId="2147377554"/>
            <ac:spMk id="104" creationId="{E47E6A4D-C874-C2CF-6565-B294B2247221}"/>
          </ac:spMkLst>
        </pc:spChg>
        <pc:spChg chg="add del mod replST">
          <ac:chgData name="Holly Jalota" userId="151c0755-ebdb-4543-b130-909b4e7f85d6" providerId="ADAL" clId="{942DC373-8B79-474E-9EF6-682153E52446}" dt="2024-04-02T16:25:45.022" v="38693"/>
          <ac:spMkLst>
            <pc:docMk/>
            <pc:sldMk cId="425115055" sldId="2147377554"/>
            <ac:spMk id="105" creationId="{9E4DBA07-5CF3-0BDC-7183-2BCCA0A3AF22}"/>
          </ac:spMkLst>
        </pc:spChg>
        <pc:spChg chg="add del mod replST">
          <ac:chgData name="Holly Jalota" userId="151c0755-ebdb-4543-b130-909b4e7f85d6" providerId="ADAL" clId="{942DC373-8B79-474E-9EF6-682153E52446}" dt="2024-04-02T16:25:54.291" v="38998"/>
          <ac:spMkLst>
            <pc:docMk/>
            <pc:sldMk cId="425115055" sldId="2147377554"/>
            <ac:spMk id="106" creationId="{12580684-0710-17DA-6923-B0DC31059D82}"/>
          </ac:spMkLst>
        </pc:spChg>
        <pc:spChg chg="add del mod replST">
          <ac:chgData name="Holly Jalota" userId="151c0755-ebdb-4543-b130-909b4e7f85d6" providerId="ADAL" clId="{942DC373-8B79-474E-9EF6-682153E52446}" dt="2024-04-02T16:26:03.567" v="39314"/>
          <ac:spMkLst>
            <pc:docMk/>
            <pc:sldMk cId="425115055" sldId="2147377554"/>
            <ac:spMk id="107" creationId="{CC2301FA-FCEA-E264-669A-0F03411F8DF8}"/>
          </ac:spMkLst>
        </pc:spChg>
        <pc:spChg chg="add del mod replST">
          <ac:chgData name="Holly Jalota" userId="151c0755-ebdb-4543-b130-909b4e7f85d6" providerId="ADAL" clId="{942DC373-8B79-474E-9EF6-682153E52446}" dt="2024-04-02T16:26:13.597" v="39628"/>
          <ac:spMkLst>
            <pc:docMk/>
            <pc:sldMk cId="425115055" sldId="2147377554"/>
            <ac:spMk id="108" creationId="{4315A416-89EC-815A-EB63-FE0517E7051D}"/>
          </ac:spMkLst>
        </pc:spChg>
        <pc:spChg chg="add del mod replST">
          <ac:chgData name="Holly Jalota" userId="151c0755-ebdb-4543-b130-909b4e7f85d6" providerId="ADAL" clId="{942DC373-8B79-474E-9EF6-682153E52446}" dt="2024-04-02T16:26:32.798" v="40469"/>
          <ac:spMkLst>
            <pc:docMk/>
            <pc:sldMk cId="425115055" sldId="2147377554"/>
            <ac:spMk id="109" creationId="{13BCC708-63E9-43FA-8DA0-544B77B21583}"/>
          </ac:spMkLst>
        </pc:spChg>
        <pc:spChg chg="add mod replST delST">
          <ac:chgData name="Holly Jalota" userId="151c0755-ebdb-4543-b130-909b4e7f85d6" providerId="ADAL" clId="{942DC373-8B79-474E-9EF6-682153E52446}" dt="2024-04-02T16:26:28.255" v="40262" actId="20577"/>
          <ac:spMkLst>
            <pc:docMk/>
            <pc:sldMk cId="425115055" sldId="2147377554"/>
            <ac:spMk id="110" creationId="{44CBC35D-90C3-F954-4C90-CF17906F4A9B}"/>
          </ac:spMkLst>
        </pc:spChg>
        <pc:spChg chg="add del mod replST">
          <ac:chgData name="Holly Jalota" userId="151c0755-ebdb-4543-b130-909b4e7f85d6" providerId="ADAL" clId="{942DC373-8B79-474E-9EF6-682153E52446}" dt="2024-04-02T16:26:42.449" v="40775"/>
          <ac:spMkLst>
            <pc:docMk/>
            <pc:sldMk cId="425115055" sldId="2147377554"/>
            <ac:spMk id="111" creationId="{1E5F7CBD-865A-9E88-3C1A-D2B5C4B958A8}"/>
          </ac:spMkLst>
        </pc:spChg>
        <pc:spChg chg="add del mod replST">
          <ac:chgData name="Holly Jalota" userId="151c0755-ebdb-4543-b130-909b4e7f85d6" providerId="ADAL" clId="{942DC373-8B79-474E-9EF6-682153E52446}" dt="2024-04-02T16:26:51.686" v="41083"/>
          <ac:spMkLst>
            <pc:docMk/>
            <pc:sldMk cId="425115055" sldId="2147377554"/>
            <ac:spMk id="112" creationId="{A35894AA-DE48-CEC3-F6AD-34CE1EB06E9E}"/>
          </ac:spMkLst>
        </pc:spChg>
        <pc:spChg chg="add del mod replST">
          <ac:chgData name="Holly Jalota" userId="151c0755-ebdb-4543-b130-909b4e7f85d6" providerId="ADAL" clId="{942DC373-8B79-474E-9EF6-682153E52446}" dt="2024-04-02T16:27:02.877" v="41390"/>
          <ac:spMkLst>
            <pc:docMk/>
            <pc:sldMk cId="425115055" sldId="2147377554"/>
            <ac:spMk id="113" creationId="{E784AAE6-414E-6D7C-58D1-D42C9A71D214}"/>
          </ac:spMkLst>
        </pc:spChg>
        <pc:spChg chg="add del mod replST">
          <ac:chgData name="Holly Jalota" userId="151c0755-ebdb-4543-b130-909b4e7f85d6" providerId="ADAL" clId="{942DC373-8B79-474E-9EF6-682153E52446}" dt="2024-04-02T16:27:14.109" v="41698"/>
          <ac:spMkLst>
            <pc:docMk/>
            <pc:sldMk cId="425115055" sldId="2147377554"/>
            <ac:spMk id="114" creationId="{6389A661-3CAA-CAB3-3EAE-1A9DB8A64857}"/>
          </ac:spMkLst>
        </pc:spChg>
        <pc:spChg chg="add del mod replST">
          <ac:chgData name="Holly Jalota" userId="151c0755-ebdb-4543-b130-909b4e7f85d6" providerId="ADAL" clId="{942DC373-8B79-474E-9EF6-682153E52446}" dt="2024-04-02T16:27:24.414" v="42004"/>
          <ac:spMkLst>
            <pc:docMk/>
            <pc:sldMk cId="425115055" sldId="2147377554"/>
            <ac:spMk id="115" creationId="{A6D2FB8E-335C-5A87-68DE-0A416A6EA3FA}"/>
          </ac:spMkLst>
        </pc:spChg>
        <pc:spChg chg="add del mod replST">
          <ac:chgData name="Holly Jalota" userId="151c0755-ebdb-4543-b130-909b4e7f85d6" providerId="ADAL" clId="{942DC373-8B79-474E-9EF6-682153E52446}" dt="2024-04-02T16:27:34.086" v="42310"/>
          <ac:spMkLst>
            <pc:docMk/>
            <pc:sldMk cId="425115055" sldId="2147377554"/>
            <ac:spMk id="116" creationId="{2E13F945-E9E8-3515-836E-6E05420B7459}"/>
          </ac:spMkLst>
        </pc:spChg>
        <pc:spChg chg="add del mod replST">
          <ac:chgData name="Holly Jalota" userId="151c0755-ebdb-4543-b130-909b4e7f85d6" providerId="ADAL" clId="{942DC373-8B79-474E-9EF6-682153E52446}" dt="2024-04-02T16:27:43.397" v="42617"/>
          <ac:spMkLst>
            <pc:docMk/>
            <pc:sldMk cId="425115055" sldId="2147377554"/>
            <ac:spMk id="117" creationId="{A7C3920A-85F8-A6B6-B6EF-4EBA21178E46}"/>
          </ac:spMkLst>
        </pc:spChg>
        <pc:spChg chg="add del mod replST">
          <ac:chgData name="Holly Jalota" userId="151c0755-ebdb-4543-b130-909b4e7f85d6" providerId="ADAL" clId="{942DC373-8B79-474E-9EF6-682153E52446}" dt="2024-04-02T16:27:52.843" v="42922"/>
          <ac:spMkLst>
            <pc:docMk/>
            <pc:sldMk cId="425115055" sldId="2147377554"/>
            <ac:spMk id="118" creationId="{6949D71C-06C3-D351-FB86-1769EBEEFB3A}"/>
          </ac:spMkLst>
        </pc:spChg>
        <pc:spChg chg="add del mod replST">
          <ac:chgData name="Holly Jalota" userId="151c0755-ebdb-4543-b130-909b4e7f85d6" providerId="ADAL" clId="{942DC373-8B79-474E-9EF6-682153E52446}" dt="2024-04-02T16:28:02.511" v="43229"/>
          <ac:spMkLst>
            <pc:docMk/>
            <pc:sldMk cId="425115055" sldId="2147377554"/>
            <ac:spMk id="119" creationId="{D0C058AF-FCAD-304A-D833-E24D1D022045}"/>
          </ac:spMkLst>
        </pc:spChg>
        <pc:spChg chg="add del mod replST">
          <ac:chgData name="Holly Jalota" userId="151c0755-ebdb-4543-b130-909b4e7f85d6" providerId="ADAL" clId="{942DC373-8B79-474E-9EF6-682153E52446}" dt="2024-04-02T16:28:13.967" v="43534"/>
          <ac:spMkLst>
            <pc:docMk/>
            <pc:sldMk cId="425115055" sldId="2147377554"/>
            <ac:spMk id="120" creationId="{643571A2-9EAE-F67A-5751-B7A284B35F7A}"/>
          </ac:spMkLst>
        </pc:spChg>
        <pc:spChg chg="add del mod replST">
          <ac:chgData name="Holly Jalota" userId="151c0755-ebdb-4543-b130-909b4e7f85d6" providerId="ADAL" clId="{942DC373-8B79-474E-9EF6-682153E52446}" dt="2024-04-02T16:28:23.770" v="43840"/>
          <ac:spMkLst>
            <pc:docMk/>
            <pc:sldMk cId="425115055" sldId="2147377554"/>
            <ac:spMk id="121" creationId="{EFD53DF2-58AA-CA47-F488-121387B0CCD4}"/>
          </ac:spMkLst>
        </pc:spChg>
        <pc:spChg chg="add del mod replST">
          <ac:chgData name="Holly Jalota" userId="151c0755-ebdb-4543-b130-909b4e7f85d6" providerId="ADAL" clId="{942DC373-8B79-474E-9EF6-682153E52446}" dt="2024-04-02T16:28:35.328" v="44145"/>
          <ac:spMkLst>
            <pc:docMk/>
            <pc:sldMk cId="425115055" sldId="2147377554"/>
            <ac:spMk id="122" creationId="{3BEBA5C3-80BC-01B9-9C45-FD34942B7B93}"/>
          </ac:spMkLst>
        </pc:spChg>
        <pc:spChg chg="add del mod replST">
          <ac:chgData name="Holly Jalota" userId="151c0755-ebdb-4543-b130-909b4e7f85d6" providerId="ADAL" clId="{942DC373-8B79-474E-9EF6-682153E52446}" dt="2024-04-02T16:28:44.626" v="44452"/>
          <ac:spMkLst>
            <pc:docMk/>
            <pc:sldMk cId="425115055" sldId="2147377554"/>
            <ac:spMk id="123" creationId="{FAED4998-5A63-A400-CA91-C175A070BCFD}"/>
          </ac:spMkLst>
        </pc:spChg>
        <pc:spChg chg="add del mod replST">
          <ac:chgData name="Holly Jalota" userId="151c0755-ebdb-4543-b130-909b4e7f85d6" providerId="ADAL" clId="{942DC373-8B79-474E-9EF6-682153E52446}" dt="2024-04-02T16:28:54.351" v="44758"/>
          <ac:spMkLst>
            <pc:docMk/>
            <pc:sldMk cId="425115055" sldId="2147377554"/>
            <ac:spMk id="124" creationId="{5220B9C8-522F-7B02-B474-F7F691BF0A1A}"/>
          </ac:spMkLst>
        </pc:spChg>
        <pc:spChg chg="add del mod replST">
          <ac:chgData name="Holly Jalota" userId="151c0755-ebdb-4543-b130-909b4e7f85d6" providerId="ADAL" clId="{942DC373-8B79-474E-9EF6-682153E52446}" dt="2024-04-02T16:29:03.595" v="45064"/>
          <ac:spMkLst>
            <pc:docMk/>
            <pc:sldMk cId="425115055" sldId="2147377554"/>
            <ac:spMk id="125" creationId="{72E79A1F-AA2C-CC63-604A-F20F748AFDB6}"/>
          </ac:spMkLst>
        </pc:spChg>
        <pc:spChg chg="add del mod replST">
          <ac:chgData name="Holly Jalota" userId="151c0755-ebdb-4543-b130-909b4e7f85d6" providerId="ADAL" clId="{942DC373-8B79-474E-9EF6-682153E52446}" dt="2024-04-02T16:29:14.732" v="45369"/>
          <ac:spMkLst>
            <pc:docMk/>
            <pc:sldMk cId="425115055" sldId="2147377554"/>
            <ac:spMk id="126" creationId="{95449192-34DE-77E5-48D8-1503DDE33AB8}"/>
          </ac:spMkLst>
        </pc:spChg>
        <pc:spChg chg="add del mod replST">
          <ac:chgData name="Holly Jalota" userId="151c0755-ebdb-4543-b130-909b4e7f85d6" providerId="ADAL" clId="{942DC373-8B79-474E-9EF6-682153E52446}" dt="2024-04-02T16:29:24.367" v="45695"/>
          <ac:spMkLst>
            <pc:docMk/>
            <pc:sldMk cId="425115055" sldId="2147377554"/>
            <ac:spMk id="127" creationId="{68E9D0EC-E74D-A34A-4A54-3A18C5B8C09A}"/>
          </ac:spMkLst>
        </pc:spChg>
        <pc:spChg chg="add del mod replST">
          <ac:chgData name="Holly Jalota" userId="151c0755-ebdb-4543-b130-909b4e7f85d6" providerId="ADAL" clId="{942DC373-8B79-474E-9EF6-682153E52446}" dt="2024-04-02T16:29:34.474" v="46000"/>
          <ac:spMkLst>
            <pc:docMk/>
            <pc:sldMk cId="425115055" sldId="2147377554"/>
            <ac:spMk id="128" creationId="{9129AEF4-74A4-B219-4A16-F2F3B7064E7F}"/>
          </ac:spMkLst>
        </pc:spChg>
        <pc:spChg chg="add del mod replST">
          <ac:chgData name="Holly Jalota" userId="151c0755-ebdb-4543-b130-909b4e7f85d6" providerId="ADAL" clId="{942DC373-8B79-474E-9EF6-682153E52446}" dt="2024-04-02T16:29:45.662" v="46305"/>
          <ac:spMkLst>
            <pc:docMk/>
            <pc:sldMk cId="425115055" sldId="2147377554"/>
            <ac:spMk id="129" creationId="{7CF28856-9132-5B06-B4EF-208D5DE1B4B3}"/>
          </ac:spMkLst>
        </pc:spChg>
        <pc:spChg chg="add del mod replST">
          <ac:chgData name="Holly Jalota" userId="151c0755-ebdb-4543-b130-909b4e7f85d6" providerId="ADAL" clId="{942DC373-8B79-474E-9EF6-682153E52446}" dt="2024-04-02T16:30:00.175" v="46611"/>
          <ac:spMkLst>
            <pc:docMk/>
            <pc:sldMk cId="425115055" sldId="2147377554"/>
            <ac:spMk id="130" creationId="{B3B3EA0E-3DF0-39B5-58C4-C51C0B76C1FF}"/>
          </ac:spMkLst>
        </pc:spChg>
        <pc:spChg chg="add del mod replST">
          <ac:chgData name="Holly Jalota" userId="151c0755-ebdb-4543-b130-909b4e7f85d6" providerId="ADAL" clId="{942DC373-8B79-474E-9EF6-682153E52446}" dt="2024-04-02T16:30:11.080" v="46918"/>
          <ac:spMkLst>
            <pc:docMk/>
            <pc:sldMk cId="425115055" sldId="2147377554"/>
            <ac:spMk id="131" creationId="{7AB090C0-C3A0-3A8C-ACE5-B2BB019FA280}"/>
          </ac:spMkLst>
        </pc:spChg>
        <pc:spChg chg="add del mod replST">
          <ac:chgData name="Holly Jalota" userId="151c0755-ebdb-4543-b130-909b4e7f85d6" providerId="ADAL" clId="{942DC373-8B79-474E-9EF6-682153E52446}" dt="2024-04-02T16:32:48.845" v="47223"/>
          <ac:spMkLst>
            <pc:docMk/>
            <pc:sldMk cId="425115055" sldId="2147377554"/>
            <ac:spMk id="132" creationId="{C46217F3-E376-8413-F18B-D6586AACD09A}"/>
          </ac:spMkLst>
        </pc:spChg>
        <pc:spChg chg="add del mod replST">
          <ac:chgData name="Holly Jalota" userId="151c0755-ebdb-4543-b130-909b4e7f85d6" providerId="ADAL" clId="{942DC373-8B79-474E-9EF6-682153E52446}" dt="2024-04-02T16:33:14.675" v="47532"/>
          <ac:spMkLst>
            <pc:docMk/>
            <pc:sldMk cId="425115055" sldId="2147377554"/>
            <ac:spMk id="133" creationId="{D29C90FD-9CD5-7EF4-7E9A-64135FE29F0C}"/>
          </ac:spMkLst>
        </pc:spChg>
        <pc:spChg chg="add del mod replST">
          <ac:chgData name="Holly Jalota" userId="151c0755-ebdb-4543-b130-909b4e7f85d6" providerId="ADAL" clId="{942DC373-8B79-474E-9EF6-682153E52446}" dt="2024-04-02T16:33:26.473" v="47837"/>
          <ac:spMkLst>
            <pc:docMk/>
            <pc:sldMk cId="425115055" sldId="2147377554"/>
            <ac:spMk id="134" creationId="{1CEBC433-179A-823C-80C1-4B09BB660E62}"/>
          </ac:spMkLst>
        </pc:spChg>
        <pc:spChg chg="add del mod replST">
          <ac:chgData name="Holly Jalota" userId="151c0755-ebdb-4543-b130-909b4e7f85d6" providerId="ADAL" clId="{942DC373-8B79-474E-9EF6-682153E52446}" dt="2024-04-02T16:33:35.704" v="48143"/>
          <ac:spMkLst>
            <pc:docMk/>
            <pc:sldMk cId="425115055" sldId="2147377554"/>
            <ac:spMk id="135" creationId="{02BBE849-A76B-EC9F-2AFB-8ABB2BB13EDA}"/>
          </ac:spMkLst>
        </pc:spChg>
        <pc:spChg chg="add del mod replST">
          <ac:chgData name="Holly Jalota" userId="151c0755-ebdb-4543-b130-909b4e7f85d6" providerId="ADAL" clId="{942DC373-8B79-474E-9EF6-682153E52446}" dt="2024-04-02T16:33:44.922" v="48449"/>
          <ac:spMkLst>
            <pc:docMk/>
            <pc:sldMk cId="425115055" sldId="2147377554"/>
            <ac:spMk id="136" creationId="{AA8731BC-32DD-F1F7-126B-4693C4A41870}"/>
          </ac:spMkLst>
        </pc:spChg>
        <pc:spChg chg="add del mod replST">
          <ac:chgData name="Holly Jalota" userId="151c0755-ebdb-4543-b130-909b4e7f85d6" providerId="ADAL" clId="{942DC373-8B79-474E-9EF6-682153E52446}" dt="2024-04-02T16:33:56.159" v="48759"/>
          <ac:spMkLst>
            <pc:docMk/>
            <pc:sldMk cId="425115055" sldId="2147377554"/>
            <ac:spMk id="137" creationId="{2445B52D-6A06-BF6E-316F-627B39745015}"/>
          </ac:spMkLst>
        </pc:spChg>
        <pc:spChg chg="add del mod replST">
          <ac:chgData name="Holly Jalota" userId="151c0755-ebdb-4543-b130-909b4e7f85d6" providerId="ADAL" clId="{942DC373-8B79-474E-9EF6-682153E52446}" dt="2024-04-02T16:34:07.745" v="49067"/>
          <ac:spMkLst>
            <pc:docMk/>
            <pc:sldMk cId="425115055" sldId="2147377554"/>
            <ac:spMk id="138" creationId="{C84C80BE-0D61-6438-C298-5A51C99406E4}"/>
          </ac:spMkLst>
        </pc:spChg>
        <pc:spChg chg="add del mod replST">
          <ac:chgData name="Holly Jalota" userId="151c0755-ebdb-4543-b130-909b4e7f85d6" providerId="ADAL" clId="{942DC373-8B79-474E-9EF6-682153E52446}" dt="2024-04-02T16:34:29.070" v="49373"/>
          <ac:spMkLst>
            <pc:docMk/>
            <pc:sldMk cId="425115055" sldId="2147377554"/>
            <ac:spMk id="139" creationId="{B8501D6B-8779-A35B-AF4C-61C513D63D77}"/>
          </ac:spMkLst>
        </pc:spChg>
        <pc:spChg chg="add del mod replST">
          <ac:chgData name="Holly Jalota" userId="151c0755-ebdb-4543-b130-909b4e7f85d6" providerId="ADAL" clId="{942DC373-8B79-474E-9EF6-682153E52446}" dt="2024-04-02T16:34:38.368" v="49679"/>
          <ac:spMkLst>
            <pc:docMk/>
            <pc:sldMk cId="425115055" sldId="2147377554"/>
            <ac:spMk id="140" creationId="{5AC81DC4-3B92-7292-71A5-ADB1733B1CE5}"/>
          </ac:spMkLst>
        </pc:spChg>
        <pc:spChg chg="add del mod replST">
          <ac:chgData name="Holly Jalota" userId="151c0755-ebdb-4543-b130-909b4e7f85d6" providerId="ADAL" clId="{942DC373-8B79-474E-9EF6-682153E52446}" dt="2024-04-02T16:34:48.476" v="49985"/>
          <ac:spMkLst>
            <pc:docMk/>
            <pc:sldMk cId="425115055" sldId="2147377554"/>
            <ac:spMk id="141" creationId="{46E95DA0-A539-32CE-EB0F-BAA4B34A85FC}"/>
          </ac:spMkLst>
        </pc:spChg>
        <pc:spChg chg="add del mod replST">
          <ac:chgData name="Holly Jalota" userId="151c0755-ebdb-4543-b130-909b4e7f85d6" providerId="ADAL" clId="{942DC373-8B79-474E-9EF6-682153E52446}" dt="2024-04-02T16:34:59.652" v="50290"/>
          <ac:spMkLst>
            <pc:docMk/>
            <pc:sldMk cId="425115055" sldId="2147377554"/>
            <ac:spMk id="142" creationId="{5EFFB7FB-3D1F-5389-E984-DC563D1DCC9C}"/>
          </ac:spMkLst>
        </pc:spChg>
        <pc:spChg chg="add del mod replST">
          <ac:chgData name="Holly Jalota" userId="151c0755-ebdb-4543-b130-909b4e7f85d6" providerId="ADAL" clId="{942DC373-8B79-474E-9EF6-682153E52446}" dt="2024-04-02T16:35:20.785" v="50596"/>
          <ac:spMkLst>
            <pc:docMk/>
            <pc:sldMk cId="425115055" sldId="2147377554"/>
            <ac:spMk id="143" creationId="{2CFBA14F-6B2E-8363-1C91-31540A1FE71F}"/>
          </ac:spMkLst>
        </pc:spChg>
        <pc:spChg chg="add del mod replST">
          <ac:chgData name="Holly Jalota" userId="151c0755-ebdb-4543-b130-909b4e7f85d6" providerId="ADAL" clId="{942DC373-8B79-474E-9EF6-682153E52446}" dt="2024-04-02T16:35:54.660" v="50904"/>
          <ac:spMkLst>
            <pc:docMk/>
            <pc:sldMk cId="425115055" sldId="2147377554"/>
            <ac:spMk id="144" creationId="{AFF8125F-A7A6-F9F0-A8DD-17A896B4A982}"/>
          </ac:spMkLst>
        </pc:spChg>
        <pc:spChg chg="add del mod replST">
          <ac:chgData name="Holly Jalota" userId="151c0755-ebdb-4543-b130-909b4e7f85d6" providerId="ADAL" clId="{942DC373-8B79-474E-9EF6-682153E52446}" dt="2024-04-02T16:36:03.954" v="51209"/>
          <ac:spMkLst>
            <pc:docMk/>
            <pc:sldMk cId="425115055" sldId="2147377554"/>
            <ac:spMk id="145" creationId="{7E787F7E-0CF0-3D10-0B5D-9D93A21C1C97}"/>
          </ac:spMkLst>
        </pc:spChg>
        <pc:spChg chg="add del mod replST">
          <ac:chgData name="Holly Jalota" userId="151c0755-ebdb-4543-b130-909b4e7f85d6" providerId="ADAL" clId="{942DC373-8B79-474E-9EF6-682153E52446}" dt="2024-04-02T16:36:15.849" v="51517"/>
          <ac:spMkLst>
            <pc:docMk/>
            <pc:sldMk cId="425115055" sldId="2147377554"/>
            <ac:spMk id="146" creationId="{0A6463C1-C18F-71CD-3181-F3CF8B9FD22E}"/>
          </ac:spMkLst>
        </pc:spChg>
        <pc:spChg chg="add del mod replST">
          <ac:chgData name="Holly Jalota" userId="151c0755-ebdb-4543-b130-909b4e7f85d6" providerId="ADAL" clId="{942DC373-8B79-474E-9EF6-682153E52446}" dt="2024-04-02T16:36:26.693" v="51824"/>
          <ac:spMkLst>
            <pc:docMk/>
            <pc:sldMk cId="425115055" sldId="2147377554"/>
            <ac:spMk id="147" creationId="{C8CD4997-207D-222B-9D21-5C6BF1868A62}"/>
          </ac:spMkLst>
        </pc:spChg>
        <pc:spChg chg="add del mod replST">
          <ac:chgData name="Holly Jalota" userId="151c0755-ebdb-4543-b130-909b4e7f85d6" providerId="ADAL" clId="{942DC373-8B79-474E-9EF6-682153E52446}" dt="2024-04-02T16:36:47.114" v="52132"/>
          <ac:spMkLst>
            <pc:docMk/>
            <pc:sldMk cId="425115055" sldId="2147377554"/>
            <ac:spMk id="148" creationId="{E1BE4F68-DA62-33CA-83F9-BE938E55DBFB}"/>
          </ac:spMkLst>
        </pc:spChg>
        <pc:spChg chg="add del mod replST">
          <ac:chgData name="Holly Jalota" userId="151c0755-ebdb-4543-b130-909b4e7f85d6" providerId="ADAL" clId="{942DC373-8B79-474E-9EF6-682153E52446}" dt="2024-04-02T16:37:00.863" v="52438"/>
          <ac:spMkLst>
            <pc:docMk/>
            <pc:sldMk cId="425115055" sldId="2147377554"/>
            <ac:spMk id="149" creationId="{C76C3BAA-A6DC-7EC6-C95E-D46D6F258B3A}"/>
          </ac:spMkLst>
        </pc:spChg>
        <pc:spChg chg="add del mod replST">
          <ac:chgData name="Holly Jalota" userId="151c0755-ebdb-4543-b130-909b4e7f85d6" providerId="ADAL" clId="{942DC373-8B79-474E-9EF6-682153E52446}" dt="2024-04-02T16:37:10.517" v="52746"/>
          <ac:spMkLst>
            <pc:docMk/>
            <pc:sldMk cId="425115055" sldId="2147377554"/>
            <ac:spMk id="150" creationId="{9029C643-0566-932D-72CD-7A9286FA3816}"/>
          </ac:spMkLst>
        </pc:spChg>
        <pc:spChg chg="add del mod replST">
          <ac:chgData name="Holly Jalota" userId="151c0755-ebdb-4543-b130-909b4e7f85d6" providerId="ADAL" clId="{942DC373-8B79-474E-9EF6-682153E52446}" dt="2024-04-02T16:37:19.873" v="53051"/>
          <ac:spMkLst>
            <pc:docMk/>
            <pc:sldMk cId="425115055" sldId="2147377554"/>
            <ac:spMk id="151" creationId="{7FA47E9A-69C2-CEE9-DE2A-3862050C9BCB}"/>
          </ac:spMkLst>
        </pc:spChg>
        <pc:spChg chg="add del mod replST">
          <ac:chgData name="Holly Jalota" userId="151c0755-ebdb-4543-b130-909b4e7f85d6" providerId="ADAL" clId="{942DC373-8B79-474E-9EF6-682153E52446}" dt="2024-04-02T16:37:29.158" v="53359"/>
          <ac:spMkLst>
            <pc:docMk/>
            <pc:sldMk cId="425115055" sldId="2147377554"/>
            <ac:spMk id="152" creationId="{57E13C42-E740-2988-B463-8044D4AF22CB}"/>
          </ac:spMkLst>
        </pc:spChg>
        <pc:spChg chg="add del mod replST">
          <ac:chgData name="Holly Jalota" userId="151c0755-ebdb-4543-b130-909b4e7f85d6" providerId="ADAL" clId="{942DC373-8B79-474E-9EF6-682153E52446}" dt="2024-04-02T16:37:40.533" v="53666"/>
          <ac:spMkLst>
            <pc:docMk/>
            <pc:sldMk cId="425115055" sldId="2147377554"/>
            <ac:spMk id="153" creationId="{88B89A56-EB68-8F19-96EF-AB7AE47DC125}"/>
          </ac:spMkLst>
        </pc:spChg>
        <pc:spChg chg="add del mod replST">
          <ac:chgData name="Holly Jalota" userId="151c0755-ebdb-4543-b130-909b4e7f85d6" providerId="ADAL" clId="{942DC373-8B79-474E-9EF6-682153E52446}" dt="2024-04-02T16:37:50.531" v="53971"/>
          <ac:spMkLst>
            <pc:docMk/>
            <pc:sldMk cId="425115055" sldId="2147377554"/>
            <ac:spMk id="154" creationId="{C35C3AF7-5F44-13F6-E5D6-65C8F7E80941}"/>
          </ac:spMkLst>
        </pc:spChg>
        <pc:spChg chg="add del mod replST">
          <ac:chgData name="Holly Jalota" userId="151c0755-ebdb-4543-b130-909b4e7f85d6" providerId="ADAL" clId="{942DC373-8B79-474E-9EF6-682153E52446}" dt="2024-04-02T16:38:00.083" v="54277"/>
          <ac:spMkLst>
            <pc:docMk/>
            <pc:sldMk cId="425115055" sldId="2147377554"/>
            <ac:spMk id="155" creationId="{1C4CC3A3-50A4-6B1F-A264-DE5CB26723D2}"/>
          </ac:spMkLst>
        </pc:spChg>
        <pc:spChg chg="add del mod replST">
          <ac:chgData name="Holly Jalota" userId="151c0755-ebdb-4543-b130-909b4e7f85d6" providerId="ADAL" clId="{942DC373-8B79-474E-9EF6-682153E52446}" dt="2024-04-02T16:38:09.713" v="54584"/>
          <ac:spMkLst>
            <pc:docMk/>
            <pc:sldMk cId="425115055" sldId="2147377554"/>
            <ac:spMk id="156" creationId="{6BEEB7A0-BCC2-0D96-428D-A6ED686B9A87}"/>
          </ac:spMkLst>
        </pc:spChg>
        <pc:spChg chg="add del mod replST">
          <ac:chgData name="Holly Jalota" userId="151c0755-ebdb-4543-b130-909b4e7f85d6" providerId="ADAL" clId="{942DC373-8B79-474E-9EF6-682153E52446}" dt="2024-04-02T16:38:19.321" v="54890"/>
          <ac:spMkLst>
            <pc:docMk/>
            <pc:sldMk cId="425115055" sldId="2147377554"/>
            <ac:spMk id="157" creationId="{8B330714-89DA-5271-E2E1-6F1027D2F2F6}"/>
          </ac:spMkLst>
        </pc:spChg>
        <pc:spChg chg="add del mod replST">
          <ac:chgData name="Holly Jalota" userId="151c0755-ebdb-4543-b130-909b4e7f85d6" providerId="ADAL" clId="{942DC373-8B79-474E-9EF6-682153E52446}" dt="2024-04-02T16:38:28.544" v="55196"/>
          <ac:spMkLst>
            <pc:docMk/>
            <pc:sldMk cId="425115055" sldId="2147377554"/>
            <ac:spMk id="158" creationId="{31863B15-6AB9-4EC7-26EF-4B53DF3CA25F}"/>
          </ac:spMkLst>
        </pc:spChg>
        <pc:spChg chg="add del mod replST">
          <ac:chgData name="Holly Jalota" userId="151c0755-ebdb-4543-b130-909b4e7f85d6" providerId="ADAL" clId="{942DC373-8B79-474E-9EF6-682153E52446}" dt="2024-04-02T16:38:40.089" v="55503"/>
          <ac:spMkLst>
            <pc:docMk/>
            <pc:sldMk cId="425115055" sldId="2147377554"/>
            <ac:spMk id="159" creationId="{AF2B8ECD-E5BF-C83D-69DF-94129037E110}"/>
          </ac:spMkLst>
        </pc:spChg>
        <pc:spChg chg="add del mod replST">
          <ac:chgData name="Holly Jalota" userId="151c0755-ebdb-4543-b130-909b4e7f85d6" providerId="ADAL" clId="{942DC373-8B79-474E-9EF6-682153E52446}" dt="2024-04-02T16:38:51.254" v="55809"/>
          <ac:spMkLst>
            <pc:docMk/>
            <pc:sldMk cId="425115055" sldId="2147377554"/>
            <ac:spMk id="160" creationId="{9D32968A-5049-DA0C-C292-FCCE8C856282}"/>
          </ac:spMkLst>
        </pc:spChg>
        <pc:spChg chg="add del mod replST">
          <ac:chgData name="Holly Jalota" userId="151c0755-ebdb-4543-b130-909b4e7f85d6" providerId="ADAL" clId="{942DC373-8B79-474E-9EF6-682153E52446}" dt="2024-04-02T16:39:30.551" v="56158"/>
          <ac:spMkLst>
            <pc:docMk/>
            <pc:sldMk cId="425115055" sldId="2147377554"/>
            <ac:spMk id="161" creationId="{93D0973E-CEB5-C856-3C14-5C27AAF5B1A8}"/>
          </ac:spMkLst>
        </pc:spChg>
        <pc:spChg chg="add del mod replST">
          <ac:chgData name="Holly Jalota" userId="151c0755-ebdb-4543-b130-909b4e7f85d6" providerId="ADAL" clId="{942DC373-8B79-474E-9EF6-682153E52446}" dt="2024-04-02T16:39:42.943" v="56465"/>
          <ac:spMkLst>
            <pc:docMk/>
            <pc:sldMk cId="425115055" sldId="2147377554"/>
            <ac:spMk id="162" creationId="{75F2BCDE-5A50-3502-D69E-C3EF402E3761}"/>
          </ac:spMkLst>
        </pc:spChg>
        <pc:spChg chg="add del mod replST">
          <ac:chgData name="Holly Jalota" userId="151c0755-ebdb-4543-b130-909b4e7f85d6" providerId="ADAL" clId="{942DC373-8B79-474E-9EF6-682153E52446}" dt="2024-04-02T16:39:52.859" v="56776"/>
          <ac:spMkLst>
            <pc:docMk/>
            <pc:sldMk cId="425115055" sldId="2147377554"/>
            <ac:spMk id="163" creationId="{1EE953DD-30F7-0CF8-8818-AFE920E6EB3A}"/>
          </ac:spMkLst>
        </pc:spChg>
        <pc:spChg chg="add del mod replST">
          <ac:chgData name="Holly Jalota" userId="151c0755-ebdb-4543-b130-909b4e7f85d6" providerId="ADAL" clId="{942DC373-8B79-474E-9EF6-682153E52446}" dt="2024-04-02T16:40:13.351" v="57083"/>
          <ac:spMkLst>
            <pc:docMk/>
            <pc:sldMk cId="425115055" sldId="2147377554"/>
            <ac:spMk id="164" creationId="{7BF9E356-6B33-2E0A-D612-728C305EABB4}"/>
          </ac:spMkLst>
        </pc:spChg>
        <pc:spChg chg="add del mod replST">
          <ac:chgData name="Holly Jalota" userId="151c0755-ebdb-4543-b130-909b4e7f85d6" providerId="ADAL" clId="{942DC373-8B79-474E-9EF6-682153E52446}" dt="2024-04-02T16:40:22.959" v="57388"/>
          <ac:spMkLst>
            <pc:docMk/>
            <pc:sldMk cId="425115055" sldId="2147377554"/>
            <ac:spMk id="165" creationId="{724A65DB-56F8-4449-B668-4CE39B20162D}"/>
          </ac:spMkLst>
        </pc:spChg>
        <pc:spChg chg="add del mod replST">
          <ac:chgData name="Holly Jalota" userId="151c0755-ebdb-4543-b130-909b4e7f85d6" providerId="ADAL" clId="{942DC373-8B79-474E-9EF6-682153E52446}" dt="2024-04-02T16:40:32.464" v="57694"/>
          <ac:spMkLst>
            <pc:docMk/>
            <pc:sldMk cId="425115055" sldId="2147377554"/>
            <ac:spMk id="166" creationId="{076B7528-52E8-B279-8364-3BC973822DA2}"/>
          </ac:spMkLst>
        </pc:spChg>
        <pc:spChg chg="add del mod replST">
          <ac:chgData name="Holly Jalota" userId="151c0755-ebdb-4543-b130-909b4e7f85d6" providerId="ADAL" clId="{942DC373-8B79-474E-9EF6-682153E52446}" dt="2024-04-02T16:40:43.627" v="58000"/>
          <ac:spMkLst>
            <pc:docMk/>
            <pc:sldMk cId="425115055" sldId="2147377554"/>
            <ac:spMk id="167" creationId="{1005692F-8AAF-E5E3-ED05-893F2A59A0C6}"/>
          </ac:spMkLst>
        </pc:spChg>
        <pc:spChg chg="add del mod replST">
          <ac:chgData name="Holly Jalota" userId="151c0755-ebdb-4543-b130-909b4e7f85d6" providerId="ADAL" clId="{942DC373-8B79-474E-9EF6-682153E52446}" dt="2024-04-02T16:40:54.783" v="58305"/>
          <ac:spMkLst>
            <pc:docMk/>
            <pc:sldMk cId="425115055" sldId="2147377554"/>
            <ac:spMk id="168" creationId="{4E11BA70-CEE9-5C42-FE42-9D23FFF1179D}"/>
          </ac:spMkLst>
        </pc:spChg>
        <pc:spChg chg="add del mod replST">
          <ac:chgData name="Holly Jalota" userId="151c0755-ebdb-4543-b130-909b4e7f85d6" providerId="ADAL" clId="{942DC373-8B79-474E-9EF6-682153E52446}" dt="2024-04-02T16:41:05.954" v="58611"/>
          <ac:spMkLst>
            <pc:docMk/>
            <pc:sldMk cId="425115055" sldId="2147377554"/>
            <ac:spMk id="169" creationId="{46AE587B-5869-C5FF-2E8F-97C3361E34C1}"/>
          </ac:spMkLst>
        </pc:spChg>
        <pc:spChg chg="add del mod replST">
          <ac:chgData name="Holly Jalota" userId="151c0755-ebdb-4543-b130-909b4e7f85d6" providerId="ADAL" clId="{942DC373-8B79-474E-9EF6-682153E52446}" dt="2024-04-02T16:41:31.256" v="58967"/>
          <ac:spMkLst>
            <pc:docMk/>
            <pc:sldMk cId="425115055" sldId="2147377554"/>
            <ac:spMk id="170" creationId="{D6284C50-037F-E981-1B6D-30FF1F4EDB00}"/>
          </ac:spMkLst>
        </pc:spChg>
        <pc:spChg chg="add del mod replST">
          <ac:chgData name="Holly Jalota" userId="151c0755-ebdb-4543-b130-909b4e7f85d6" providerId="ADAL" clId="{942DC373-8B79-474E-9EF6-682153E52446}" dt="2024-04-02T16:41:40.575" v="59348"/>
          <ac:spMkLst>
            <pc:docMk/>
            <pc:sldMk cId="425115055" sldId="2147377554"/>
            <ac:spMk id="171" creationId="{19545DE3-1848-E8A9-6666-499BC49FFD55}"/>
          </ac:spMkLst>
        </pc:spChg>
        <pc:spChg chg="add del mod replST">
          <ac:chgData name="Holly Jalota" userId="151c0755-ebdb-4543-b130-909b4e7f85d6" providerId="ADAL" clId="{942DC373-8B79-474E-9EF6-682153E52446}" dt="2024-04-02T16:41:49.811" v="59697"/>
          <ac:spMkLst>
            <pc:docMk/>
            <pc:sldMk cId="425115055" sldId="2147377554"/>
            <ac:spMk id="172" creationId="{FC818706-D340-20AB-2EEB-F36F3386C4AB}"/>
          </ac:spMkLst>
        </pc:spChg>
        <pc:spChg chg="add del mod replST">
          <ac:chgData name="Holly Jalota" userId="151c0755-ebdb-4543-b130-909b4e7f85d6" providerId="ADAL" clId="{942DC373-8B79-474E-9EF6-682153E52446}" dt="2024-04-02T16:41:59.078" v="60067"/>
          <ac:spMkLst>
            <pc:docMk/>
            <pc:sldMk cId="425115055" sldId="2147377554"/>
            <ac:spMk id="173" creationId="{827DC2D1-070B-AF2C-3593-1B92AEAB61C4}"/>
          </ac:spMkLst>
        </pc:spChg>
        <pc:spChg chg="add del mod replST">
          <ac:chgData name="Holly Jalota" userId="151c0755-ebdb-4543-b130-909b4e7f85d6" providerId="ADAL" clId="{942DC373-8B79-474E-9EF6-682153E52446}" dt="2024-04-02T16:42:32.625" v="60386"/>
          <ac:spMkLst>
            <pc:docMk/>
            <pc:sldMk cId="425115055" sldId="2147377554"/>
            <ac:spMk id="174" creationId="{745B32AF-D44A-7166-A1F3-49E77009531E}"/>
          </ac:spMkLst>
        </pc:spChg>
        <pc:spChg chg="add del mod replST">
          <ac:chgData name="Holly Jalota" userId="151c0755-ebdb-4543-b130-909b4e7f85d6" providerId="ADAL" clId="{942DC373-8B79-474E-9EF6-682153E52446}" dt="2024-04-02T16:42:50.810" v="60762"/>
          <ac:spMkLst>
            <pc:docMk/>
            <pc:sldMk cId="425115055" sldId="2147377554"/>
            <ac:spMk id="175" creationId="{51C7907F-51D5-A541-9DDC-3E682F208FB7}"/>
          </ac:spMkLst>
        </pc:spChg>
        <pc:spChg chg="add del mod replST">
          <ac:chgData name="Holly Jalota" userId="151c0755-ebdb-4543-b130-909b4e7f85d6" providerId="ADAL" clId="{942DC373-8B79-474E-9EF6-682153E52446}" dt="2024-04-02T16:43:00.087" v="61107"/>
          <ac:spMkLst>
            <pc:docMk/>
            <pc:sldMk cId="425115055" sldId="2147377554"/>
            <ac:spMk id="176" creationId="{D63C1052-A6EF-E121-9FEA-009BC10A4DAB}"/>
          </ac:spMkLst>
        </pc:spChg>
        <pc:spChg chg="add del mod replST">
          <ac:chgData name="Holly Jalota" userId="151c0755-ebdb-4543-b130-909b4e7f85d6" providerId="ADAL" clId="{942DC373-8B79-474E-9EF6-682153E52446}" dt="2024-04-02T16:43:09.513" v="61477"/>
          <ac:spMkLst>
            <pc:docMk/>
            <pc:sldMk cId="425115055" sldId="2147377554"/>
            <ac:spMk id="177" creationId="{2CB1E829-050F-7967-73EC-6441B18027EA}"/>
          </ac:spMkLst>
        </pc:spChg>
        <pc:spChg chg="add del mod replST">
          <ac:chgData name="Holly Jalota" userId="151c0755-ebdb-4543-b130-909b4e7f85d6" providerId="ADAL" clId="{942DC373-8B79-474E-9EF6-682153E52446}" dt="2024-04-02T16:43:19.168" v="61795"/>
          <ac:spMkLst>
            <pc:docMk/>
            <pc:sldMk cId="425115055" sldId="2147377554"/>
            <ac:spMk id="178" creationId="{891711C4-8CA7-A268-29DC-B58FD6A02E7A}"/>
          </ac:spMkLst>
        </pc:spChg>
        <pc:spChg chg="add del mod replST">
          <ac:chgData name="Holly Jalota" userId="151c0755-ebdb-4543-b130-909b4e7f85d6" providerId="ADAL" clId="{942DC373-8B79-474E-9EF6-682153E52446}" dt="2024-04-02T16:43:28.426" v="62158"/>
          <ac:spMkLst>
            <pc:docMk/>
            <pc:sldMk cId="425115055" sldId="2147377554"/>
            <ac:spMk id="179" creationId="{277BA415-867B-766D-9FB3-FD35699F4E0A}"/>
          </ac:spMkLst>
        </pc:spChg>
        <pc:spChg chg="add del mod replST">
          <ac:chgData name="Holly Jalota" userId="151c0755-ebdb-4543-b130-909b4e7f85d6" providerId="ADAL" clId="{942DC373-8B79-474E-9EF6-682153E52446}" dt="2024-04-02T16:43:37.733" v="62480"/>
          <ac:spMkLst>
            <pc:docMk/>
            <pc:sldMk cId="425115055" sldId="2147377554"/>
            <ac:spMk id="180" creationId="{F897C51E-65D7-AE59-54B2-AFE92B695456}"/>
          </ac:spMkLst>
        </pc:spChg>
        <pc:spChg chg="add del mod replST">
          <ac:chgData name="Holly Jalota" userId="151c0755-ebdb-4543-b130-909b4e7f85d6" providerId="ADAL" clId="{942DC373-8B79-474E-9EF6-682153E52446}" dt="2024-04-02T16:43:46.967" v="62803"/>
          <ac:spMkLst>
            <pc:docMk/>
            <pc:sldMk cId="425115055" sldId="2147377554"/>
            <ac:spMk id="181" creationId="{A8F236AC-5FF6-C633-AAFA-182597A39657}"/>
          </ac:spMkLst>
        </pc:spChg>
        <pc:spChg chg="add del mod replST">
          <ac:chgData name="Holly Jalota" userId="151c0755-ebdb-4543-b130-909b4e7f85d6" providerId="ADAL" clId="{942DC373-8B79-474E-9EF6-682153E52446}" dt="2024-04-02T16:43:56.225" v="63169"/>
          <ac:spMkLst>
            <pc:docMk/>
            <pc:sldMk cId="425115055" sldId="2147377554"/>
            <ac:spMk id="182" creationId="{2ABD63C7-FE50-51C3-CC0E-47E7DD9BD33A}"/>
          </ac:spMkLst>
        </pc:spChg>
        <pc:spChg chg="add del mod replST">
          <ac:chgData name="Holly Jalota" userId="151c0755-ebdb-4543-b130-909b4e7f85d6" providerId="ADAL" clId="{942DC373-8B79-474E-9EF6-682153E52446}" dt="2024-04-02T16:44:05.515" v="63523"/>
          <ac:spMkLst>
            <pc:docMk/>
            <pc:sldMk cId="425115055" sldId="2147377554"/>
            <ac:spMk id="183" creationId="{155589DF-DCBE-3C66-015D-82B3A96F4A09}"/>
          </ac:spMkLst>
        </pc:spChg>
        <pc:spChg chg="add del mod replST">
          <ac:chgData name="Holly Jalota" userId="151c0755-ebdb-4543-b130-909b4e7f85d6" providerId="ADAL" clId="{942DC373-8B79-474E-9EF6-682153E52446}" dt="2024-04-02T16:44:14.762" v="63882"/>
          <ac:spMkLst>
            <pc:docMk/>
            <pc:sldMk cId="425115055" sldId="2147377554"/>
            <ac:spMk id="184" creationId="{F553D3BB-A26E-E948-AC3B-C6FA98802D25}"/>
          </ac:spMkLst>
        </pc:spChg>
        <pc:spChg chg="add del mod replST">
          <ac:chgData name="Holly Jalota" userId="151c0755-ebdb-4543-b130-909b4e7f85d6" providerId="ADAL" clId="{942DC373-8B79-474E-9EF6-682153E52446}" dt="2024-04-02T16:44:24.010" v="64210"/>
          <ac:spMkLst>
            <pc:docMk/>
            <pc:sldMk cId="425115055" sldId="2147377554"/>
            <ac:spMk id="185" creationId="{F29A2A7F-5533-83EB-112E-FA15FA990F3A}"/>
          </ac:spMkLst>
        </pc:spChg>
        <pc:spChg chg="add del mod replST">
          <ac:chgData name="Holly Jalota" userId="151c0755-ebdb-4543-b130-909b4e7f85d6" providerId="ADAL" clId="{942DC373-8B79-474E-9EF6-682153E52446}" dt="2024-04-02T16:44:33.252" v="64571"/>
          <ac:spMkLst>
            <pc:docMk/>
            <pc:sldMk cId="425115055" sldId="2147377554"/>
            <ac:spMk id="186" creationId="{B3B5120C-E941-7AF5-4FD6-6DE2E3F24E8E}"/>
          </ac:spMkLst>
        </pc:spChg>
        <pc:spChg chg="add del mod replST">
          <ac:chgData name="Holly Jalota" userId="151c0755-ebdb-4543-b130-909b4e7f85d6" providerId="ADAL" clId="{942DC373-8B79-474E-9EF6-682153E52446}" dt="2024-04-02T16:44:42.490" v="64908"/>
          <ac:spMkLst>
            <pc:docMk/>
            <pc:sldMk cId="425115055" sldId="2147377554"/>
            <ac:spMk id="187" creationId="{4C84B1A8-894A-D46D-77D9-ED2E99B2EB3E}"/>
          </ac:spMkLst>
        </pc:spChg>
        <pc:spChg chg="add del mod replST">
          <ac:chgData name="Holly Jalota" userId="151c0755-ebdb-4543-b130-909b4e7f85d6" providerId="ADAL" clId="{942DC373-8B79-474E-9EF6-682153E52446}" dt="2024-04-02T16:44:51.719" v="65268"/>
          <ac:spMkLst>
            <pc:docMk/>
            <pc:sldMk cId="425115055" sldId="2147377554"/>
            <ac:spMk id="188" creationId="{5091FA47-0720-841C-BDFB-5AD746232E98}"/>
          </ac:spMkLst>
        </pc:spChg>
        <pc:spChg chg="add del mod replST">
          <ac:chgData name="Holly Jalota" userId="151c0755-ebdb-4543-b130-909b4e7f85d6" providerId="ADAL" clId="{942DC373-8B79-474E-9EF6-682153E52446}" dt="2024-04-02T16:45:01.076" v="65610"/>
          <ac:spMkLst>
            <pc:docMk/>
            <pc:sldMk cId="425115055" sldId="2147377554"/>
            <ac:spMk id="189" creationId="{77713B4C-4315-3E0F-0DB2-23AB1C21D41F}"/>
          </ac:spMkLst>
        </pc:spChg>
        <pc:spChg chg="add del mod replST">
          <ac:chgData name="Holly Jalota" userId="151c0755-ebdb-4543-b130-909b4e7f85d6" providerId="ADAL" clId="{942DC373-8B79-474E-9EF6-682153E52446}" dt="2024-04-02T16:45:10.378" v="65971"/>
          <ac:spMkLst>
            <pc:docMk/>
            <pc:sldMk cId="425115055" sldId="2147377554"/>
            <ac:spMk id="190" creationId="{1EE24351-C9ED-0D16-4622-6F648A1F109F}"/>
          </ac:spMkLst>
        </pc:spChg>
        <pc:spChg chg="add del mod replST">
          <ac:chgData name="Holly Jalota" userId="151c0755-ebdb-4543-b130-909b4e7f85d6" providerId="ADAL" clId="{942DC373-8B79-474E-9EF6-682153E52446}" dt="2024-04-02T16:45:19.755" v="66334"/>
          <ac:spMkLst>
            <pc:docMk/>
            <pc:sldMk cId="425115055" sldId="2147377554"/>
            <ac:spMk id="191" creationId="{2977DB62-5172-9660-E746-FA12F1E11439}"/>
          </ac:spMkLst>
        </pc:spChg>
        <pc:spChg chg="add del mod replST">
          <ac:chgData name="Holly Jalota" userId="151c0755-ebdb-4543-b130-909b4e7f85d6" providerId="ADAL" clId="{942DC373-8B79-474E-9EF6-682153E52446}" dt="2024-04-02T16:45:29.134" v="66692"/>
          <ac:spMkLst>
            <pc:docMk/>
            <pc:sldMk cId="425115055" sldId="2147377554"/>
            <ac:spMk id="192" creationId="{BC6DCFF6-8F7B-BA5A-3851-6FEE9E7D9D2B}"/>
          </ac:spMkLst>
        </pc:spChg>
        <pc:spChg chg="add del mod replST">
          <ac:chgData name="Holly Jalota" userId="151c0755-ebdb-4543-b130-909b4e7f85d6" providerId="ADAL" clId="{942DC373-8B79-474E-9EF6-682153E52446}" dt="2024-04-03T10:34:12.865" v="87177"/>
          <ac:spMkLst>
            <pc:docMk/>
            <pc:sldMk cId="425115055" sldId="2147377554"/>
            <ac:spMk id="192" creationId="{CE26591B-A362-5FF5-9B00-5E7B9D99DF35}"/>
          </ac:spMkLst>
        </pc:spChg>
        <pc:spChg chg="add del mod replST">
          <ac:chgData name="Holly Jalota" userId="151c0755-ebdb-4543-b130-909b4e7f85d6" providerId="ADAL" clId="{942DC373-8B79-474E-9EF6-682153E52446}" dt="2024-04-03T10:34:22.420" v="87512"/>
          <ac:spMkLst>
            <pc:docMk/>
            <pc:sldMk cId="425115055" sldId="2147377554"/>
            <ac:spMk id="193" creationId="{0EF82C88-5C59-E081-0FF6-B49744221983}"/>
          </ac:spMkLst>
        </pc:spChg>
        <pc:spChg chg="add del mod replST">
          <ac:chgData name="Holly Jalota" userId="151c0755-ebdb-4543-b130-909b4e7f85d6" providerId="ADAL" clId="{942DC373-8B79-474E-9EF6-682153E52446}" dt="2024-04-02T16:45:38.486" v="67021"/>
          <ac:spMkLst>
            <pc:docMk/>
            <pc:sldMk cId="425115055" sldId="2147377554"/>
            <ac:spMk id="193" creationId="{570F6F2B-E22D-E846-3A25-D816CB60558A}"/>
          </ac:spMkLst>
        </pc:spChg>
        <pc:spChg chg="add del mod replST">
          <ac:chgData name="Holly Jalota" userId="151c0755-ebdb-4543-b130-909b4e7f85d6" providerId="ADAL" clId="{942DC373-8B79-474E-9EF6-682153E52446}" dt="2024-04-03T08:39:17.688" v="67331"/>
          <ac:spMkLst>
            <pc:docMk/>
            <pc:sldMk cId="425115055" sldId="2147377554"/>
            <ac:spMk id="194" creationId="{2F65C8B2-836A-3424-3FDD-6BD0A897FAFB}"/>
          </ac:spMkLst>
        </pc:spChg>
        <pc:spChg chg="add del mod replST">
          <ac:chgData name="Holly Jalota" userId="151c0755-ebdb-4543-b130-909b4e7f85d6" providerId="ADAL" clId="{942DC373-8B79-474E-9EF6-682153E52446}" dt="2024-04-03T10:34:52.296" v="87833"/>
          <ac:spMkLst>
            <pc:docMk/>
            <pc:sldMk cId="425115055" sldId="2147377554"/>
            <ac:spMk id="195" creationId="{0967F416-D9C5-FA31-0275-3D33B7EAC457}"/>
          </ac:spMkLst>
        </pc:spChg>
        <pc:spChg chg="add del mod replST">
          <ac:chgData name="Holly Jalota" userId="151c0755-ebdb-4543-b130-909b4e7f85d6" providerId="ADAL" clId="{942DC373-8B79-474E-9EF6-682153E52446}" dt="2024-04-03T10:35:20.915" v="89221"/>
          <ac:spMkLst>
            <pc:docMk/>
            <pc:sldMk cId="425115055" sldId="2147377554"/>
            <ac:spMk id="196" creationId="{B3A5D12F-C9F8-D601-9F22-224DD57601FC}"/>
          </ac:spMkLst>
        </pc:spChg>
        <pc:spChg chg="add del mod replST delST">
          <ac:chgData name="Holly Jalota" userId="151c0755-ebdb-4543-b130-909b4e7f85d6" providerId="ADAL" clId="{942DC373-8B79-474E-9EF6-682153E52446}" dt="2024-04-03T10:35:15.012" v="89015" actId="20577"/>
          <ac:spMkLst>
            <pc:docMk/>
            <pc:sldMk cId="425115055" sldId="2147377554"/>
            <ac:spMk id="197" creationId="{1C54D919-8C59-FF3E-2647-6AF9D90733AC}"/>
          </ac:spMkLst>
        </pc:spChg>
        <pc:spChg chg="add mod replST delST">
          <ac:chgData name="Holly Jalota" userId="151c0755-ebdb-4543-b130-909b4e7f85d6" providerId="ADAL" clId="{942DC373-8B79-474E-9EF6-682153E52446}" dt="2024-04-03T10:35:14.159" v="88787" actId="20577"/>
          <ac:spMkLst>
            <pc:docMk/>
            <pc:sldMk cId="425115055" sldId="2147377554"/>
            <ac:spMk id="198" creationId="{5124D602-B498-9C4A-591E-2772BBB6231F}"/>
          </ac:spMkLst>
        </pc:spChg>
        <pc:spChg chg="add del mod replST">
          <ac:chgData name="Holly Jalota" userId="151c0755-ebdb-4543-b130-909b4e7f85d6" providerId="ADAL" clId="{942DC373-8B79-474E-9EF6-682153E52446}" dt="2024-04-03T10:35:51.081" v="89526"/>
          <ac:spMkLst>
            <pc:docMk/>
            <pc:sldMk cId="425115055" sldId="2147377554"/>
            <ac:spMk id="199" creationId="{EDB5F6CF-738E-5B5A-7BD7-E73B990A11DC}"/>
          </ac:spMkLst>
        </pc:spChg>
        <pc:spChg chg="add del mod replST">
          <ac:chgData name="Holly Jalota" userId="151c0755-ebdb-4543-b130-909b4e7f85d6" providerId="ADAL" clId="{942DC373-8B79-474E-9EF6-682153E52446}" dt="2024-04-03T10:54:59.344" v="89860"/>
          <ac:spMkLst>
            <pc:docMk/>
            <pc:sldMk cId="425115055" sldId="2147377554"/>
            <ac:spMk id="200" creationId="{394ADAE2-A3AF-A891-B617-F397CB7120AA}"/>
          </ac:spMkLst>
        </pc:spChg>
        <pc:spChg chg="add del mod replST">
          <ac:chgData name="Holly Jalota" userId="151c0755-ebdb-4543-b130-909b4e7f85d6" providerId="ADAL" clId="{942DC373-8B79-474E-9EF6-682153E52446}" dt="2024-04-03T10:55:08.714" v="90185"/>
          <ac:spMkLst>
            <pc:docMk/>
            <pc:sldMk cId="425115055" sldId="2147377554"/>
            <ac:spMk id="201" creationId="{0F699AA6-FF39-E504-5E2E-3736ADD0A02B}"/>
          </ac:spMkLst>
        </pc:spChg>
        <pc:spChg chg="add del mod replST">
          <ac:chgData name="Holly Jalota" userId="151c0755-ebdb-4543-b130-909b4e7f85d6" providerId="ADAL" clId="{942DC373-8B79-474E-9EF6-682153E52446}" dt="2024-04-03T10:57:27.565" v="90521"/>
          <ac:spMkLst>
            <pc:docMk/>
            <pc:sldMk cId="425115055" sldId="2147377554"/>
            <ac:spMk id="202" creationId="{06F26FE7-99DB-A66E-AD3C-ED182D8B130D}"/>
          </ac:spMkLst>
        </pc:spChg>
        <pc:spChg chg="add del mod">
          <ac:chgData name="Holly Jalota" userId="151c0755-ebdb-4543-b130-909b4e7f85d6" providerId="ADAL" clId="{942DC373-8B79-474E-9EF6-682153E52446}" dt="2024-04-03T10:57:25.892" v="90403" actId="21"/>
          <ac:spMkLst>
            <pc:docMk/>
            <pc:sldMk cId="425115055" sldId="2147377554"/>
            <ac:spMk id="204" creationId="{F8F7516B-D332-58EE-7DB1-9A4931057B6B}"/>
          </ac:spMkLst>
        </pc:spChg>
        <pc:spChg chg="add del mod replST">
          <ac:chgData name="Holly Jalota" userId="151c0755-ebdb-4543-b130-909b4e7f85d6" providerId="ADAL" clId="{942DC373-8B79-474E-9EF6-682153E52446}" dt="2024-04-03T10:57:37.029" v="90873"/>
          <ac:spMkLst>
            <pc:docMk/>
            <pc:sldMk cId="425115055" sldId="2147377554"/>
            <ac:spMk id="205" creationId="{5489C06F-0E8F-63F0-F749-187835996AA1}"/>
          </ac:spMkLst>
        </pc:spChg>
        <pc:spChg chg="add del mod replST">
          <ac:chgData name="Holly Jalota" userId="151c0755-ebdb-4543-b130-909b4e7f85d6" providerId="ADAL" clId="{942DC373-8B79-474E-9EF6-682153E52446}" dt="2024-04-03T10:57:55.791" v="91206"/>
          <ac:spMkLst>
            <pc:docMk/>
            <pc:sldMk cId="425115055" sldId="2147377554"/>
            <ac:spMk id="206" creationId="{2820FB15-61A4-0E27-BF0D-A2ACA37A045E}"/>
          </ac:spMkLst>
        </pc:spChg>
        <pc:spChg chg="add del mod replST">
          <ac:chgData name="Holly Jalota" userId="151c0755-ebdb-4543-b130-909b4e7f85d6" providerId="ADAL" clId="{942DC373-8B79-474E-9EF6-682153E52446}" dt="2024-04-03T10:58:05.087" v="91538"/>
          <ac:spMkLst>
            <pc:docMk/>
            <pc:sldMk cId="425115055" sldId="2147377554"/>
            <ac:spMk id="207" creationId="{1D1FD6EB-F192-7F6D-25DC-63F9E2E26A74}"/>
          </ac:spMkLst>
        </pc:spChg>
        <pc:spChg chg="add del mod replST">
          <ac:chgData name="Holly Jalota" userId="151c0755-ebdb-4543-b130-909b4e7f85d6" providerId="ADAL" clId="{942DC373-8B79-474E-9EF6-682153E52446}" dt="2024-04-03T10:58:14.818" v="91901"/>
          <ac:spMkLst>
            <pc:docMk/>
            <pc:sldMk cId="425115055" sldId="2147377554"/>
            <ac:spMk id="208" creationId="{FBBC9FA4-A78C-D7D9-2627-2D0453A0FD30}"/>
          </ac:spMkLst>
        </pc:spChg>
        <pc:spChg chg="add del mod replST">
          <ac:chgData name="Holly Jalota" userId="151c0755-ebdb-4543-b130-909b4e7f85d6" providerId="ADAL" clId="{942DC373-8B79-474E-9EF6-682153E52446}" dt="2024-04-03T10:58:24.186" v="92304"/>
          <ac:spMkLst>
            <pc:docMk/>
            <pc:sldMk cId="425115055" sldId="2147377554"/>
            <ac:spMk id="209" creationId="{27DFDFA2-3C5D-6250-F9F4-ABE59B539DB5}"/>
          </ac:spMkLst>
        </pc:spChg>
        <pc:spChg chg="add del mod replST">
          <ac:chgData name="Holly Jalota" userId="151c0755-ebdb-4543-b130-909b4e7f85d6" providerId="ADAL" clId="{942DC373-8B79-474E-9EF6-682153E52446}" dt="2024-04-03T10:58:33.444" v="92669"/>
          <ac:spMkLst>
            <pc:docMk/>
            <pc:sldMk cId="425115055" sldId="2147377554"/>
            <ac:spMk id="210" creationId="{8E23DADF-84C9-52CC-3176-D05546D26873}"/>
          </ac:spMkLst>
        </pc:spChg>
        <pc:spChg chg="add del mod replST">
          <ac:chgData name="Holly Jalota" userId="151c0755-ebdb-4543-b130-909b4e7f85d6" providerId="ADAL" clId="{942DC373-8B79-474E-9EF6-682153E52446}" dt="2024-04-03T10:58:42.932" v="93040"/>
          <ac:spMkLst>
            <pc:docMk/>
            <pc:sldMk cId="425115055" sldId="2147377554"/>
            <ac:spMk id="211" creationId="{5FF1CCC7-959A-837D-576F-61181BCF9CC3}"/>
          </ac:spMkLst>
        </pc:spChg>
        <pc:spChg chg="add del mod replST">
          <ac:chgData name="Holly Jalota" userId="151c0755-ebdb-4543-b130-909b4e7f85d6" providerId="ADAL" clId="{942DC373-8B79-474E-9EF6-682153E52446}" dt="2024-04-03T10:58:52.449" v="93380"/>
          <ac:spMkLst>
            <pc:docMk/>
            <pc:sldMk cId="425115055" sldId="2147377554"/>
            <ac:spMk id="212" creationId="{94A2018D-5979-1DBF-80AE-8F92F0C78BC1}"/>
          </ac:spMkLst>
        </pc:spChg>
        <pc:spChg chg="add del mod replST">
          <ac:chgData name="Holly Jalota" userId="151c0755-ebdb-4543-b130-909b4e7f85d6" providerId="ADAL" clId="{942DC373-8B79-474E-9EF6-682153E52446}" dt="2024-04-03T10:59:01.777" v="93715"/>
          <ac:spMkLst>
            <pc:docMk/>
            <pc:sldMk cId="425115055" sldId="2147377554"/>
            <ac:spMk id="213" creationId="{E0145FA8-E812-D971-446F-70A7D0366868}"/>
          </ac:spMkLst>
        </pc:spChg>
        <pc:spChg chg="add del mod replST">
          <ac:chgData name="Holly Jalota" userId="151c0755-ebdb-4543-b130-909b4e7f85d6" providerId="ADAL" clId="{942DC373-8B79-474E-9EF6-682153E52446}" dt="2024-04-03T10:59:11.226" v="94047"/>
          <ac:spMkLst>
            <pc:docMk/>
            <pc:sldMk cId="425115055" sldId="2147377554"/>
            <ac:spMk id="214" creationId="{6A7653EB-7D8B-278B-8D28-5D00EF08D40D}"/>
          </ac:spMkLst>
        </pc:spChg>
        <pc:spChg chg="add del mod replST">
          <ac:chgData name="Holly Jalota" userId="151c0755-ebdb-4543-b130-909b4e7f85d6" providerId="ADAL" clId="{942DC373-8B79-474E-9EF6-682153E52446}" dt="2024-04-03T10:59:20.475" v="94381"/>
          <ac:spMkLst>
            <pc:docMk/>
            <pc:sldMk cId="425115055" sldId="2147377554"/>
            <ac:spMk id="215" creationId="{757AF692-49F6-5099-5F39-BCB8FA4118CC}"/>
          </ac:spMkLst>
        </pc:spChg>
        <pc:spChg chg="add del mod replST">
          <ac:chgData name="Holly Jalota" userId="151c0755-ebdb-4543-b130-909b4e7f85d6" providerId="ADAL" clId="{942DC373-8B79-474E-9EF6-682153E52446}" dt="2024-04-03T10:59:29.920" v="94713"/>
          <ac:spMkLst>
            <pc:docMk/>
            <pc:sldMk cId="425115055" sldId="2147377554"/>
            <ac:spMk id="216" creationId="{750221AA-3F6B-CEDB-E82A-9746B277A4A0}"/>
          </ac:spMkLst>
        </pc:spChg>
        <pc:spChg chg="add del mod replST">
          <ac:chgData name="Holly Jalota" userId="151c0755-ebdb-4543-b130-909b4e7f85d6" providerId="ADAL" clId="{942DC373-8B79-474E-9EF6-682153E52446}" dt="2024-04-03T10:59:39.216" v="95069"/>
          <ac:spMkLst>
            <pc:docMk/>
            <pc:sldMk cId="425115055" sldId="2147377554"/>
            <ac:spMk id="217" creationId="{C6433F4F-AE6B-83BF-FA24-8B4F7229A24D}"/>
          </ac:spMkLst>
        </pc:spChg>
        <pc:spChg chg="add del mod replST">
          <ac:chgData name="Holly Jalota" userId="151c0755-ebdb-4543-b130-909b4e7f85d6" providerId="ADAL" clId="{942DC373-8B79-474E-9EF6-682153E52446}" dt="2024-04-03T10:59:48.674" v="95439"/>
          <ac:spMkLst>
            <pc:docMk/>
            <pc:sldMk cId="425115055" sldId="2147377554"/>
            <ac:spMk id="218" creationId="{4BBCBF92-A61E-6466-4AE8-491EE06C8793}"/>
          </ac:spMkLst>
        </pc:spChg>
        <pc:spChg chg="add del mod replST">
          <ac:chgData name="Holly Jalota" userId="151c0755-ebdb-4543-b130-909b4e7f85d6" providerId="ADAL" clId="{942DC373-8B79-474E-9EF6-682153E52446}" dt="2024-04-03T10:59:58.855" v="95811"/>
          <ac:spMkLst>
            <pc:docMk/>
            <pc:sldMk cId="425115055" sldId="2147377554"/>
            <ac:spMk id="219" creationId="{02A77B96-B5B9-7E7A-D1FF-E4A12F0FA78D}"/>
          </ac:spMkLst>
        </pc:spChg>
        <pc:spChg chg="add del mod replST">
          <ac:chgData name="Holly Jalota" userId="151c0755-ebdb-4543-b130-909b4e7f85d6" providerId="ADAL" clId="{942DC373-8B79-474E-9EF6-682153E52446}" dt="2024-04-03T11:00:08.103" v="96146"/>
          <ac:spMkLst>
            <pc:docMk/>
            <pc:sldMk cId="425115055" sldId="2147377554"/>
            <ac:spMk id="220" creationId="{81657CF0-96F2-74E9-A94A-AD9D53132D06}"/>
          </ac:spMkLst>
        </pc:spChg>
        <pc:spChg chg="add del mod replST">
          <ac:chgData name="Holly Jalota" userId="151c0755-ebdb-4543-b130-909b4e7f85d6" providerId="ADAL" clId="{942DC373-8B79-474E-9EF6-682153E52446}" dt="2024-04-03T11:00:19.544" v="96478"/>
          <ac:spMkLst>
            <pc:docMk/>
            <pc:sldMk cId="425115055" sldId="2147377554"/>
            <ac:spMk id="221" creationId="{0E1F28DF-EEF8-6BFD-44A1-A1EC472A72FF}"/>
          </ac:spMkLst>
        </pc:spChg>
        <pc:spChg chg="add del mod replST">
          <ac:chgData name="Holly Jalota" userId="151c0755-ebdb-4543-b130-909b4e7f85d6" providerId="ADAL" clId="{942DC373-8B79-474E-9EF6-682153E52446}" dt="2024-04-03T11:00:28.961" v="96813"/>
          <ac:spMkLst>
            <pc:docMk/>
            <pc:sldMk cId="425115055" sldId="2147377554"/>
            <ac:spMk id="222" creationId="{60ABDAC5-FC93-FBB3-52C7-56F5A57BD428}"/>
          </ac:spMkLst>
        </pc:spChg>
        <pc:spChg chg="add del mod replST">
          <ac:chgData name="Holly Jalota" userId="151c0755-ebdb-4543-b130-909b4e7f85d6" providerId="ADAL" clId="{942DC373-8B79-474E-9EF6-682153E52446}" dt="2024-04-03T11:00:38.424" v="97148"/>
          <ac:spMkLst>
            <pc:docMk/>
            <pc:sldMk cId="425115055" sldId="2147377554"/>
            <ac:spMk id="223" creationId="{32A10993-72BC-2761-500C-4058642CE908}"/>
          </ac:spMkLst>
        </pc:spChg>
        <pc:spChg chg="add del mod replST">
          <ac:chgData name="Holly Jalota" userId="151c0755-ebdb-4543-b130-909b4e7f85d6" providerId="ADAL" clId="{942DC373-8B79-474E-9EF6-682153E52446}" dt="2024-04-03T11:00:47.739" v="97485"/>
          <ac:spMkLst>
            <pc:docMk/>
            <pc:sldMk cId="425115055" sldId="2147377554"/>
            <ac:spMk id="224" creationId="{E1339B51-959C-176C-03BB-DA35C581B3AB}"/>
          </ac:spMkLst>
        </pc:spChg>
        <pc:spChg chg="add del mod replST">
          <ac:chgData name="Holly Jalota" userId="151c0755-ebdb-4543-b130-909b4e7f85d6" providerId="ADAL" clId="{942DC373-8B79-474E-9EF6-682153E52446}" dt="2024-04-03T11:00:56.996" v="97820"/>
          <ac:spMkLst>
            <pc:docMk/>
            <pc:sldMk cId="425115055" sldId="2147377554"/>
            <ac:spMk id="225" creationId="{A050493C-9F86-BFB8-4FBB-5296964AB9A8}"/>
          </ac:spMkLst>
        </pc:spChg>
        <pc:spChg chg="add del mod replST">
          <ac:chgData name="Holly Jalota" userId="151c0755-ebdb-4543-b130-909b4e7f85d6" providerId="ADAL" clId="{942DC373-8B79-474E-9EF6-682153E52446}" dt="2024-04-03T11:01:06.368" v="98187"/>
          <ac:spMkLst>
            <pc:docMk/>
            <pc:sldMk cId="425115055" sldId="2147377554"/>
            <ac:spMk id="226" creationId="{F85B99EB-353C-1FCB-1B65-01694E8E8B40}"/>
          </ac:spMkLst>
        </pc:spChg>
        <pc:spChg chg="add del mod replST">
          <ac:chgData name="Holly Jalota" userId="151c0755-ebdb-4543-b130-909b4e7f85d6" providerId="ADAL" clId="{942DC373-8B79-474E-9EF6-682153E52446}" dt="2024-04-03T11:01:17.559" v="98522"/>
          <ac:spMkLst>
            <pc:docMk/>
            <pc:sldMk cId="425115055" sldId="2147377554"/>
            <ac:spMk id="227" creationId="{44CFA6E0-FDCE-29EA-182D-06F5BD6F9F1B}"/>
          </ac:spMkLst>
        </pc:spChg>
        <pc:spChg chg="add del mod replST">
          <ac:chgData name="Holly Jalota" userId="151c0755-ebdb-4543-b130-909b4e7f85d6" providerId="ADAL" clId="{942DC373-8B79-474E-9EF6-682153E52446}" dt="2024-04-03T11:01:26.832" v="98854"/>
          <ac:spMkLst>
            <pc:docMk/>
            <pc:sldMk cId="425115055" sldId="2147377554"/>
            <ac:spMk id="228" creationId="{CBFD5DEC-4CE0-A000-0E90-68A7265B5274}"/>
          </ac:spMkLst>
        </pc:spChg>
        <pc:spChg chg="add del mod replST">
          <ac:chgData name="Holly Jalota" userId="151c0755-ebdb-4543-b130-909b4e7f85d6" providerId="ADAL" clId="{942DC373-8B79-474E-9EF6-682153E52446}" dt="2024-04-03T11:01:38.374" v="99187"/>
          <ac:spMkLst>
            <pc:docMk/>
            <pc:sldMk cId="425115055" sldId="2147377554"/>
            <ac:spMk id="229" creationId="{C1149AC4-232E-4109-6E2F-8EA6D21ED290}"/>
          </ac:spMkLst>
        </pc:spChg>
        <pc:spChg chg="add del mod replST">
          <ac:chgData name="Holly Jalota" userId="151c0755-ebdb-4543-b130-909b4e7f85d6" providerId="ADAL" clId="{942DC373-8B79-474E-9EF6-682153E52446}" dt="2024-04-03T11:01:47.795" v="99520"/>
          <ac:spMkLst>
            <pc:docMk/>
            <pc:sldMk cId="425115055" sldId="2147377554"/>
            <ac:spMk id="230" creationId="{DC45B95B-0713-9ECC-774D-FC8E3F1D5E7A}"/>
          </ac:spMkLst>
        </pc:spChg>
        <pc:spChg chg="add del mod replST">
          <ac:chgData name="Holly Jalota" userId="151c0755-ebdb-4543-b130-909b4e7f85d6" providerId="ADAL" clId="{942DC373-8B79-474E-9EF6-682153E52446}" dt="2024-04-03T11:01:57.768" v="99853"/>
          <ac:spMkLst>
            <pc:docMk/>
            <pc:sldMk cId="425115055" sldId="2147377554"/>
            <ac:spMk id="231" creationId="{4B3189DF-435E-606B-37E8-A3812B739126}"/>
          </ac:spMkLst>
        </pc:spChg>
        <pc:spChg chg="add del mod replST">
          <ac:chgData name="Holly Jalota" userId="151c0755-ebdb-4543-b130-909b4e7f85d6" providerId="ADAL" clId="{942DC373-8B79-474E-9EF6-682153E52446}" dt="2024-04-03T11:02:07.553" v="100188"/>
          <ac:spMkLst>
            <pc:docMk/>
            <pc:sldMk cId="425115055" sldId="2147377554"/>
            <ac:spMk id="232" creationId="{EE154F86-0DB2-F6A1-7C47-0EB32CFA906D}"/>
          </ac:spMkLst>
        </pc:spChg>
        <pc:spChg chg="add del mod replST">
          <ac:chgData name="Holly Jalota" userId="151c0755-ebdb-4543-b130-909b4e7f85d6" providerId="ADAL" clId="{942DC373-8B79-474E-9EF6-682153E52446}" dt="2024-04-03T11:02:18.272" v="100542"/>
          <ac:spMkLst>
            <pc:docMk/>
            <pc:sldMk cId="425115055" sldId="2147377554"/>
            <ac:spMk id="233" creationId="{346FBF9E-38B8-2189-D16A-6E05A16C0D34}"/>
          </ac:spMkLst>
        </pc:spChg>
        <pc:spChg chg="add del mod replST">
          <ac:chgData name="Holly Jalota" userId="151c0755-ebdb-4543-b130-909b4e7f85d6" providerId="ADAL" clId="{942DC373-8B79-474E-9EF6-682153E52446}" dt="2024-04-03T11:02:27.596" v="100875"/>
          <ac:spMkLst>
            <pc:docMk/>
            <pc:sldMk cId="425115055" sldId="2147377554"/>
            <ac:spMk id="234" creationId="{1980761B-9ED9-417F-3B26-EE5A9824AFA9}"/>
          </ac:spMkLst>
        </pc:spChg>
        <pc:spChg chg="add del mod replST">
          <ac:chgData name="Holly Jalota" userId="151c0755-ebdb-4543-b130-909b4e7f85d6" providerId="ADAL" clId="{942DC373-8B79-474E-9EF6-682153E52446}" dt="2024-04-03T11:02:37.173" v="101229"/>
          <ac:spMkLst>
            <pc:docMk/>
            <pc:sldMk cId="425115055" sldId="2147377554"/>
            <ac:spMk id="235" creationId="{B77D0666-34DD-264F-B3E3-EB6540E74EE7}"/>
          </ac:spMkLst>
        </pc:spChg>
        <pc:spChg chg="add del mod replST">
          <ac:chgData name="Holly Jalota" userId="151c0755-ebdb-4543-b130-909b4e7f85d6" providerId="ADAL" clId="{942DC373-8B79-474E-9EF6-682153E52446}" dt="2024-04-03T11:02:46.632" v="101593"/>
          <ac:spMkLst>
            <pc:docMk/>
            <pc:sldMk cId="425115055" sldId="2147377554"/>
            <ac:spMk id="236" creationId="{18B9566D-8077-C0AD-FF5C-B4A959C8E78B}"/>
          </ac:spMkLst>
        </pc:spChg>
        <pc:spChg chg="add del mod replST">
          <ac:chgData name="Holly Jalota" userId="151c0755-ebdb-4543-b130-909b4e7f85d6" providerId="ADAL" clId="{942DC373-8B79-474E-9EF6-682153E52446}" dt="2024-04-03T11:02:56.024" v="101962"/>
          <ac:spMkLst>
            <pc:docMk/>
            <pc:sldMk cId="425115055" sldId="2147377554"/>
            <ac:spMk id="237" creationId="{5EE59BB4-7B09-8371-9943-0BA5BA57812F}"/>
          </ac:spMkLst>
        </pc:spChg>
        <pc:spChg chg="add del mod replST">
          <ac:chgData name="Holly Jalota" userId="151c0755-ebdb-4543-b130-909b4e7f85d6" providerId="ADAL" clId="{942DC373-8B79-474E-9EF6-682153E52446}" dt="2024-04-03T11:03:05.316" v="102324"/>
          <ac:spMkLst>
            <pc:docMk/>
            <pc:sldMk cId="425115055" sldId="2147377554"/>
            <ac:spMk id="238" creationId="{C01CDA02-CA76-5FEB-8731-CFC574D1E5DC}"/>
          </ac:spMkLst>
        </pc:spChg>
        <pc:spChg chg="add del mod replST">
          <ac:chgData name="Holly Jalota" userId="151c0755-ebdb-4543-b130-909b4e7f85d6" providerId="ADAL" clId="{942DC373-8B79-474E-9EF6-682153E52446}" dt="2024-04-03T11:03:14.726" v="102724"/>
          <ac:spMkLst>
            <pc:docMk/>
            <pc:sldMk cId="425115055" sldId="2147377554"/>
            <ac:spMk id="239" creationId="{13FE3404-7B22-EF12-0830-8A43210DDC98}"/>
          </ac:spMkLst>
        </pc:spChg>
        <pc:spChg chg="add del mod replST">
          <ac:chgData name="Holly Jalota" userId="151c0755-ebdb-4543-b130-909b4e7f85d6" providerId="ADAL" clId="{942DC373-8B79-474E-9EF6-682153E52446}" dt="2024-04-03T11:03:24.006" v="103096"/>
          <ac:spMkLst>
            <pc:docMk/>
            <pc:sldMk cId="425115055" sldId="2147377554"/>
            <ac:spMk id="240" creationId="{F88C3795-323A-F871-7A86-024CF94EDEF7}"/>
          </ac:spMkLst>
        </pc:spChg>
        <pc:spChg chg="add del mod replST">
          <ac:chgData name="Holly Jalota" userId="151c0755-ebdb-4543-b130-909b4e7f85d6" providerId="ADAL" clId="{942DC373-8B79-474E-9EF6-682153E52446}" dt="2024-04-03T11:03:33.275" v="103450"/>
          <ac:spMkLst>
            <pc:docMk/>
            <pc:sldMk cId="425115055" sldId="2147377554"/>
            <ac:spMk id="241" creationId="{B9FD2A13-59C4-EC85-3923-146C1EFD1C5B}"/>
          </ac:spMkLst>
        </pc:spChg>
        <pc:spChg chg="add del mod replST">
          <ac:chgData name="Holly Jalota" userId="151c0755-ebdb-4543-b130-909b4e7f85d6" providerId="ADAL" clId="{942DC373-8B79-474E-9EF6-682153E52446}" dt="2024-04-03T11:03:42.592" v="103810"/>
          <ac:spMkLst>
            <pc:docMk/>
            <pc:sldMk cId="425115055" sldId="2147377554"/>
            <ac:spMk id="242" creationId="{C43B990B-1D96-0DC0-F924-F144DAF0C072}"/>
          </ac:spMkLst>
        </pc:spChg>
        <pc:spChg chg="add del mod replST">
          <ac:chgData name="Holly Jalota" userId="151c0755-ebdb-4543-b130-909b4e7f85d6" providerId="ADAL" clId="{942DC373-8B79-474E-9EF6-682153E52446}" dt="2024-04-03T11:03:52.036" v="104148"/>
          <ac:spMkLst>
            <pc:docMk/>
            <pc:sldMk cId="425115055" sldId="2147377554"/>
            <ac:spMk id="243" creationId="{FBDEACBF-A6D7-3005-5CDB-99366170079C}"/>
          </ac:spMkLst>
        </pc:spChg>
        <pc:spChg chg="add del mod replST">
          <ac:chgData name="Holly Jalota" userId="151c0755-ebdb-4543-b130-909b4e7f85d6" providerId="ADAL" clId="{942DC373-8B79-474E-9EF6-682153E52446}" dt="2024-04-03T11:04:49.525" v="104506"/>
          <ac:spMkLst>
            <pc:docMk/>
            <pc:sldMk cId="425115055" sldId="2147377554"/>
            <ac:spMk id="244" creationId="{606F94FB-ED3E-0A37-D62F-71E8926E2DE9}"/>
          </ac:spMkLst>
        </pc:spChg>
        <pc:spChg chg="add del mod replST">
          <ac:chgData name="Holly Jalota" userId="151c0755-ebdb-4543-b130-909b4e7f85d6" providerId="ADAL" clId="{942DC373-8B79-474E-9EF6-682153E52446}" dt="2024-04-03T11:04:59.041" v="104854"/>
          <ac:spMkLst>
            <pc:docMk/>
            <pc:sldMk cId="425115055" sldId="2147377554"/>
            <ac:spMk id="245" creationId="{075EC762-CA8B-146F-2068-7D5743627CDF}"/>
          </ac:spMkLst>
        </pc:spChg>
        <pc:spChg chg="add del mod replST">
          <ac:chgData name="Holly Jalota" userId="151c0755-ebdb-4543-b130-909b4e7f85d6" providerId="ADAL" clId="{942DC373-8B79-474E-9EF6-682153E52446}" dt="2024-04-03T11:05:08.963" v="105213"/>
          <ac:spMkLst>
            <pc:docMk/>
            <pc:sldMk cId="425115055" sldId="2147377554"/>
            <ac:spMk id="246" creationId="{CAC36456-C485-5968-0637-778D0E88880B}"/>
          </ac:spMkLst>
        </pc:spChg>
        <pc:spChg chg="add del mod replST">
          <ac:chgData name="Holly Jalota" userId="151c0755-ebdb-4543-b130-909b4e7f85d6" providerId="ADAL" clId="{942DC373-8B79-474E-9EF6-682153E52446}" dt="2024-04-03T11:05:18.224" v="105589"/>
          <ac:spMkLst>
            <pc:docMk/>
            <pc:sldMk cId="425115055" sldId="2147377554"/>
            <ac:spMk id="247" creationId="{4C347B46-628F-6E10-1C63-8DA2339FC46F}"/>
          </ac:spMkLst>
        </pc:spChg>
        <pc:spChg chg="add del mod replST">
          <ac:chgData name="Holly Jalota" userId="151c0755-ebdb-4543-b130-909b4e7f85d6" providerId="ADAL" clId="{942DC373-8B79-474E-9EF6-682153E52446}" dt="2024-04-03T11:05:27.486" v="105935"/>
          <ac:spMkLst>
            <pc:docMk/>
            <pc:sldMk cId="425115055" sldId="2147377554"/>
            <ac:spMk id="248" creationId="{C9CF3034-C42C-3066-D8AD-E3FD958D9F32}"/>
          </ac:spMkLst>
        </pc:spChg>
        <pc:spChg chg="add del mod replST">
          <ac:chgData name="Holly Jalota" userId="151c0755-ebdb-4543-b130-909b4e7f85d6" providerId="ADAL" clId="{942DC373-8B79-474E-9EF6-682153E52446}" dt="2024-04-03T11:05:37.065" v="106267"/>
          <ac:spMkLst>
            <pc:docMk/>
            <pc:sldMk cId="425115055" sldId="2147377554"/>
            <ac:spMk id="249" creationId="{550784B1-BF42-EC44-4B5C-2AB071A1E30F}"/>
          </ac:spMkLst>
        </pc:spChg>
        <pc:spChg chg="add del mod replST">
          <ac:chgData name="Holly Jalota" userId="151c0755-ebdb-4543-b130-909b4e7f85d6" providerId="ADAL" clId="{942DC373-8B79-474E-9EF6-682153E52446}" dt="2024-04-03T11:05:46.344" v="106601"/>
          <ac:spMkLst>
            <pc:docMk/>
            <pc:sldMk cId="425115055" sldId="2147377554"/>
            <ac:spMk id="250" creationId="{7F90C448-B2AA-25BD-61F6-AAA7DE102879}"/>
          </ac:spMkLst>
        </pc:spChg>
        <pc:spChg chg="add del mod replST">
          <ac:chgData name="Holly Jalota" userId="151c0755-ebdb-4543-b130-909b4e7f85d6" providerId="ADAL" clId="{942DC373-8B79-474E-9EF6-682153E52446}" dt="2024-04-03T11:05:57.549" v="106934"/>
          <ac:spMkLst>
            <pc:docMk/>
            <pc:sldMk cId="425115055" sldId="2147377554"/>
            <ac:spMk id="251" creationId="{CE79BC08-9E20-B0DF-6F3A-22EC642001BA}"/>
          </ac:spMkLst>
        </pc:spChg>
        <pc:spChg chg="add del mod replST">
          <ac:chgData name="Holly Jalota" userId="151c0755-ebdb-4543-b130-909b4e7f85d6" providerId="ADAL" clId="{942DC373-8B79-474E-9EF6-682153E52446}" dt="2024-04-03T11:06:07.251" v="107267"/>
          <ac:spMkLst>
            <pc:docMk/>
            <pc:sldMk cId="425115055" sldId="2147377554"/>
            <ac:spMk id="252" creationId="{3602B304-C032-5507-FF15-80EC33EC4E29}"/>
          </ac:spMkLst>
        </pc:spChg>
        <pc:spChg chg="add del mod replST">
          <ac:chgData name="Holly Jalota" userId="151c0755-ebdb-4543-b130-909b4e7f85d6" providerId="ADAL" clId="{942DC373-8B79-474E-9EF6-682153E52446}" dt="2024-04-03T11:06:16.715" v="107599"/>
          <ac:spMkLst>
            <pc:docMk/>
            <pc:sldMk cId="425115055" sldId="2147377554"/>
            <ac:spMk id="253" creationId="{55276EC5-2EF2-CAB4-29E2-A8B87F71A7DF}"/>
          </ac:spMkLst>
        </pc:spChg>
        <pc:spChg chg="add del mod replST">
          <ac:chgData name="Holly Jalota" userId="151c0755-ebdb-4543-b130-909b4e7f85d6" providerId="ADAL" clId="{942DC373-8B79-474E-9EF6-682153E52446}" dt="2024-04-03T11:06:38.413" v="107947"/>
          <ac:spMkLst>
            <pc:docMk/>
            <pc:sldMk cId="425115055" sldId="2147377554"/>
            <ac:spMk id="254" creationId="{1AA71945-EF77-54B2-2C2E-E0205BB8180E}"/>
          </ac:spMkLst>
        </pc:spChg>
        <pc:spChg chg="add del mod replST">
          <ac:chgData name="Holly Jalota" userId="151c0755-ebdb-4543-b130-909b4e7f85d6" providerId="ADAL" clId="{942DC373-8B79-474E-9EF6-682153E52446}" dt="2024-04-03T11:06:47.782" v="108330"/>
          <ac:spMkLst>
            <pc:docMk/>
            <pc:sldMk cId="425115055" sldId="2147377554"/>
            <ac:spMk id="255" creationId="{F52B393C-9FDA-FC43-9CD3-CEEB756BD401}"/>
          </ac:spMkLst>
        </pc:spChg>
        <pc:spChg chg="add del mod replST">
          <ac:chgData name="Holly Jalota" userId="151c0755-ebdb-4543-b130-909b4e7f85d6" providerId="ADAL" clId="{942DC373-8B79-474E-9EF6-682153E52446}" dt="2024-04-03T11:06:57.557" v="108678"/>
          <ac:spMkLst>
            <pc:docMk/>
            <pc:sldMk cId="425115055" sldId="2147377554"/>
            <ac:spMk id="256" creationId="{0468FE60-C862-58BA-BFD6-71C4AE4A7A30}"/>
          </ac:spMkLst>
        </pc:spChg>
        <pc:spChg chg="add del mod replST delST">
          <ac:chgData name="Holly Jalota" userId="151c0755-ebdb-4543-b130-909b4e7f85d6" providerId="ADAL" clId="{942DC373-8B79-474E-9EF6-682153E52446}" dt="2024-04-09T08:03:20.048" v="131322" actId="20577"/>
          <ac:spMkLst>
            <pc:docMk/>
            <pc:sldMk cId="425115055" sldId="2147377554"/>
            <ac:spMk id="256" creationId="{A75D8FB4-444D-95D8-D8DA-0418008512EC}"/>
          </ac:spMkLst>
        </pc:spChg>
        <pc:spChg chg="add del mod replST">
          <ac:chgData name="Holly Jalota" userId="151c0755-ebdb-4543-b130-909b4e7f85d6" providerId="ADAL" clId="{942DC373-8B79-474E-9EF6-682153E52446}" dt="2024-04-03T11:07:06.840" v="109033"/>
          <ac:spMkLst>
            <pc:docMk/>
            <pc:sldMk cId="425115055" sldId="2147377554"/>
            <ac:spMk id="257" creationId="{00BD58A7-6C65-741A-E985-6014520DE203}"/>
          </ac:spMkLst>
        </pc:spChg>
        <pc:spChg chg="add mod replST delST">
          <ac:chgData name="Holly Jalota" userId="151c0755-ebdb-4543-b130-909b4e7f85d6" providerId="ADAL" clId="{942DC373-8B79-474E-9EF6-682153E52446}" dt="2024-04-09T08:03:18.062" v="131173" actId="20577"/>
          <ac:spMkLst>
            <pc:docMk/>
            <pc:sldMk cId="425115055" sldId="2147377554"/>
            <ac:spMk id="257" creationId="{CF9B9E15-7FA6-F572-4731-2C9A6E79EE3B}"/>
          </ac:spMkLst>
        </pc:spChg>
        <pc:spChg chg="add del mod replST">
          <ac:chgData name="Holly Jalota" userId="151c0755-ebdb-4543-b130-909b4e7f85d6" providerId="ADAL" clId="{942DC373-8B79-474E-9EF6-682153E52446}" dt="2024-04-09T08:03:38.321" v="131728"/>
          <ac:spMkLst>
            <pc:docMk/>
            <pc:sldMk cId="425115055" sldId="2147377554"/>
            <ac:spMk id="258" creationId="{BDE981FD-5A6B-E6F3-CD81-90536EBDC2A2}"/>
          </ac:spMkLst>
        </pc:spChg>
        <pc:spChg chg="add del mod replST">
          <ac:chgData name="Holly Jalota" userId="151c0755-ebdb-4543-b130-909b4e7f85d6" providerId="ADAL" clId="{942DC373-8B79-474E-9EF6-682153E52446}" dt="2024-04-03T11:07:16.119" v="109378"/>
          <ac:spMkLst>
            <pc:docMk/>
            <pc:sldMk cId="425115055" sldId="2147377554"/>
            <ac:spMk id="258" creationId="{F0CAFE35-C6B7-EA25-7EE9-2B3A0DA1CDBF}"/>
          </ac:spMkLst>
        </pc:spChg>
        <pc:spChg chg="add del mod replST">
          <ac:chgData name="Holly Jalota" userId="151c0755-ebdb-4543-b130-909b4e7f85d6" providerId="ADAL" clId="{942DC373-8B79-474E-9EF6-682153E52446}" dt="2024-04-09T08:03:47.670" v="131977"/>
          <ac:spMkLst>
            <pc:docMk/>
            <pc:sldMk cId="425115055" sldId="2147377554"/>
            <ac:spMk id="259" creationId="{15F068D8-5F75-AD55-DC1F-4D4CE92CAD25}"/>
          </ac:spMkLst>
        </pc:spChg>
        <pc:spChg chg="add del mod replST">
          <ac:chgData name="Holly Jalota" userId="151c0755-ebdb-4543-b130-909b4e7f85d6" providerId="ADAL" clId="{942DC373-8B79-474E-9EF6-682153E52446}" dt="2024-04-03T11:07:36.282" v="109777"/>
          <ac:spMkLst>
            <pc:docMk/>
            <pc:sldMk cId="425115055" sldId="2147377554"/>
            <ac:spMk id="259" creationId="{499DE4A1-1830-8E49-1A0F-8D595AC61E6E}"/>
          </ac:spMkLst>
        </pc:spChg>
        <pc:spChg chg="add del mod replST">
          <ac:chgData name="Holly Jalota" userId="151c0755-ebdb-4543-b130-909b4e7f85d6" providerId="ADAL" clId="{942DC373-8B79-474E-9EF6-682153E52446}" dt="2024-04-09T08:03:56.874" v="132196"/>
          <ac:spMkLst>
            <pc:docMk/>
            <pc:sldMk cId="425115055" sldId="2147377554"/>
            <ac:spMk id="260" creationId="{08386A64-F35F-7FDE-5167-FE3D935E8272}"/>
          </ac:spMkLst>
        </pc:spChg>
        <pc:spChg chg="add del mod replST">
          <ac:chgData name="Holly Jalota" userId="151c0755-ebdb-4543-b130-909b4e7f85d6" providerId="ADAL" clId="{942DC373-8B79-474E-9EF6-682153E52446}" dt="2024-04-03T11:07:45.578" v="110169"/>
          <ac:spMkLst>
            <pc:docMk/>
            <pc:sldMk cId="425115055" sldId="2147377554"/>
            <ac:spMk id="260" creationId="{626708A6-B955-0D7E-4545-31ABAC765065}"/>
          </ac:spMkLst>
        </pc:spChg>
        <pc:spChg chg="add del mod replST">
          <ac:chgData name="Holly Jalota" userId="151c0755-ebdb-4543-b130-909b4e7f85d6" providerId="ADAL" clId="{942DC373-8B79-474E-9EF6-682153E52446}" dt="2024-04-09T08:04:06.055" v="132425"/>
          <ac:spMkLst>
            <pc:docMk/>
            <pc:sldMk cId="425115055" sldId="2147377554"/>
            <ac:spMk id="261" creationId="{3D53A127-911C-0C1E-25E0-D20DD788A148}"/>
          </ac:spMkLst>
        </pc:spChg>
        <pc:spChg chg="add del mod replST">
          <ac:chgData name="Holly Jalota" userId="151c0755-ebdb-4543-b130-909b4e7f85d6" providerId="ADAL" clId="{942DC373-8B79-474E-9EF6-682153E52446}" dt="2024-04-03T11:07:55.120" v="110512"/>
          <ac:spMkLst>
            <pc:docMk/>
            <pc:sldMk cId="425115055" sldId="2147377554"/>
            <ac:spMk id="261" creationId="{86554D95-7D02-56C2-9607-FB7D79A553D6}"/>
          </ac:spMkLst>
        </pc:spChg>
        <pc:spChg chg="add del mod replST">
          <ac:chgData name="Holly Jalota" userId="151c0755-ebdb-4543-b130-909b4e7f85d6" providerId="ADAL" clId="{942DC373-8B79-474E-9EF6-682153E52446}" dt="2024-04-03T11:08:05.633" v="110853"/>
          <ac:spMkLst>
            <pc:docMk/>
            <pc:sldMk cId="425115055" sldId="2147377554"/>
            <ac:spMk id="262" creationId="{7D4246F9-F5DC-1BE2-4D08-3EB91F57AA85}"/>
          </ac:spMkLst>
        </pc:spChg>
        <pc:spChg chg="add del mod replST">
          <ac:chgData name="Holly Jalota" userId="151c0755-ebdb-4543-b130-909b4e7f85d6" providerId="ADAL" clId="{942DC373-8B79-474E-9EF6-682153E52446}" dt="2024-04-09T08:04:16.687" v="132622"/>
          <ac:spMkLst>
            <pc:docMk/>
            <pc:sldMk cId="425115055" sldId="2147377554"/>
            <ac:spMk id="262" creationId="{9D7FF400-0F08-D7A9-827B-937E63963153}"/>
          </ac:spMkLst>
        </pc:spChg>
        <pc:spChg chg="add del mod replST">
          <ac:chgData name="Holly Jalota" userId="151c0755-ebdb-4543-b130-909b4e7f85d6" providerId="ADAL" clId="{942DC373-8B79-474E-9EF6-682153E52446}" dt="2024-04-03T11:08:29.989" v="111196"/>
          <ac:spMkLst>
            <pc:docMk/>
            <pc:sldMk cId="425115055" sldId="2147377554"/>
            <ac:spMk id="263" creationId="{D1950221-EFC2-3F04-8012-4E51EDC69427}"/>
          </ac:spMkLst>
        </pc:spChg>
        <pc:spChg chg="add del mod replST">
          <ac:chgData name="Holly Jalota" userId="151c0755-ebdb-4543-b130-909b4e7f85d6" providerId="ADAL" clId="{942DC373-8B79-474E-9EF6-682153E52446}" dt="2024-04-09T08:05:11.521" v="132826"/>
          <ac:spMkLst>
            <pc:docMk/>
            <pc:sldMk cId="425115055" sldId="2147377554"/>
            <ac:spMk id="263" creationId="{F8F40363-7084-D244-C3D3-E2ED653A5F2B}"/>
          </ac:spMkLst>
        </pc:spChg>
        <pc:spChg chg="add del mod replST">
          <ac:chgData name="Holly Jalota" userId="151c0755-ebdb-4543-b130-909b4e7f85d6" providerId="ADAL" clId="{942DC373-8B79-474E-9EF6-682153E52446}" dt="2024-04-03T11:08:39.554" v="111528"/>
          <ac:spMkLst>
            <pc:docMk/>
            <pc:sldMk cId="425115055" sldId="2147377554"/>
            <ac:spMk id="264" creationId="{402D2BBA-DBA1-7138-887E-7043806AE5B2}"/>
          </ac:spMkLst>
        </pc:spChg>
        <pc:spChg chg="add del mod replST">
          <ac:chgData name="Holly Jalota" userId="151c0755-ebdb-4543-b130-909b4e7f85d6" providerId="ADAL" clId="{942DC373-8B79-474E-9EF6-682153E52446}" dt="2024-04-09T08:05:48.266" v="133029"/>
          <ac:spMkLst>
            <pc:docMk/>
            <pc:sldMk cId="425115055" sldId="2147377554"/>
            <ac:spMk id="264" creationId="{8AFEF166-6D57-1426-414B-6D6A80CE2B06}"/>
          </ac:spMkLst>
        </pc:spChg>
        <pc:spChg chg="add del mod replST">
          <ac:chgData name="Holly Jalota" userId="151c0755-ebdb-4543-b130-909b4e7f85d6" providerId="ADAL" clId="{942DC373-8B79-474E-9EF6-682153E52446}" dt="2024-04-03T11:08:48.968" v="111890"/>
          <ac:spMkLst>
            <pc:docMk/>
            <pc:sldMk cId="425115055" sldId="2147377554"/>
            <ac:spMk id="265" creationId="{15B32828-EEAB-54C3-C737-C7565154939D}"/>
          </ac:spMkLst>
        </pc:spChg>
        <pc:spChg chg="add del mod replST">
          <ac:chgData name="Holly Jalota" userId="151c0755-ebdb-4543-b130-909b4e7f85d6" providerId="ADAL" clId="{942DC373-8B79-474E-9EF6-682153E52446}" dt="2024-04-09T08:05:59.539" v="133227"/>
          <ac:spMkLst>
            <pc:docMk/>
            <pc:sldMk cId="425115055" sldId="2147377554"/>
            <ac:spMk id="265" creationId="{89563AA8-6ED1-1255-F5CA-4DAF110A02CB}"/>
          </ac:spMkLst>
        </pc:spChg>
        <pc:spChg chg="add del mod replST">
          <ac:chgData name="Holly Jalota" userId="151c0755-ebdb-4543-b130-909b4e7f85d6" providerId="ADAL" clId="{942DC373-8B79-474E-9EF6-682153E52446}" dt="2024-04-09T08:06:09.218" v="133427"/>
          <ac:spMkLst>
            <pc:docMk/>
            <pc:sldMk cId="425115055" sldId="2147377554"/>
            <ac:spMk id="266" creationId="{180AB346-E5C1-A80A-CB1E-872848B259BF}"/>
          </ac:spMkLst>
        </pc:spChg>
        <pc:spChg chg="add del mod replST">
          <ac:chgData name="Holly Jalota" userId="151c0755-ebdb-4543-b130-909b4e7f85d6" providerId="ADAL" clId="{942DC373-8B79-474E-9EF6-682153E52446}" dt="2024-04-03T11:08:58.396" v="112267"/>
          <ac:spMkLst>
            <pc:docMk/>
            <pc:sldMk cId="425115055" sldId="2147377554"/>
            <ac:spMk id="266" creationId="{750CC617-2430-14D1-F401-7DF44716874B}"/>
          </ac:spMkLst>
        </pc:spChg>
        <pc:spChg chg="add del mod replST">
          <ac:chgData name="Holly Jalota" userId="151c0755-ebdb-4543-b130-909b4e7f85d6" providerId="ADAL" clId="{942DC373-8B79-474E-9EF6-682153E52446}" dt="2024-04-03T11:09:07.626" v="112621"/>
          <ac:spMkLst>
            <pc:docMk/>
            <pc:sldMk cId="425115055" sldId="2147377554"/>
            <ac:spMk id="267" creationId="{85405059-B707-059C-D717-20B8E663853A}"/>
          </ac:spMkLst>
        </pc:spChg>
        <pc:spChg chg="add del mod replST">
          <ac:chgData name="Holly Jalota" userId="151c0755-ebdb-4543-b130-909b4e7f85d6" providerId="ADAL" clId="{942DC373-8B79-474E-9EF6-682153E52446}" dt="2024-04-09T08:06:18.402" v="133663"/>
          <ac:spMkLst>
            <pc:docMk/>
            <pc:sldMk cId="425115055" sldId="2147377554"/>
            <ac:spMk id="267" creationId="{DDD4820C-E59F-E99E-C519-BBC44B192E58}"/>
          </ac:spMkLst>
        </pc:spChg>
        <pc:spChg chg="add del mod replST">
          <ac:chgData name="Holly Jalota" userId="151c0755-ebdb-4543-b130-909b4e7f85d6" providerId="ADAL" clId="{942DC373-8B79-474E-9EF6-682153E52446}" dt="2024-04-09T08:06:27.635" v="133891"/>
          <ac:spMkLst>
            <pc:docMk/>
            <pc:sldMk cId="425115055" sldId="2147377554"/>
            <ac:spMk id="268" creationId="{77FD2060-CBE1-13B3-8E50-FAB8CF9F1A7A}"/>
          </ac:spMkLst>
        </pc:spChg>
        <pc:spChg chg="add del mod replST">
          <ac:chgData name="Holly Jalota" userId="151c0755-ebdb-4543-b130-909b4e7f85d6" providerId="ADAL" clId="{942DC373-8B79-474E-9EF6-682153E52446}" dt="2024-04-03T11:09:16.967" v="113009"/>
          <ac:spMkLst>
            <pc:docMk/>
            <pc:sldMk cId="425115055" sldId="2147377554"/>
            <ac:spMk id="268" creationId="{BD007C00-31FD-0D55-F702-1A708B054AF7}"/>
          </ac:spMkLst>
        </pc:spChg>
        <pc:spChg chg="add del mod replST">
          <ac:chgData name="Holly Jalota" userId="151c0755-ebdb-4543-b130-909b4e7f85d6" providerId="ADAL" clId="{942DC373-8B79-474E-9EF6-682153E52446}" dt="2024-04-09T08:06:36.818" v="134122"/>
          <ac:spMkLst>
            <pc:docMk/>
            <pc:sldMk cId="425115055" sldId="2147377554"/>
            <ac:spMk id="269" creationId="{39687B28-2C40-719B-F773-C6C31502B9C8}"/>
          </ac:spMkLst>
        </pc:spChg>
        <pc:spChg chg="add del mod replST">
          <ac:chgData name="Holly Jalota" userId="151c0755-ebdb-4543-b130-909b4e7f85d6" providerId="ADAL" clId="{942DC373-8B79-474E-9EF6-682153E52446}" dt="2024-04-03T11:09:26.388" v="113395"/>
          <ac:spMkLst>
            <pc:docMk/>
            <pc:sldMk cId="425115055" sldId="2147377554"/>
            <ac:spMk id="269" creationId="{AF8AAE59-B4C4-2201-2A0C-D48C05EF34A0}"/>
          </ac:spMkLst>
        </pc:spChg>
        <pc:spChg chg="add del mod replST">
          <ac:chgData name="Holly Jalota" userId="151c0755-ebdb-4543-b130-909b4e7f85d6" providerId="ADAL" clId="{942DC373-8B79-474E-9EF6-682153E52446}" dt="2024-04-09T08:06:46.016" v="134379"/>
          <ac:spMkLst>
            <pc:docMk/>
            <pc:sldMk cId="425115055" sldId="2147377554"/>
            <ac:spMk id="270" creationId="{441E3061-BB8B-670E-827F-83369235BF2C}"/>
          </ac:spMkLst>
        </pc:spChg>
        <pc:spChg chg="add del mod replST">
          <ac:chgData name="Holly Jalota" userId="151c0755-ebdb-4543-b130-909b4e7f85d6" providerId="ADAL" clId="{942DC373-8B79-474E-9EF6-682153E52446}" dt="2024-04-03T11:09:35.888" v="113769"/>
          <ac:spMkLst>
            <pc:docMk/>
            <pc:sldMk cId="425115055" sldId="2147377554"/>
            <ac:spMk id="270" creationId="{66FC0ABA-F73C-BBD1-6856-0873D1D8EA66}"/>
          </ac:spMkLst>
        </pc:spChg>
        <pc:spChg chg="add del mod replST">
          <ac:chgData name="Holly Jalota" userId="151c0755-ebdb-4543-b130-909b4e7f85d6" providerId="ADAL" clId="{942DC373-8B79-474E-9EF6-682153E52446}" dt="2024-04-03T11:09:45.371" v="114139"/>
          <ac:spMkLst>
            <pc:docMk/>
            <pc:sldMk cId="425115055" sldId="2147377554"/>
            <ac:spMk id="271" creationId="{54E87875-41C6-A3BF-8F01-0833353A0EC3}"/>
          </ac:spMkLst>
        </pc:spChg>
        <pc:spChg chg="add del mod replST">
          <ac:chgData name="Holly Jalota" userId="151c0755-ebdb-4543-b130-909b4e7f85d6" providerId="ADAL" clId="{942DC373-8B79-474E-9EF6-682153E52446}" dt="2024-04-09T08:06:55.347" v="134588"/>
          <ac:spMkLst>
            <pc:docMk/>
            <pc:sldMk cId="425115055" sldId="2147377554"/>
            <ac:spMk id="271" creationId="{678A0B19-E2D4-5164-8916-83800E7082B7}"/>
          </ac:spMkLst>
        </pc:spChg>
        <pc:spChg chg="add del mod replST">
          <ac:chgData name="Holly Jalota" userId="151c0755-ebdb-4543-b130-909b4e7f85d6" providerId="ADAL" clId="{942DC373-8B79-474E-9EF6-682153E52446}" dt="2024-04-09T08:07:41.950" v="134873"/>
          <ac:spMkLst>
            <pc:docMk/>
            <pc:sldMk cId="425115055" sldId="2147377554"/>
            <ac:spMk id="272" creationId="{46186F82-09FD-537E-36BC-40B0D599398D}"/>
          </ac:spMkLst>
        </pc:spChg>
        <pc:spChg chg="add del mod replST">
          <ac:chgData name="Holly Jalota" userId="151c0755-ebdb-4543-b130-909b4e7f85d6" providerId="ADAL" clId="{942DC373-8B79-474E-9EF6-682153E52446}" dt="2024-04-03T11:09:54.779" v="114533"/>
          <ac:spMkLst>
            <pc:docMk/>
            <pc:sldMk cId="425115055" sldId="2147377554"/>
            <ac:spMk id="272" creationId="{E11DE40E-9452-960D-4A2C-78A51C5BB329}"/>
          </ac:spMkLst>
        </pc:spChg>
        <pc:spChg chg="add del mod replST">
          <ac:chgData name="Holly Jalota" userId="151c0755-ebdb-4543-b130-909b4e7f85d6" providerId="ADAL" clId="{942DC373-8B79-474E-9EF6-682153E52446}" dt="2024-04-09T08:08:13.963" v="135105"/>
          <ac:spMkLst>
            <pc:docMk/>
            <pc:sldMk cId="425115055" sldId="2147377554"/>
            <ac:spMk id="273" creationId="{165869ED-A026-70DD-5DE3-EE63B6C144F0}"/>
          </ac:spMkLst>
        </pc:spChg>
        <pc:spChg chg="add del mod replST">
          <ac:chgData name="Holly Jalota" userId="151c0755-ebdb-4543-b130-909b4e7f85d6" providerId="ADAL" clId="{942DC373-8B79-474E-9EF6-682153E52446}" dt="2024-04-03T11:10:04.071" v="114902"/>
          <ac:spMkLst>
            <pc:docMk/>
            <pc:sldMk cId="425115055" sldId="2147377554"/>
            <ac:spMk id="273" creationId="{AD036BFA-5A3F-57BE-0143-8FA01C319C0D}"/>
          </ac:spMkLst>
        </pc:spChg>
        <pc:spChg chg="add del mod replST">
          <ac:chgData name="Holly Jalota" userId="151c0755-ebdb-4543-b130-909b4e7f85d6" providerId="ADAL" clId="{942DC373-8B79-474E-9EF6-682153E52446}" dt="2024-04-03T11:10:13.384" v="115274"/>
          <ac:spMkLst>
            <pc:docMk/>
            <pc:sldMk cId="425115055" sldId="2147377554"/>
            <ac:spMk id="274" creationId="{3288FC89-76E7-9001-7ED7-0B6B9FBCA5D7}"/>
          </ac:spMkLst>
        </pc:spChg>
        <pc:spChg chg="add del mod replST">
          <ac:chgData name="Holly Jalota" userId="151c0755-ebdb-4543-b130-909b4e7f85d6" providerId="ADAL" clId="{942DC373-8B79-474E-9EF6-682153E52446}" dt="2024-04-09T08:08:23.280" v="135320"/>
          <ac:spMkLst>
            <pc:docMk/>
            <pc:sldMk cId="425115055" sldId="2147377554"/>
            <ac:spMk id="274" creationId="{78A8BF94-63EE-7E37-DB8E-CB320F01229A}"/>
          </ac:spMkLst>
        </pc:spChg>
        <pc:spChg chg="add del mod replST">
          <ac:chgData name="Holly Jalota" userId="151c0755-ebdb-4543-b130-909b4e7f85d6" providerId="ADAL" clId="{942DC373-8B79-474E-9EF6-682153E52446}" dt="2024-04-03T11:10:22.942" v="115653"/>
          <ac:spMkLst>
            <pc:docMk/>
            <pc:sldMk cId="425115055" sldId="2147377554"/>
            <ac:spMk id="275" creationId="{215FCE03-2E10-61D3-F1C9-238E12593DDD}"/>
          </ac:spMkLst>
        </pc:spChg>
        <pc:spChg chg="add del mod replST">
          <ac:chgData name="Holly Jalota" userId="151c0755-ebdb-4543-b130-909b4e7f85d6" providerId="ADAL" clId="{942DC373-8B79-474E-9EF6-682153E52446}" dt="2024-04-09T08:08:32.514" v="135533"/>
          <ac:spMkLst>
            <pc:docMk/>
            <pc:sldMk cId="425115055" sldId="2147377554"/>
            <ac:spMk id="275" creationId="{81279B36-733A-C381-1A1A-6EC7D3D2F1B5}"/>
          </ac:spMkLst>
        </pc:spChg>
        <pc:spChg chg="add del mod replST">
          <ac:chgData name="Holly Jalota" userId="151c0755-ebdb-4543-b130-909b4e7f85d6" providerId="ADAL" clId="{942DC373-8B79-474E-9EF6-682153E52446}" dt="2024-04-03T11:10:32.329" v="116028"/>
          <ac:spMkLst>
            <pc:docMk/>
            <pc:sldMk cId="425115055" sldId="2147377554"/>
            <ac:spMk id="276" creationId="{2DAE49A1-2531-C986-5286-166AB2066CDD}"/>
          </ac:spMkLst>
        </pc:spChg>
        <pc:spChg chg="add del mod replST">
          <ac:chgData name="Holly Jalota" userId="151c0755-ebdb-4543-b130-909b4e7f85d6" providerId="ADAL" clId="{942DC373-8B79-474E-9EF6-682153E52446}" dt="2024-04-09T08:08:42.721" v="135783"/>
          <ac:spMkLst>
            <pc:docMk/>
            <pc:sldMk cId="425115055" sldId="2147377554"/>
            <ac:spMk id="276" creationId="{973DA659-43BB-E2C1-B0DF-3C337FD47FD3}"/>
          </ac:spMkLst>
        </pc:spChg>
        <pc:spChg chg="add del mod replST">
          <ac:chgData name="Holly Jalota" userId="151c0755-ebdb-4543-b130-909b4e7f85d6" providerId="ADAL" clId="{942DC373-8B79-474E-9EF6-682153E52446}" dt="2024-04-03T11:12:27.815" v="116367"/>
          <ac:spMkLst>
            <pc:docMk/>
            <pc:sldMk cId="425115055" sldId="2147377554"/>
            <ac:spMk id="277" creationId="{34479087-8B17-8F6F-96F9-2D8CFB6C4746}"/>
          </ac:spMkLst>
        </pc:spChg>
        <pc:spChg chg="add del mod replST">
          <ac:chgData name="Holly Jalota" userId="151c0755-ebdb-4543-b130-909b4e7f85d6" providerId="ADAL" clId="{942DC373-8B79-474E-9EF6-682153E52446}" dt="2024-04-09T08:09:11.834" v="136032"/>
          <ac:spMkLst>
            <pc:docMk/>
            <pc:sldMk cId="425115055" sldId="2147377554"/>
            <ac:spMk id="277" creationId="{F9E1DACE-17CB-85FB-C9B1-D90C21418A1C}"/>
          </ac:spMkLst>
        </pc:spChg>
        <pc:spChg chg="add del mod replST">
          <ac:chgData name="Holly Jalota" userId="151c0755-ebdb-4543-b130-909b4e7f85d6" providerId="ADAL" clId="{942DC373-8B79-474E-9EF6-682153E52446}" dt="2024-04-09T08:09:21.388" v="136288"/>
          <ac:spMkLst>
            <pc:docMk/>
            <pc:sldMk cId="425115055" sldId="2147377554"/>
            <ac:spMk id="278" creationId="{8563E80B-4127-42D1-3620-7E53F7A9557E}"/>
          </ac:spMkLst>
        </pc:spChg>
        <pc:spChg chg="add del mod replST">
          <ac:chgData name="Holly Jalota" userId="151c0755-ebdb-4543-b130-909b4e7f85d6" providerId="ADAL" clId="{942DC373-8B79-474E-9EF6-682153E52446}" dt="2024-04-03T11:12:37.351" v="116704"/>
          <ac:spMkLst>
            <pc:docMk/>
            <pc:sldMk cId="425115055" sldId="2147377554"/>
            <ac:spMk id="278" creationId="{BB722FDB-26D3-D5F2-DDA3-6E21EA5CCEDE}"/>
          </ac:spMkLst>
        </pc:spChg>
        <pc:spChg chg="add del mod replST">
          <ac:chgData name="Holly Jalota" userId="151c0755-ebdb-4543-b130-909b4e7f85d6" providerId="ADAL" clId="{942DC373-8B79-474E-9EF6-682153E52446}" dt="2024-04-03T11:12:46.761" v="117037"/>
          <ac:spMkLst>
            <pc:docMk/>
            <pc:sldMk cId="425115055" sldId="2147377554"/>
            <ac:spMk id="279" creationId="{BF236462-B285-A7AF-9644-583B73E72950}"/>
          </ac:spMkLst>
        </pc:spChg>
        <pc:spChg chg="add del mod replST">
          <ac:chgData name="Holly Jalota" userId="151c0755-ebdb-4543-b130-909b4e7f85d6" providerId="ADAL" clId="{942DC373-8B79-474E-9EF6-682153E52446}" dt="2024-04-09T08:09:30.923" v="136564"/>
          <ac:spMkLst>
            <pc:docMk/>
            <pc:sldMk cId="425115055" sldId="2147377554"/>
            <ac:spMk id="279" creationId="{C6187CD8-9FA5-61EF-CE3A-C7DCB7EA596E}"/>
          </ac:spMkLst>
        </pc:spChg>
        <pc:spChg chg="add del mod replST">
          <ac:chgData name="Holly Jalota" userId="151c0755-ebdb-4543-b130-909b4e7f85d6" providerId="ADAL" clId="{942DC373-8B79-474E-9EF6-682153E52446}" dt="2024-04-09T08:09:40.574" v="136793"/>
          <ac:spMkLst>
            <pc:docMk/>
            <pc:sldMk cId="425115055" sldId="2147377554"/>
            <ac:spMk id="280" creationId="{0AF4AFA2-7DE2-6DCF-D666-8E753153F4E2}"/>
          </ac:spMkLst>
        </pc:spChg>
        <pc:spChg chg="add del mod replST">
          <ac:chgData name="Holly Jalota" userId="151c0755-ebdb-4543-b130-909b4e7f85d6" providerId="ADAL" clId="{942DC373-8B79-474E-9EF6-682153E52446}" dt="2024-04-03T11:13:19.003" v="117380"/>
          <ac:spMkLst>
            <pc:docMk/>
            <pc:sldMk cId="425115055" sldId="2147377554"/>
            <ac:spMk id="280" creationId="{65257065-0186-F16A-D120-87C0D5B157E0}"/>
          </ac:spMkLst>
        </pc:spChg>
        <pc:spChg chg="add del mod replST">
          <ac:chgData name="Holly Jalota" userId="151c0755-ebdb-4543-b130-909b4e7f85d6" providerId="ADAL" clId="{942DC373-8B79-474E-9EF6-682153E52446}" dt="2024-04-03T11:13:51.628" v="118293"/>
          <ac:spMkLst>
            <pc:docMk/>
            <pc:sldMk cId="425115055" sldId="2147377554"/>
            <ac:spMk id="281" creationId="{6D57E041-9AFC-90E4-A3B5-531230CD8859}"/>
          </ac:spMkLst>
        </pc:spChg>
        <pc:spChg chg="add del mod replST">
          <ac:chgData name="Holly Jalota" userId="151c0755-ebdb-4543-b130-909b4e7f85d6" providerId="ADAL" clId="{942DC373-8B79-474E-9EF6-682153E52446}" dt="2024-04-09T08:09:50.350" v="136995"/>
          <ac:spMkLst>
            <pc:docMk/>
            <pc:sldMk cId="425115055" sldId="2147377554"/>
            <ac:spMk id="281" creationId="{CFD2328C-45CE-CDE8-9375-0EE12835E50E}"/>
          </ac:spMkLst>
        </pc:spChg>
        <pc:spChg chg="add del mod replST">
          <ac:chgData name="Holly Jalota" userId="151c0755-ebdb-4543-b130-909b4e7f85d6" providerId="ADAL" clId="{942DC373-8B79-474E-9EF6-682153E52446}" dt="2024-04-09T08:10:10.947" v="137265"/>
          <ac:spMkLst>
            <pc:docMk/>
            <pc:sldMk cId="425115055" sldId="2147377554"/>
            <ac:spMk id="282" creationId="{279AF072-202D-84F4-2577-212B5E402A7E}"/>
          </ac:spMkLst>
        </pc:spChg>
        <pc:spChg chg="add mod replST delST">
          <ac:chgData name="Holly Jalota" userId="151c0755-ebdb-4543-b130-909b4e7f85d6" providerId="ADAL" clId="{942DC373-8B79-474E-9EF6-682153E52446}" dt="2024-04-03T11:13:47.704" v="118087" actId="20577"/>
          <ac:spMkLst>
            <pc:docMk/>
            <pc:sldMk cId="425115055" sldId="2147377554"/>
            <ac:spMk id="282" creationId="{5ABE2C0A-2244-B3A5-7990-73356D5BEFCA}"/>
          </ac:spMkLst>
        </pc:spChg>
        <pc:spChg chg="add del mod replST">
          <ac:chgData name="Holly Jalota" userId="151c0755-ebdb-4543-b130-909b4e7f85d6" providerId="ADAL" clId="{942DC373-8B79-474E-9EF6-682153E52446}" dt="2024-04-03T11:14:05.130" v="118627"/>
          <ac:spMkLst>
            <pc:docMk/>
            <pc:sldMk cId="425115055" sldId="2147377554"/>
            <ac:spMk id="283" creationId="{A02DBF70-57B8-A404-E0B5-E32AD7CD5ED8}"/>
          </ac:spMkLst>
        </pc:spChg>
        <pc:spChg chg="add del mod replST">
          <ac:chgData name="Holly Jalota" userId="151c0755-ebdb-4543-b130-909b4e7f85d6" providerId="ADAL" clId="{942DC373-8B79-474E-9EF6-682153E52446}" dt="2024-04-09T08:10:20.775" v="137462"/>
          <ac:spMkLst>
            <pc:docMk/>
            <pc:sldMk cId="425115055" sldId="2147377554"/>
            <ac:spMk id="283" creationId="{D7A3BEC8-E6B6-2A3C-D7C7-C9B69F38939E}"/>
          </ac:spMkLst>
        </pc:spChg>
        <pc:spChg chg="add del mod replST">
          <ac:chgData name="Holly Jalota" userId="151c0755-ebdb-4543-b130-909b4e7f85d6" providerId="ADAL" clId="{942DC373-8B79-474E-9EF6-682153E52446}" dt="2024-04-09T08:10:44.378" v="137664"/>
          <ac:spMkLst>
            <pc:docMk/>
            <pc:sldMk cId="425115055" sldId="2147377554"/>
            <ac:spMk id="284" creationId="{690B03A7-9966-1649-F516-4A7B33D3116C}"/>
          </ac:spMkLst>
        </pc:spChg>
        <pc:spChg chg="add del mod replST">
          <ac:chgData name="Holly Jalota" userId="151c0755-ebdb-4543-b130-909b4e7f85d6" providerId="ADAL" clId="{942DC373-8B79-474E-9EF6-682153E52446}" dt="2024-04-03T11:14:14.636" v="118959"/>
          <ac:spMkLst>
            <pc:docMk/>
            <pc:sldMk cId="425115055" sldId="2147377554"/>
            <ac:spMk id="284" creationId="{97D1DC5C-BA68-16DD-FF33-4E41DBC4D978}"/>
          </ac:spMkLst>
        </pc:spChg>
        <pc:spChg chg="add del mod replST">
          <ac:chgData name="Holly Jalota" userId="151c0755-ebdb-4543-b130-909b4e7f85d6" providerId="ADAL" clId="{942DC373-8B79-474E-9EF6-682153E52446}" dt="2024-04-03T11:14:25.851" v="119292"/>
          <ac:spMkLst>
            <pc:docMk/>
            <pc:sldMk cId="425115055" sldId="2147377554"/>
            <ac:spMk id="285" creationId="{AABBEA48-1C22-00CC-4DCE-A58321624D9D}"/>
          </ac:spMkLst>
        </pc:spChg>
        <pc:spChg chg="add del mod replST">
          <ac:chgData name="Holly Jalota" userId="151c0755-ebdb-4543-b130-909b4e7f85d6" providerId="ADAL" clId="{942DC373-8B79-474E-9EF6-682153E52446}" dt="2024-04-09T08:10:54.422" v="137862"/>
          <ac:spMkLst>
            <pc:docMk/>
            <pc:sldMk cId="425115055" sldId="2147377554"/>
            <ac:spMk id="285" creationId="{FD9FBB0A-9D77-E4A4-0D55-A288E2AB7DDC}"/>
          </ac:spMkLst>
        </pc:spChg>
        <pc:spChg chg="add del mod replST">
          <ac:chgData name="Holly Jalota" userId="151c0755-ebdb-4543-b130-909b4e7f85d6" providerId="ADAL" clId="{942DC373-8B79-474E-9EF6-682153E52446}" dt="2024-04-09T08:11:04.260" v="138064"/>
          <ac:spMkLst>
            <pc:docMk/>
            <pc:sldMk cId="425115055" sldId="2147377554"/>
            <ac:spMk id="286" creationId="{1D588F76-8248-A448-B5A6-BB4FC8419AB6}"/>
          </ac:spMkLst>
        </pc:spChg>
        <pc:spChg chg="add del mod replST">
          <ac:chgData name="Holly Jalota" userId="151c0755-ebdb-4543-b130-909b4e7f85d6" providerId="ADAL" clId="{942DC373-8B79-474E-9EF6-682153E52446}" dt="2024-04-03T11:14:56.663" v="119656"/>
          <ac:spMkLst>
            <pc:docMk/>
            <pc:sldMk cId="425115055" sldId="2147377554"/>
            <ac:spMk id="286" creationId="{2B769A8E-D8F7-DA8D-E0EF-BFE2882A1849}"/>
          </ac:spMkLst>
        </pc:spChg>
        <pc:spChg chg="add del mod replST">
          <ac:chgData name="Holly Jalota" userId="151c0755-ebdb-4543-b130-909b4e7f85d6" providerId="ADAL" clId="{942DC373-8B79-474E-9EF6-682153E52446}" dt="2024-04-09T08:11:14.292" v="138263"/>
          <ac:spMkLst>
            <pc:docMk/>
            <pc:sldMk cId="425115055" sldId="2147377554"/>
            <ac:spMk id="287" creationId="{4DF80719-FF30-28DA-330A-3C2C30A7363E}"/>
          </ac:spMkLst>
        </pc:spChg>
        <pc:spChg chg="add del mod replST">
          <ac:chgData name="Holly Jalota" userId="151c0755-ebdb-4543-b130-909b4e7f85d6" providerId="ADAL" clId="{942DC373-8B79-474E-9EF6-682153E52446}" dt="2024-04-03T11:15:05.979" v="120024"/>
          <ac:spMkLst>
            <pc:docMk/>
            <pc:sldMk cId="425115055" sldId="2147377554"/>
            <ac:spMk id="287" creationId="{77DB9485-F3BE-1566-023A-42C4A961B462}"/>
          </ac:spMkLst>
        </pc:spChg>
        <pc:spChg chg="add del mod replST">
          <ac:chgData name="Holly Jalota" userId="151c0755-ebdb-4543-b130-909b4e7f85d6" providerId="ADAL" clId="{942DC373-8B79-474E-9EF6-682153E52446}" dt="2024-04-03T11:15:15.404" v="120372"/>
          <ac:spMkLst>
            <pc:docMk/>
            <pc:sldMk cId="425115055" sldId="2147377554"/>
            <ac:spMk id="288" creationId="{69B3118F-3C92-D5A7-4B47-F07475D15D50}"/>
          </ac:spMkLst>
        </pc:spChg>
        <pc:spChg chg="add del mod replST">
          <ac:chgData name="Holly Jalota" userId="151c0755-ebdb-4543-b130-909b4e7f85d6" providerId="ADAL" clId="{942DC373-8B79-474E-9EF6-682153E52446}" dt="2024-04-09T08:11:24.310" v="138465"/>
          <ac:spMkLst>
            <pc:docMk/>
            <pc:sldMk cId="425115055" sldId="2147377554"/>
            <ac:spMk id="288" creationId="{F9FEF906-710D-6D83-CB95-84D24EB0E1F4}"/>
          </ac:spMkLst>
        </pc:spChg>
        <pc:spChg chg="add mod replST">
          <ac:chgData name="Holly Jalota" userId="151c0755-ebdb-4543-b130-909b4e7f85d6" providerId="ADAL" clId="{942DC373-8B79-474E-9EF6-682153E52446}" dt="2024-04-03T11:15:15.421" v="120397" actId="948"/>
          <ac:spMkLst>
            <pc:docMk/>
            <pc:sldMk cId="425115055" sldId="2147377554"/>
            <ac:spMk id="289" creationId="{78A70D74-E769-8614-C2EE-18C73E1167E2}"/>
          </ac:spMkLst>
        </pc:spChg>
        <pc:spChg chg="add del mod replST">
          <ac:chgData name="Holly Jalota" userId="151c0755-ebdb-4543-b130-909b4e7f85d6" providerId="ADAL" clId="{942DC373-8B79-474E-9EF6-682153E52446}" dt="2024-04-09T08:11:34.432" v="138664"/>
          <ac:spMkLst>
            <pc:docMk/>
            <pc:sldMk cId="425115055" sldId="2147377554"/>
            <ac:spMk id="290" creationId="{8EDD03B0-9A09-B293-B7B3-441A5C7B3F52}"/>
          </ac:spMkLst>
        </pc:spChg>
        <pc:spChg chg="add del mod replST">
          <ac:chgData name="Holly Jalota" userId="151c0755-ebdb-4543-b130-909b4e7f85d6" providerId="ADAL" clId="{942DC373-8B79-474E-9EF6-682153E52446}" dt="2024-04-09T08:13:04.369" v="141276" actId="478"/>
          <ac:spMkLst>
            <pc:docMk/>
            <pc:sldMk cId="425115055" sldId="2147377554"/>
            <ac:spMk id="291" creationId="{75D1CEB6-9657-5545-01D6-AB6A38C2B6B8}"/>
          </ac:spMkLst>
        </pc:spChg>
        <pc:spChg chg="add del mod replST delST">
          <ac:chgData name="Holly Jalota" userId="151c0755-ebdb-4543-b130-909b4e7f85d6" providerId="ADAL" clId="{942DC373-8B79-474E-9EF6-682153E52446}" dt="2024-04-09T08:13:05.106" v="141427" actId="478"/>
          <ac:spMkLst>
            <pc:docMk/>
            <pc:sldMk cId="425115055" sldId="2147377554"/>
            <ac:spMk id="292" creationId="{E3F6ACC8-816E-4308-4638-8CD5F58D1D82}"/>
          </ac:spMkLst>
        </pc:spChg>
        <pc:spChg chg="add del mod replST delST">
          <ac:chgData name="Holly Jalota" userId="151c0755-ebdb-4543-b130-909b4e7f85d6" providerId="ADAL" clId="{942DC373-8B79-474E-9EF6-682153E52446}" dt="2024-04-09T08:13:05.396" v="141575" actId="478"/>
          <ac:spMkLst>
            <pc:docMk/>
            <pc:sldMk cId="425115055" sldId="2147377554"/>
            <ac:spMk id="293" creationId="{DC7D1E23-83F8-A6ED-8F1E-47B749B8EEFA}"/>
          </ac:spMkLst>
        </pc:spChg>
        <pc:spChg chg="add del mod replST delST">
          <ac:chgData name="Holly Jalota" userId="151c0755-ebdb-4543-b130-909b4e7f85d6" providerId="ADAL" clId="{942DC373-8B79-474E-9EF6-682153E52446}" dt="2024-04-09T08:12:58.867" v="140457" actId="20577"/>
          <ac:spMkLst>
            <pc:docMk/>
            <pc:sldMk cId="425115055" sldId="2147377554"/>
            <ac:spMk id="294" creationId="{7680A7D2-BE25-6852-7C46-CD8D592F7184}"/>
          </ac:spMkLst>
        </pc:spChg>
        <pc:spChg chg="add del mod replST delST">
          <ac:chgData name="Holly Jalota" userId="151c0755-ebdb-4543-b130-909b4e7f85d6" providerId="ADAL" clId="{942DC373-8B79-474E-9EF6-682153E52446}" dt="2024-04-09T08:12:58.794" v="140308" actId="20577"/>
          <ac:spMkLst>
            <pc:docMk/>
            <pc:sldMk cId="425115055" sldId="2147377554"/>
            <ac:spMk id="295" creationId="{E7734AEF-15E2-D930-2B05-377273F0896D}"/>
          </ac:spMkLst>
        </pc:spChg>
        <pc:spChg chg="add del mod replST delST">
          <ac:chgData name="Holly Jalota" userId="151c0755-ebdb-4543-b130-909b4e7f85d6" providerId="ADAL" clId="{942DC373-8B79-474E-9EF6-682153E52446}" dt="2024-04-09T08:12:58.713" v="140158" actId="20577"/>
          <ac:spMkLst>
            <pc:docMk/>
            <pc:sldMk cId="425115055" sldId="2147377554"/>
            <ac:spMk id="296" creationId="{5F772C1C-1529-ECA2-85AB-8A9BE39EF58E}"/>
          </ac:spMkLst>
        </pc:spChg>
        <pc:spChg chg="add mod replST delST">
          <ac:chgData name="Holly Jalota" userId="151c0755-ebdb-4543-b130-909b4e7f85d6" providerId="ADAL" clId="{942DC373-8B79-474E-9EF6-682153E52446}" dt="2024-04-09T08:12:58.640" v="140010" actId="20577"/>
          <ac:spMkLst>
            <pc:docMk/>
            <pc:sldMk cId="425115055" sldId="2147377554"/>
            <ac:spMk id="297" creationId="{40FA4E66-C96D-1339-0052-34194BCBC0C7}"/>
          </ac:spMkLst>
        </pc:spChg>
        <pc:spChg chg="add del mod replST delST">
          <ac:chgData name="Holly Jalota" userId="151c0755-ebdb-4543-b130-909b4e7f85d6" providerId="ADAL" clId="{942DC373-8B79-474E-9EF6-682153E52446}" dt="2024-04-09T08:13:24.838" v="141756"/>
          <ac:spMkLst>
            <pc:docMk/>
            <pc:sldMk cId="425115055" sldId="2147377554"/>
            <ac:spMk id="298" creationId="{5714F3F3-4701-1DDD-DC07-1F6BB9CD5BA5}"/>
          </ac:spMkLst>
        </pc:spChg>
        <pc:spChg chg="add del mod replST">
          <ac:chgData name="Holly Jalota" userId="151c0755-ebdb-4543-b130-909b4e7f85d6" providerId="ADAL" clId="{942DC373-8B79-474E-9EF6-682153E52446}" dt="2024-04-09T08:13:35.409" v="141958"/>
          <ac:spMkLst>
            <pc:docMk/>
            <pc:sldMk cId="425115055" sldId="2147377554"/>
            <ac:spMk id="299" creationId="{C7CBD350-7ECF-457D-F7ED-2BCD435B16C4}"/>
          </ac:spMkLst>
        </pc:spChg>
        <pc:spChg chg="add del mod replST">
          <ac:chgData name="Holly Jalota" userId="151c0755-ebdb-4543-b130-909b4e7f85d6" providerId="ADAL" clId="{942DC373-8B79-474E-9EF6-682153E52446}" dt="2024-04-09T08:13:45.161" v="142159"/>
          <ac:spMkLst>
            <pc:docMk/>
            <pc:sldMk cId="425115055" sldId="2147377554"/>
            <ac:spMk id="300" creationId="{27D5E84A-96F3-0F26-7DA2-39C1F149AF1D}"/>
          </ac:spMkLst>
        </pc:spChg>
        <pc:spChg chg="add del mod replST">
          <ac:chgData name="Holly Jalota" userId="151c0755-ebdb-4543-b130-909b4e7f85d6" providerId="ADAL" clId="{942DC373-8B79-474E-9EF6-682153E52446}" dt="2024-04-09T08:13:54.909" v="142358"/>
          <ac:spMkLst>
            <pc:docMk/>
            <pc:sldMk cId="425115055" sldId="2147377554"/>
            <ac:spMk id="301" creationId="{93228DB2-F794-53B0-BAD9-D3B53E517761}"/>
          </ac:spMkLst>
        </pc:spChg>
        <pc:spChg chg="add del mod replST">
          <ac:chgData name="Holly Jalota" userId="151c0755-ebdb-4543-b130-909b4e7f85d6" providerId="ADAL" clId="{942DC373-8B79-474E-9EF6-682153E52446}" dt="2024-04-09T08:14:04.827" v="142558"/>
          <ac:spMkLst>
            <pc:docMk/>
            <pc:sldMk cId="425115055" sldId="2147377554"/>
            <ac:spMk id="302" creationId="{EBAE56CA-738D-3DC8-601E-CB8A0ADADEF0}"/>
          </ac:spMkLst>
        </pc:spChg>
        <pc:spChg chg="add del mod replST">
          <ac:chgData name="Holly Jalota" userId="151c0755-ebdb-4543-b130-909b4e7f85d6" providerId="ADAL" clId="{942DC373-8B79-474E-9EF6-682153E52446}" dt="2024-04-09T08:14:14.565" v="142759"/>
          <ac:spMkLst>
            <pc:docMk/>
            <pc:sldMk cId="425115055" sldId="2147377554"/>
            <ac:spMk id="303" creationId="{0631D7E1-E94E-1D84-81F0-A302BF58BF68}"/>
          </ac:spMkLst>
        </pc:spChg>
        <pc:spChg chg="add del mod replST">
          <ac:chgData name="Holly Jalota" userId="151c0755-ebdb-4543-b130-909b4e7f85d6" providerId="ADAL" clId="{942DC373-8B79-474E-9EF6-682153E52446}" dt="2024-04-09T08:14:24.363" v="142992"/>
          <ac:spMkLst>
            <pc:docMk/>
            <pc:sldMk cId="425115055" sldId="2147377554"/>
            <ac:spMk id="304" creationId="{309832CC-AA15-DBBD-1CB4-C1492E6DA808}"/>
          </ac:spMkLst>
        </pc:spChg>
        <pc:spChg chg="add del mod replST">
          <ac:chgData name="Holly Jalota" userId="151c0755-ebdb-4543-b130-909b4e7f85d6" providerId="ADAL" clId="{942DC373-8B79-474E-9EF6-682153E52446}" dt="2024-04-09T08:14:34.145" v="143206"/>
          <ac:spMkLst>
            <pc:docMk/>
            <pc:sldMk cId="425115055" sldId="2147377554"/>
            <ac:spMk id="305" creationId="{1736837A-182B-8FB2-1EA4-EB00F8D9B87C}"/>
          </ac:spMkLst>
        </pc:spChg>
        <pc:spChg chg="add del mod replST">
          <ac:chgData name="Holly Jalota" userId="151c0755-ebdb-4543-b130-909b4e7f85d6" providerId="ADAL" clId="{942DC373-8B79-474E-9EF6-682153E52446}" dt="2024-04-09T08:14:43.977" v="143407"/>
          <ac:spMkLst>
            <pc:docMk/>
            <pc:sldMk cId="425115055" sldId="2147377554"/>
            <ac:spMk id="306" creationId="{F1D277A1-CD0D-FF48-53B3-5D63B79932A4}"/>
          </ac:spMkLst>
        </pc:spChg>
        <pc:spChg chg="add del mod replST">
          <ac:chgData name="Holly Jalota" userId="151c0755-ebdb-4543-b130-909b4e7f85d6" providerId="ADAL" clId="{942DC373-8B79-474E-9EF6-682153E52446}" dt="2024-04-09T08:14:54.248" v="143606"/>
          <ac:spMkLst>
            <pc:docMk/>
            <pc:sldMk cId="425115055" sldId="2147377554"/>
            <ac:spMk id="307" creationId="{4A255C74-2259-F67F-C9FA-25EE39652CBC}"/>
          </ac:spMkLst>
        </pc:spChg>
        <pc:spChg chg="add del mod replST">
          <ac:chgData name="Holly Jalota" userId="151c0755-ebdb-4543-b130-909b4e7f85d6" providerId="ADAL" clId="{942DC373-8B79-474E-9EF6-682153E52446}" dt="2024-04-09T08:15:04.175" v="143804"/>
          <ac:spMkLst>
            <pc:docMk/>
            <pc:sldMk cId="425115055" sldId="2147377554"/>
            <ac:spMk id="308" creationId="{B06CDF7E-2F2B-693A-6179-A4F0D0D18D55}"/>
          </ac:spMkLst>
        </pc:spChg>
        <pc:spChg chg="add del mod replST">
          <ac:chgData name="Holly Jalota" userId="151c0755-ebdb-4543-b130-909b4e7f85d6" providerId="ADAL" clId="{942DC373-8B79-474E-9EF6-682153E52446}" dt="2024-04-09T08:15:31.697" v="144014"/>
          <ac:spMkLst>
            <pc:docMk/>
            <pc:sldMk cId="425115055" sldId="2147377554"/>
            <ac:spMk id="309" creationId="{83787724-8C18-3827-6B83-A475C12AC1F4}"/>
          </ac:spMkLst>
        </pc:spChg>
        <pc:spChg chg="add del mod replST">
          <ac:chgData name="Holly Jalota" userId="151c0755-ebdb-4543-b130-909b4e7f85d6" providerId="ADAL" clId="{942DC373-8B79-474E-9EF6-682153E52446}" dt="2024-04-09T08:15:41.801" v="144211"/>
          <ac:spMkLst>
            <pc:docMk/>
            <pc:sldMk cId="425115055" sldId="2147377554"/>
            <ac:spMk id="310" creationId="{6D8728E2-7296-EAE2-2855-758043A11036}"/>
          </ac:spMkLst>
        </pc:spChg>
        <pc:spChg chg="add del mod replST">
          <ac:chgData name="Holly Jalota" userId="151c0755-ebdb-4543-b130-909b4e7f85d6" providerId="ADAL" clId="{942DC373-8B79-474E-9EF6-682153E52446}" dt="2024-04-09T08:16:06.606" v="144452"/>
          <ac:spMkLst>
            <pc:docMk/>
            <pc:sldMk cId="425115055" sldId="2147377554"/>
            <ac:spMk id="311" creationId="{C64D5A2F-21DE-ABAC-0A1E-8A00EA19AEFC}"/>
          </ac:spMkLst>
        </pc:spChg>
        <pc:spChg chg="add del mod replST">
          <ac:chgData name="Holly Jalota" userId="151c0755-ebdb-4543-b130-909b4e7f85d6" providerId="ADAL" clId="{942DC373-8B79-474E-9EF6-682153E52446}" dt="2024-04-09T08:16:31.967" v="144659"/>
          <ac:spMkLst>
            <pc:docMk/>
            <pc:sldMk cId="425115055" sldId="2147377554"/>
            <ac:spMk id="312" creationId="{629B74A1-14E0-211E-98EB-23AE1137AA8D}"/>
          </ac:spMkLst>
        </pc:spChg>
        <pc:spChg chg="add del mod replST">
          <ac:chgData name="Holly Jalota" userId="151c0755-ebdb-4543-b130-909b4e7f85d6" providerId="ADAL" clId="{942DC373-8B79-474E-9EF6-682153E52446}" dt="2024-04-09T08:16:42.099" v="144913"/>
          <ac:spMkLst>
            <pc:docMk/>
            <pc:sldMk cId="425115055" sldId="2147377554"/>
            <ac:spMk id="313" creationId="{F8BBC8E1-4277-7052-272B-1A0EF3D12489}"/>
          </ac:spMkLst>
        </pc:spChg>
        <pc:spChg chg="add del mod replST">
          <ac:chgData name="Holly Jalota" userId="151c0755-ebdb-4543-b130-909b4e7f85d6" providerId="ADAL" clId="{942DC373-8B79-474E-9EF6-682153E52446}" dt="2024-04-09T08:16:52.410" v="145163"/>
          <ac:spMkLst>
            <pc:docMk/>
            <pc:sldMk cId="425115055" sldId="2147377554"/>
            <ac:spMk id="314" creationId="{36219F30-CB60-A644-2278-FA9D0D6F5467}"/>
          </ac:spMkLst>
        </pc:spChg>
        <pc:spChg chg="add del mod replST">
          <ac:chgData name="Holly Jalota" userId="151c0755-ebdb-4543-b130-909b4e7f85d6" providerId="ADAL" clId="{942DC373-8B79-474E-9EF6-682153E52446}" dt="2024-04-09T08:17:02.689" v="145363"/>
          <ac:spMkLst>
            <pc:docMk/>
            <pc:sldMk cId="425115055" sldId="2147377554"/>
            <ac:spMk id="315" creationId="{13C11806-0984-9C16-4A49-3717A63FA931}"/>
          </ac:spMkLst>
        </pc:spChg>
        <pc:spChg chg="add del mod replST">
          <ac:chgData name="Holly Jalota" userId="151c0755-ebdb-4543-b130-909b4e7f85d6" providerId="ADAL" clId="{942DC373-8B79-474E-9EF6-682153E52446}" dt="2024-04-09T08:17:25.537" v="145603"/>
          <ac:spMkLst>
            <pc:docMk/>
            <pc:sldMk cId="425115055" sldId="2147377554"/>
            <ac:spMk id="316" creationId="{2206878E-F037-803D-E919-432F701CD414}"/>
          </ac:spMkLst>
        </pc:spChg>
        <pc:spChg chg="add del mod replST">
          <ac:chgData name="Holly Jalota" userId="151c0755-ebdb-4543-b130-909b4e7f85d6" providerId="ADAL" clId="{942DC373-8B79-474E-9EF6-682153E52446}" dt="2024-04-09T08:17:35.182" v="145800"/>
          <ac:spMkLst>
            <pc:docMk/>
            <pc:sldMk cId="425115055" sldId="2147377554"/>
            <ac:spMk id="317" creationId="{2CF32B64-C807-DBEE-5BA7-74112DE046D6}"/>
          </ac:spMkLst>
        </pc:spChg>
        <pc:spChg chg="add del mod replST">
          <ac:chgData name="Holly Jalota" userId="151c0755-ebdb-4543-b130-909b4e7f85d6" providerId="ADAL" clId="{942DC373-8B79-474E-9EF6-682153E52446}" dt="2024-04-09T08:17:44.593" v="145997"/>
          <ac:spMkLst>
            <pc:docMk/>
            <pc:sldMk cId="425115055" sldId="2147377554"/>
            <ac:spMk id="318" creationId="{DB7B0458-E8EA-A2CC-39C1-A20824579502}"/>
          </ac:spMkLst>
        </pc:spChg>
        <pc:spChg chg="add del mod replST">
          <ac:chgData name="Holly Jalota" userId="151c0755-ebdb-4543-b130-909b4e7f85d6" providerId="ADAL" clId="{942DC373-8B79-474E-9EF6-682153E52446}" dt="2024-04-09T08:18:03.268" v="146195"/>
          <ac:spMkLst>
            <pc:docMk/>
            <pc:sldMk cId="425115055" sldId="2147377554"/>
            <ac:spMk id="319" creationId="{A41F6A45-F502-9EAE-6164-C86DEAE4508B}"/>
          </ac:spMkLst>
        </pc:spChg>
        <pc:spChg chg="add del mod replST">
          <ac:chgData name="Holly Jalota" userId="151c0755-ebdb-4543-b130-909b4e7f85d6" providerId="ADAL" clId="{942DC373-8B79-474E-9EF6-682153E52446}" dt="2024-04-09T08:31:53.264" v="146416"/>
          <ac:spMkLst>
            <pc:docMk/>
            <pc:sldMk cId="425115055" sldId="2147377554"/>
            <ac:spMk id="320" creationId="{6310209C-A435-EC85-79DF-0D2E405C7D74}"/>
          </ac:spMkLst>
        </pc:spChg>
        <pc:spChg chg="add del mod replST">
          <ac:chgData name="Holly Jalota" userId="151c0755-ebdb-4543-b130-909b4e7f85d6" providerId="ADAL" clId="{942DC373-8B79-474E-9EF6-682153E52446}" dt="2024-04-09T08:40:08.455" v="146674"/>
          <ac:spMkLst>
            <pc:docMk/>
            <pc:sldMk cId="425115055" sldId="2147377554"/>
            <ac:spMk id="321" creationId="{83624EA6-E70F-2355-A7FF-F96B7592D57F}"/>
          </ac:spMkLst>
        </pc:spChg>
        <pc:spChg chg="add del mod replST">
          <ac:chgData name="Holly Jalota" userId="151c0755-ebdb-4543-b130-909b4e7f85d6" providerId="ADAL" clId="{942DC373-8B79-474E-9EF6-682153E52446}" dt="2024-04-09T08:40:59.894" v="147265"/>
          <ac:spMkLst>
            <pc:docMk/>
            <pc:sldMk cId="425115055" sldId="2147377554"/>
            <ac:spMk id="322" creationId="{EE86FC5D-074A-BA6A-C84B-D40DEA09B8DF}"/>
          </ac:spMkLst>
        </pc:spChg>
        <pc:spChg chg="add mod replST delST">
          <ac:chgData name="Holly Jalota" userId="151c0755-ebdb-4543-b130-909b4e7f85d6" providerId="ADAL" clId="{942DC373-8B79-474E-9EF6-682153E52446}" dt="2024-04-09T08:40:49.010" v="147058" actId="20577"/>
          <ac:spMkLst>
            <pc:docMk/>
            <pc:sldMk cId="425115055" sldId="2147377554"/>
            <ac:spMk id="323" creationId="{FF0214AD-EA03-AC4B-8C74-821A7C109E08}"/>
          </ac:spMkLst>
        </pc:spChg>
        <pc:spChg chg="add del mod replST">
          <ac:chgData name="Holly Jalota" userId="151c0755-ebdb-4543-b130-909b4e7f85d6" providerId="ADAL" clId="{942DC373-8B79-474E-9EF6-682153E52446}" dt="2024-04-09T08:41:11.795" v="147464"/>
          <ac:spMkLst>
            <pc:docMk/>
            <pc:sldMk cId="425115055" sldId="2147377554"/>
            <ac:spMk id="324" creationId="{28F75435-0CCE-C085-334D-D178EB0D9496}"/>
          </ac:spMkLst>
        </pc:spChg>
        <pc:spChg chg="add del mod replST">
          <ac:chgData name="Holly Jalota" userId="151c0755-ebdb-4543-b130-909b4e7f85d6" providerId="ADAL" clId="{942DC373-8B79-474E-9EF6-682153E52446}" dt="2024-04-09T08:41:21.185" v="147663"/>
          <ac:spMkLst>
            <pc:docMk/>
            <pc:sldMk cId="425115055" sldId="2147377554"/>
            <ac:spMk id="325" creationId="{893E033F-AF1C-77E8-9F4E-676F3DCE82FC}"/>
          </ac:spMkLst>
        </pc:spChg>
        <pc:spChg chg="add del mod replST">
          <ac:chgData name="Holly Jalota" userId="151c0755-ebdb-4543-b130-909b4e7f85d6" providerId="ADAL" clId="{942DC373-8B79-474E-9EF6-682153E52446}" dt="2024-04-09T08:41:32.536" v="147831" actId="478"/>
          <ac:spMkLst>
            <pc:docMk/>
            <pc:sldMk cId="425115055" sldId="2147377554"/>
            <ac:spMk id="326" creationId="{16F097EA-7199-4931-4A92-8474622C2F2D}"/>
          </ac:spMkLst>
        </pc:spChg>
        <pc:spChg chg="del mod replST">
          <ac:chgData name="Holly Jalota" userId="151c0755-ebdb-4543-b130-909b4e7f85d6" providerId="ADAL" clId="{942DC373-8B79-474E-9EF6-682153E52446}" dt="2024-04-09T08:41:43.960" v="147979" actId="478"/>
          <ac:spMkLst>
            <pc:docMk/>
            <pc:sldMk cId="425115055" sldId="2147377554"/>
            <ac:spMk id="327" creationId="{564BE361-24DB-752B-FBA9-28E3E08E0444}"/>
          </ac:spMkLst>
        </pc:spChg>
        <pc:spChg chg="del mod replST">
          <ac:chgData name="Holly Jalota" userId="151c0755-ebdb-4543-b130-909b4e7f85d6" providerId="ADAL" clId="{942DC373-8B79-474E-9EF6-682153E52446}" dt="2024-04-09T08:41:53.489" v="148156"/>
          <ac:spMkLst>
            <pc:docMk/>
            <pc:sldMk cId="425115055" sldId="2147377554"/>
            <ac:spMk id="328" creationId="{4B234A2E-8BBA-9136-E50B-900BE313081B}"/>
          </ac:spMkLst>
        </pc:spChg>
        <pc:spChg chg="add del mod replST">
          <ac:chgData name="Holly Jalota" userId="151c0755-ebdb-4543-b130-909b4e7f85d6" providerId="ADAL" clId="{942DC373-8B79-474E-9EF6-682153E52446}" dt="2024-04-09T08:42:34.541" v="148355"/>
          <ac:spMkLst>
            <pc:docMk/>
            <pc:sldMk cId="425115055" sldId="2147377554"/>
            <ac:spMk id="329" creationId="{7D169991-4912-E561-BFAC-6CA4D91320E6}"/>
          </ac:spMkLst>
        </pc:spChg>
        <pc:spChg chg="add del mod replST">
          <ac:chgData name="Holly Jalota" userId="151c0755-ebdb-4543-b130-909b4e7f85d6" providerId="ADAL" clId="{942DC373-8B79-474E-9EF6-682153E52446}" dt="2024-04-09T08:42:43.801" v="148578"/>
          <ac:spMkLst>
            <pc:docMk/>
            <pc:sldMk cId="425115055" sldId="2147377554"/>
            <ac:spMk id="330" creationId="{6944F1E7-0D71-FC27-75FC-5434B000830C}"/>
          </ac:spMkLst>
        </pc:spChg>
        <pc:spChg chg="add del mod replST">
          <ac:chgData name="Holly Jalota" userId="151c0755-ebdb-4543-b130-909b4e7f85d6" providerId="ADAL" clId="{942DC373-8B79-474E-9EF6-682153E52446}" dt="2024-04-09T08:42:53.004" v="148795"/>
          <ac:spMkLst>
            <pc:docMk/>
            <pc:sldMk cId="425115055" sldId="2147377554"/>
            <ac:spMk id="331" creationId="{E0B97953-4B35-B498-5BC8-DCEA0A52E5D0}"/>
          </ac:spMkLst>
        </pc:spChg>
        <pc:spChg chg="add del mod replST">
          <ac:chgData name="Holly Jalota" userId="151c0755-ebdb-4543-b130-909b4e7f85d6" providerId="ADAL" clId="{942DC373-8B79-474E-9EF6-682153E52446}" dt="2024-04-09T08:43:15.834" v="149029"/>
          <ac:spMkLst>
            <pc:docMk/>
            <pc:sldMk cId="425115055" sldId="2147377554"/>
            <ac:spMk id="332" creationId="{F8D26B2B-E545-0DCB-68A2-8276B55846BF}"/>
          </ac:spMkLst>
        </pc:spChg>
        <pc:spChg chg="add del mod replST">
          <ac:chgData name="Holly Jalota" userId="151c0755-ebdb-4543-b130-909b4e7f85d6" providerId="ADAL" clId="{942DC373-8B79-474E-9EF6-682153E52446}" dt="2024-04-09T08:43:25.330" v="149248"/>
          <ac:spMkLst>
            <pc:docMk/>
            <pc:sldMk cId="425115055" sldId="2147377554"/>
            <ac:spMk id="333" creationId="{158CBD15-A6A6-F638-FC31-28D239180775}"/>
          </ac:spMkLst>
        </pc:spChg>
        <pc:spChg chg="add del mod replST">
          <ac:chgData name="Holly Jalota" userId="151c0755-ebdb-4543-b130-909b4e7f85d6" providerId="ADAL" clId="{942DC373-8B79-474E-9EF6-682153E52446}" dt="2024-04-09T08:43:34.766" v="149451"/>
          <ac:spMkLst>
            <pc:docMk/>
            <pc:sldMk cId="425115055" sldId="2147377554"/>
            <ac:spMk id="334" creationId="{7C785229-A97C-249F-D251-CEF0C40B8AF6}"/>
          </ac:spMkLst>
        </pc:spChg>
        <pc:spChg chg="add del mod replST">
          <ac:chgData name="Holly Jalota" userId="151c0755-ebdb-4543-b130-909b4e7f85d6" providerId="ADAL" clId="{942DC373-8B79-474E-9EF6-682153E52446}" dt="2024-04-09T08:43:44.268" v="149651"/>
          <ac:spMkLst>
            <pc:docMk/>
            <pc:sldMk cId="425115055" sldId="2147377554"/>
            <ac:spMk id="335" creationId="{0D37BD27-9A76-EFF0-FB30-5DF0E9535FD0}"/>
          </ac:spMkLst>
        </pc:spChg>
        <pc:spChg chg="add del mod replST">
          <ac:chgData name="Holly Jalota" userId="151c0755-ebdb-4543-b130-909b4e7f85d6" providerId="ADAL" clId="{942DC373-8B79-474E-9EF6-682153E52446}" dt="2024-04-09T08:43:53.837" v="149851"/>
          <ac:spMkLst>
            <pc:docMk/>
            <pc:sldMk cId="425115055" sldId="2147377554"/>
            <ac:spMk id="336" creationId="{134302FA-6A93-09F5-DC40-08F2EE8FFE6B}"/>
          </ac:spMkLst>
        </pc:spChg>
        <pc:spChg chg="add del mod replST">
          <ac:chgData name="Holly Jalota" userId="151c0755-ebdb-4543-b130-909b4e7f85d6" providerId="ADAL" clId="{942DC373-8B79-474E-9EF6-682153E52446}" dt="2024-04-09T08:44:03.931" v="150056"/>
          <ac:spMkLst>
            <pc:docMk/>
            <pc:sldMk cId="425115055" sldId="2147377554"/>
            <ac:spMk id="337" creationId="{615FD897-A1CD-6064-BF08-CAC7C83CFADF}"/>
          </ac:spMkLst>
        </pc:spChg>
        <pc:spChg chg="add del mod replST">
          <ac:chgData name="Holly Jalota" userId="151c0755-ebdb-4543-b130-909b4e7f85d6" providerId="ADAL" clId="{942DC373-8B79-474E-9EF6-682153E52446}" dt="2024-04-09T08:44:14.089" v="150253"/>
          <ac:spMkLst>
            <pc:docMk/>
            <pc:sldMk cId="425115055" sldId="2147377554"/>
            <ac:spMk id="338" creationId="{2FE30792-DEF4-A548-4655-94EA1DEC2D44}"/>
          </ac:spMkLst>
        </pc:spChg>
        <pc:spChg chg="add del mod replST">
          <ac:chgData name="Holly Jalota" userId="151c0755-ebdb-4543-b130-909b4e7f85d6" providerId="ADAL" clId="{942DC373-8B79-474E-9EF6-682153E52446}" dt="2024-04-09T08:44:36.772" v="150452"/>
          <ac:spMkLst>
            <pc:docMk/>
            <pc:sldMk cId="425115055" sldId="2147377554"/>
            <ac:spMk id="339" creationId="{7E83D556-06C6-E1F3-7C3C-7B28C88DD4C0}"/>
          </ac:spMkLst>
        </pc:spChg>
        <pc:spChg chg="add del mod replST">
          <ac:chgData name="Holly Jalota" userId="151c0755-ebdb-4543-b130-909b4e7f85d6" providerId="ADAL" clId="{942DC373-8B79-474E-9EF6-682153E52446}" dt="2024-04-09T08:44:46.296" v="150651"/>
          <ac:spMkLst>
            <pc:docMk/>
            <pc:sldMk cId="425115055" sldId="2147377554"/>
            <ac:spMk id="340" creationId="{EB9BE73D-C6F8-D66A-012C-14B8411BEE2D}"/>
          </ac:spMkLst>
        </pc:spChg>
        <pc:spChg chg="add del mod replST">
          <ac:chgData name="Holly Jalota" userId="151c0755-ebdb-4543-b130-909b4e7f85d6" providerId="ADAL" clId="{942DC373-8B79-474E-9EF6-682153E52446}" dt="2024-04-09T08:45:09.022" v="150849"/>
          <ac:spMkLst>
            <pc:docMk/>
            <pc:sldMk cId="425115055" sldId="2147377554"/>
            <ac:spMk id="341" creationId="{E38FE47B-2D26-2CF0-CC1A-8F8B96490FA3}"/>
          </ac:spMkLst>
        </pc:spChg>
        <pc:spChg chg="add del mod replST">
          <ac:chgData name="Holly Jalota" userId="151c0755-ebdb-4543-b130-909b4e7f85d6" providerId="ADAL" clId="{942DC373-8B79-474E-9EF6-682153E52446}" dt="2024-04-09T08:57:11.221" v="151105"/>
          <ac:spMkLst>
            <pc:docMk/>
            <pc:sldMk cId="425115055" sldId="2147377554"/>
            <ac:spMk id="342" creationId="{AC571225-0B3C-D40D-2730-AAAA1A80B2F7}"/>
          </ac:spMkLst>
        </pc:spChg>
        <pc:spChg chg="add del mod replST">
          <ac:chgData name="Holly Jalota" userId="151c0755-ebdb-4543-b130-909b4e7f85d6" providerId="ADAL" clId="{942DC373-8B79-474E-9EF6-682153E52446}" dt="2024-04-09T08:57:23.816" v="151302"/>
          <ac:spMkLst>
            <pc:docMk/>
            <pc:sldMk cId="425115055" sldId="2147377554"/>
            <ac:spMk id="343" creationId="{EED04347-1A3F-56ED-2FE1-87E68F917AC6}"/>
          </ac:spMkLst>
        </pc:spChg>
        <pc:spChg chg="add del mod replST">
          <ac:chgData name="Holly Jalota" userId="151c0755-ebdb-4543-b130-909b4e7f85d6" providerId="ADAL" clId="{942DC373-8B79-474E-9EF6-682153E52446}" dt="2024-04-09T08:58:25.458" v="151847"/>
          <ac:spMkLst>
            <pc:docMk/>
            <pc:sldMk cId="425115055" sldId="2147377554"/>
            <ac:spMk id="344" creationId="{B945E8E4-BA7C-26AE-B98F-0B4857CEAC38}"/>
          </ac:spMkLst>
        </pc:spChg>
        <pc:spChg chg="add mod replST delST">
          <ac:chgData name="Holly Jalota" userId="151c0755-ebdb-4543-b130-909b4e7f85d6" providerId="ADAL" clId="{942DC373-8B79-474E-9EF6-682153E52446}" dt="2024-04-09T08:58:16.368" v="151640" actId="20577"/>
          <ac:spMkLst>
            <pc:docMk/>
            <pc:sldMk cId="425115055" sldId="2147377554"/>
            <ac:spMk id="345" creationId="{4B9894AF-412C-B0AB-8AAF-9225EBC950B9}"/>
          </ac:spMkLst>
        </pc:spChg>
        <pc:spChg chg="add del mod replST">
          <ac:chgData name="Holly Jalota" userId="151c0755-ebdb-4543-b130-909b4e7f85d6" providerId="ADAL" clId="{942DC373-8B79-474E-9EF6-682153E52446}" dt="2024-04-09T08:59:29.719" v="152049"/>
          <ac:spMkLst>
            <pc:docMk/>
            <pc:sldMk cId="425115055" sldId="2147377554"/>
            <ac:spMk id="346" creationId="{DAA6D0B8-DB8B-8EBE-424F-EB80EEDA76C6}"/>
          </ac:spMkLst>
        </pc:spChg>
        <pc:spChg chg="add del mod replST">
          <ac:chgData name="Holly Jalota" userId="151c0755-ebdb-4543-b130-909b4e7f85d6" providerId="ADAL" clId="{942DC373-8B79-474E-9EF6-682153E52446}" dt="2024-04-09T09:04:22.159" v="152246"/>
          <ac:spMkLst>
            <pc:docMk/>
            <pc:sldMk cId="425115055" sldId="2147377554"/>
            <ac:spMk id="347" creationId="{350FB7C3-035A-7ADB-EE51-160E59414743}"/>
          </ac:spMkLst>
        </pc:spChg>
        <pc:spChg chg="add del mod replST">
          <ac:chgData name="Holly Jalota" userId="151c0755-ebdb-4543-b130-909b4e7f85d6" providerId="ADAL" clId="{942DC373-8B79-474E-9EF6-682153E52446}" dt="2024-04-09T09:06:39.941" v="152495"/>
          <ac:spMkLst>
            <pc:docMk/>
            <pc:sldMk cId="425115055" sldId="2147377554"/>
            <ac:spMk id="348" creationId="{8159C405-A412-8A86-7F0A-E75E5369D182}"/>
          </ac:spMkLst>
        </pc:spChg>
        <pc:spChg chg="add del mod replST">
          <ac:chgData name="Holly Jalota" userId="151c0755-ebdb-4543-b130-909b4e7f85d6" providerId="ADAL" clId="{942DC373-8B79-474E-9EF6-682153E52446}" dt="2024-04-09T09:07:43.917" v="152747"/>
          <ac:spMkLst>
            <pc:docMk/>
            <pc:sldMk cId="425115055" sldId="2147377554"/>
            <ac:spMk id="349" creationId="{906276DA-7ADB-380C-F221-5FF10BA51DDF}"/>
          </ac:spMkLst>
        </pc:spChg>
        <pc:spChg chg="add del mod replST">
          <ac:chgData name="Holly Jalota" userId="151c0755-ebdb-4543-b130-909b4e7f85d6" providerId="ADAL" clId="{942DC373-8B79-474E-9EF6-682153E52446}" dt="2024-04-09T09:12:00.528" v="153366"/>
          <ac:spMkLst>
            <pc:docMk/>
            <pc:sldMk cId="425115055" sldId="2147377554"/>
            <ac:spMk id="350" creationId="{B1F0D136-93EC-7762-2671-F13745F1EEA2}"/>
          </ac:spMkLst>
        </pc:spChg>
        <pc:spChg chg="add mod replST delST">
          <ac:chgData name="Holly Jalota" userId="151c0755-ebdb-4543-b130-909b4e7f85d6" providerId="ADAL" clId="{942DC373-8B79-474E-9EF6-682153E52446}" dt="2024-04-09T09:11:51.709" v="153065" actId="20577"/>
          <ac:spMkLst>
            <pc:docMk/>
            <pc:sldMk cId="425115055" sldId="2147377554"/>
            <ac:spMk id="351" creationId="{69BA83CC-62A1-8765-0709-3183DB81F348}"/>
          </ac:spMkLst>
        </pc:spChg>
        <pc:spChg chg="add del mod replST">
          <ac:chgData name="Holly Jalota" userId="151c0755-ebdb-4543-b130-909b4e7f85d6" providerId="ADAL" clId="{942DC373-8B79-474E-9EF6-682153E52446}" dt="2024-04-09T09:12:09.764" v="153591"/>
          <ac:spMkLst>
            <pc:docMk/>
            <pc:sldMk cId="425115055" sldId="2147377554"/>
            <ac:spMk id="352" creationId="{B5F7F18B-F6DF-08A9-32B9-456BEB9E208A}"/>
          </ac:spMkLst>
        </pc:spChg>
        <pc:spChg chg="add del mod replST">
          <ac:chgData name="Holly Jalota" userId="151c0755-ebdb-4543-b130-909b4e7f85d6" providerId="ADAL" clId="{942DC373-8B79-474E-9EF6-682153E52446}" dt="2024-04-09T09:12:19.382" v="153816"/>
          <ac:spMkLst>
            <pc:docMk/>
            <pc:sldMk cId="425115055" sldId="2147377554"/>
            <ac:spMk id="353" creationId="{F69B8744-8F25-E295-CE18-002987E020A0}"/>
          </ac:spMkLst>
        </pc:spChg>
        <pc:spChg chg="add del mod replST">
          <ac:chgData name="Holly Jalota" userId="151c0755-ebdb-4543-b130-909b4e7f85d6" providerId="ADAL" clId="{942DC373-8B79-474E-9EF6-682153E52446}" dt="2024-04-09T09:12:28.614" v="154040"/>
          <ac:spMkLst>
            <pc:docMk/>
            <pc:sldMk cId="425115055" sldId="2147377554"/>
            <ac:spMk id="354" creationId="{23426681-F1BE-85E8-7CEA-1210D26ECA5D}"/>
          </ac:spMkLst>
        </pc:spChg>
        <pc:spChg chg="add del mod replST">
          <ac:chgData name="Holly Jalota" userId="151c0755-ebdb-4543-b130-909b4e7f85d6" providerId="ADAL" clId="{942DC373-8B79-474E-9EF6-682153E52446}" dt="2024-04-09T09:12:37.825" v="154266"/>
          <ac:spMkLst>
            <pc:docMk/>
            <pc:sldMk cId="425115055" sldId="2147377554"/>
            <ac:spMk id="355" creationId="{630B1B93-39A9-D213-4D98-8893DCEFEE31}"/>
          </ac:spMkLst>
        </pc:spChg>
        <pc:spChg chg="add del mod replST">
          <ac:chgData name="Holly Jalota" userId="151c0755-ebdb-4543-b130-909b4e7f85d6" providerId="ADAL" clId="{942DC373-8B79-474E-9EF6-682153E52446}" dt="2024-04-09T09:12:49.810" v="154492"/>
          <ac:spMkLst>
            <pc:docMk/>
            <pc:sldMk cId="425115055" sldId="2147377554"/>
            <ac:spMk id="356" creationId="{E5A23C4C-F083-29C7-098C-C213F93803D1}"/>
          </ac:spMkLst>
        </pc:spChg>
        <pc:spChg chg="add del mod replST">
          <ac:chgData name="Holly Jalota" userId="151c0755-ebdb-4543-b130-909b4e7f85d6" providerId="ADAL" clId="{942DC373-8B79-474E-9EF6-682153E52446}" dt="2024-04-09T09:13:38.946" v="155068" actId="478"/>
          <ac:spMkLst>
            <pc:docMk/>
            <pc:sldMk cId="425115055" sldId="2147377554"/>
            <ac:spMk id="357" creationId="{0E322E97-3F18-C08D-D744-A8E4303B51B1}"/>
          </ac:spMkLst>
        </pc:spChg>
        <pc:spChg chg="add mod replST delST">
          <ac:chgData name="Holly Jalota" userId="151c0755-ebdb-4543-b130-909b4e7f85d6" providerId="ADAL" clId="{942DC373-8B79-474E-9EF6-682153E52446}" dt="2024-04-09T09:13:29.392" v="154811" actId="20577"/>
          <ac:spMkLst>
            <pc:docMk/>
            <pc:sldMk cId="425115055" sldId="2147377554"/>
            <ac:spMk id="358" creationId="{C0D34EC1-064F-6AFC-9357-CFFAE261561C}"/>
          </ac:spMkLst>
        </pc:spChg>
        <pc:spChg chg="del mod replST">
          <ac:chgData name="Holly Jalota" userId="151c0755-ebdb-4543-b130-909b4e7f85d6" providerId="ADAL" clId="{942DC373-8B79-474E-9EF6-682153E52446}" dt="2024-04-09T09:13:48.273" v="155280"/>
          <ac:spMkLst>
            <pc:docMk/>
            <pc:sldMk cId="425115055" sldId="2147377554"/>
            <ac:spMk id="359" creationId="{8AD50C61-1293-077D-FEBE-F298A474C244}"/>
          </ac:spMkLst>
        </pc:spChg>
        <pc:spChg chg="add del mod replST">
          <ac:chgData name="Holly Jalota" userId="151c0755-ebdb-4543-b130-909b4e7f85d6" providerId="ADAL" clId="{942DC373-8B79-474E-9EF6-682153E52446}" dt="2024-04-09T09:13:57.584" v="155528"/>
          <ac:spMkLst>
            <pc:docMk/>
            <pc:sldMk cId="425115055" sldId="2147377554"/>
            <ac:spMk id="360" creationId="{56D83A6B-A12A-1356-8715-6102BA43D9AC}"/>
          </ac:spMkLst>
        </pc:spChg>
        <pc:spChg chg="add del mod replST">
          <ac:chgData name="Holly Jalota" userId="151c0755-ebdb-4543-b130-909b4e7f85d6" providerId="ADAL" clId="{942DC373-8B79-474E-9EF6-682153E52446}" dt="2024-04-09T09:14:06.878" v="155753"/>
          <ac:spMkLst>
            <pc:docMk/>
            <pc:sldMk cId="425115055" sldId="2147377554"/>
            <ac:spMk id="361" creationId="{2EAC0862-CC30-6278-0761-D817CAA7700B}"/>
          </ac:spMkLst>
        </pc:spChg>
        <pc:spChg chg="add del mod replST">
          <ac:chgData name="Holly Jalota" userId="151c0755-ebdb-4543-b130-909b4e7f85d6" providerId="ADAL" clId="{942DC373-8B79-474E-9EF6-682153E52446}" dt="2024-04-09T09:14:29.989" v="155978"/>
          <ac:spMkLst>
            <pc:docMk/>
            <pc:sldMk cId="425115055" sldId="2147377554"/>
            <ac:spMk id="362" creationId="{C34018F2-11E2-BEFD-A786-F5E3D0811691}"/>
          </ac:spMkLst>
        </pc:spChg>
        <pc:spChg chg="add del mod replST">
          <ac:chgData name="Holly Jalota" userId="151c0755-ebdb-4543-b130-909b4e7f85d6" providerId="ADAL" clId="{942DC373-8B79-474E-9EF6-682153E52446}" dt="2024-04-09T09:14:39.904" v="156202"/>
          <ac:spMkLst>
            <pc:docMk/>
            <pc:sldMk cId="425115055" sldId="2147377554"/>
            <ac:spMk id="363" creationId="{A0B435B5-8B40-F0A0-3BC6-18D29334060C}"/>
          </ac:spMkLst>
        </pc:spChg>
        <pc:spChg chg="add del mod replST">
          <ac:chgData name="Holly Jalota" userId="151c0755-ebdb-4543-b130-909b4e7f85d6" providerId="ADAL" clId="{942DC373-8B79-474E-9EF6-682153E52446}" dt="2024-04-09T09:15:00.031" v="156818"/>
          <ac:spMkLst>
            <pc:docMk/>
            <pc:sldMk cId="425115055" sldId="2147377554"/>
            <ac:spMk id="364" creationId="{3E31C8C0-EAC2-2DF1-0E25-86626C63F040}"/>
          </ac:spMkLst>
        </pc:spChg>
        <pc:spChg chg="add mod replST delST">
          <ac:chgData name="Holly Jalota" userId="151c0755-ebdb-4543-b130-909b4e7f85d6" providerId="ADAL" clId="{942DC373-8B79-474E-9EF6-682153E52446}" dt="2024-04-09T09:14:51.811" v="156517" actId="20577"/>
          <ac:spMkLst>
            <pc:docMk/>
            <pc:sldMk cId="425115055" sldId="2147377554"/>
            <ac:spMk id="365" creationId="{F7C9CB3C-DC8D-63E7-D82E-CD70D8996258}"/>
          </ac:spMkLst>
        </pc:spChg>
        <pc:spChg chg="add del mod replST">
          <ac:chgData name="Holly Jalota" userId="151c0755-ebdb-4543-b130-909b4e7f85d6" providerId="ADAL" clId="{942DC373-8B79-474E-9EF6-682153E52446}" dt="2024-04-09T09:15:09.314" v="157043"/>
          <ac:spMkLst>
            <pc:docMk/>
            <pc:sldMk cId="425115055" sldId="2147377554"/>
            <ac:spMk id="366" creationId="{7DADE971-E152-8758-55B2-B885B30B6F8B}"/>
          </ac:spMkLst>
        </pc:spChg>
        <pc:spChg chg="add del mod replST">
          <ac:chgData name="Holly Jalota" userId="151c0755-ebdb-4543-b130-909b4e7f85d6" providerId="ADAL" clId="{942DC373-8B79-474E-9EF6-682153E52446}" dt="2024-04-09T09:15:18.741" v="157268"/>
          <ac:spMkLst>
            <pc:docMk/>
            <pc:sldMk cId="425115055" sldId="2147377554"/>
            <ac:spMk id="367" creationId="{9F5A3B58-EE20-1CDF-EE8C-ECA23EE74B37}"/>
          </ac:spMkLst>
        </pc:spChg>
        <pc:spChg chg="add del mod replST">
          <ac:chgData name="Holly Jalota" userId="151c0755-ebdb-4543-b130-909b4e7f85d6" providerId="ADAL" clId="{942DC373-8B79-474E-9EF6-682153E52446}" dt="2024-04-09T09:15:28.545" v="157492"/>
          <ac:spMkLst>
            <pc:docMk/>
            <pc:sldMk cId="425115055" sldId="2147377554"/>
            <ac:spMk id="368" creationId="{E12B5BD2-20DE-D33A-3F11-DBFC85C8E1D9}"/>
          </ac:spMkLst>
        </pc:spChg>
        <pc:spChg chg="add del mod replST">
          <ac:chgData name="Holly Jalota" userId="151c0755-ebdb-4543-b130-909b4e7f85d6" providerId="ADAL" clId="{942DC373-8B79-474E-9EF6-682153E52446}" dt="2024-04-09T09:15:49.846" v="157717"/>
          <ac:spMkLst>
            <pc:docMk/>
            <pc:sldMk cId="425115055" sldId="2147377554"/>
            <ac:spMk id="369" creationId="{2609AD35-52FA-E047-B1E4-8285B344C4ED}"/>
          </ac:spMkLst>
        </pc:spChg>
        <pc:spChg chg="add del mod replST">
          <ac:chgData name="Holly Jalota" userId="151c0755-ebdb-4543-b130-909b4e7f85d6" providerId="ADAL" clId="{942DC373-8B79-474E-9EF6-682153E52446}" dt="2024-04-09T09:15:59.154" v="157942"/>
          <ac:spMkLst>
            <pc:docMk/>
            <pc:sldMk cId="425115055" sldId="2147377554"/>
            <ac:spMk id="370" creationId="{D06DB475-154F-F58B-B16F-53AC408E0682}"/>
          </ac:spMkLst>
        </pc:spChg>
        <pc:spChg chg="add del mod replST">
          <ac:chgData name="Holly Jalota" userId="151c0755-ebdb-4543-b130-909b4e7f85d6" providerId="ADAL" clId="{942DC373-8B79-474E-9EF6-682153E52446}" dt="2024-04-09T09:16:29.098" v="158166"/>
          <ac:spMkLst>
            <pc:docMk/>
            <pc:sldMk cId="425115055" sldId="2147377554"/>
            <ac:spMk id="371" creationId="{CE626077-FBDA-5EE8-D653-8A02ED584489}"/>
          </ac:spMkLst>
        </pc:spChg>
        <pc:spChg chg="add del mod replST">
          <ac:chgData name="Holly Jalota" userId="151c0755-ebdb-4543-b130-909b4e7f85d6" providerId="ADAL" clId="{942DC373-8B79-474E-9EF6-682153E52446}" dt="2024-04-09T09:18:00.843" v="158397"/>
          <ac:spMkLst>
            <pc:docMk/>
            <pc:sldMk cId="425115055" sldId="2147377554"/>
            <ac:spMk id="372" creationId="{7507FEBB-0AE4-2ADB-18D7-9030B2D1554A}"/>
          </ac:spMkLst>
        </pc:spChg>
        <pc:spChg chg="add del mod replST">
          <ac:chgData name="Holly Jalota" userId="151c0755-ebdb-4543-b130-909b4e7f85d6" providerId="ADAL" clId="{942DC373-8B79-474E-9EF6-682153E52446}" dt="2024-04-09T09:18:10.444" v="158676"/>
          <ac:spMkLst>
            <pc:docMk/>
            <pc:sldMk cId="425115055" sldId="2147377554"/>
            <ac:spMk id="373" creationId="{9D5F6677-FD45-877C-EA48-A81DBAF4C909}"/>
          </ac:spMkLst>
        </pc:spChg>
        <pc:spChg chg="add del mod replST">
          <ac:chgData name="Holly Jalota" userId="151c0755-ebdb-4543-b130-909b4e7f85d6" providerId="ADAL" clId="{942DC373-8B79-474E-9EF6-682153E52446}" dt="2024-04-09T09:18:20.129" v="158901"/>
          <ac:spMkLst>
            <pc:docMk/>
            <pc:sldMk cId="425115055" sldId="2147377554"/>
            <ac:spMk id="374" creationId="{8C236191-AA37-928E-E081-D4BF80B6629D}"/>
          </ac:spMkLst>
        </pc:spChg>
        <pc:spChg chg="add del mod replST">
          <ac:chgData name="Holly Jalota" userId="151c0755-ebdb-4543-b130-909b4e7f85d6" providerId="ADAL" clId="{942DC373-8B79-474E-9EF6-682153E52446}" dt="2024-04-09T09:18:29.383" v="159132"/>
          <ac:spMkLst>
            <pc:docMk/>
            <pc:sldMk cId="425115055" sldId="2147377554"/>
            <ac:spMk id="375" creationId="{2383ABA0-EEBB-E636-0947-06B278DB9A0B}"/>
          </ac:spMkLst>
        </pc:spChg>
        <pc:spChg chg="add del mod replST">
          <ac:chgData name="Holly Jalota" userId="151c0755-ebdb-4543-b130-909b4e7f85d6" providerId="ADAL" clId="{942DC373-8B79-474E-9EF6-682153E52446}" dt="2024-04-09T09:18:38.628" v="159402"/>
          <ac:spMkLst>
            <pc:docMk/>
            <pc:sldMk cId="425115055" sldId="2147377554"/>
            <ac:spMk id="376" creationId="{156F11FD-44C6-3DD3-2DB2-11AFB13FF486}"/>
          </ac:spMkLst>
        </pc:spChg>
        <pc:spChg chg="add del mod replST">
          <ac:chgData name="Holly Jalota" userId="151c0755-ebdb-4543-b130-909b4e7f85d6" providerId="ADAL" clId="{942DC373-8B79-474E-9EF6-682153E52446}" dt="2024-04-09T09:18:47.884" v="159629"/>
          <ac:spMkLst>
            <pc:docMk/>
            <pc:sldMk cId="425115055" sldId="2147377554"/>
            <ac:spMk id="377" creationId="{5FF443ED-B41B-B6BE-3190-9FDBB2C9C737}"/>
          </ac:spMkLst>
        </pc:spChg>
        <pc:spChg chg="add del mod replST">
          <ac:chgData name="Holly Jalota" userId="151c0755-ebdb-4543-b130-909b4e7f85d6" providerId="ADAL" clId="{942DC373-8B79-474E-9EF6-682153E52446}" dt="2024-04-09T09:18:57.362" v="159854"/>
          <ac:spMkLst>
            <pc:docMk/>
            <pc:sldMk cId="425115055" sldId="2147377554"/>
            <ac:spMk id="378" creationId="{294A1CAF-B3A0-78E3-3431-F454CA843326}"/>
          </ac:spMkLst>
        </pc:spChg>
        <pc:spChg chg="add del mod replST">
          <ac:chgData name="Holly Jalota" userId="151c0755-ebdb-4543-b130-909b4e7f85d6" providerId="ADAL" clId="{942DC373-8B79-474E-9EF6-682153E52446}" dt="2024-04-09T09:19:06.985" v="160079"/>
          <ac:spMkLst>
            <pc:docMk/>
            <pc:sldMk cId="425115055" sldId="2147377554"/>
            <ac:spMk id="379" creationId="{8CB4C0F7-3492-F1DA-9282-D810FBFA8C80}"/>
          </ac:spMkLst>
        </pc:spChg>
        <pc:spChg chg="add del mod replST">
          <ac:chgData name="Holly Jalota" userId="151c0755-ebdb-4543-b130-909b4e7f85d6" providerId="ADAL" clId="{942DC373-8B79-474E-9EF6-682153E52446}" dt="2024-04-09T09:19:16.256" v="160305"/>
          <ac:spMkLst>
            <pc:docMk/>
            <pc:sldMk cId="425115055" sldId="2147377554"/>
            <ac:spMk id="380" creationId="{AC8EF35E-72E4-757C-B526-2100AC9ECD6B}"/>
          </ac:spMkLst>
        </pc:spChg>
        <pc:spChg chg="add del mod replST">
          <ac:chgData name="Holly Jalota" userId="151c0755-ebdb-4543-b130-909b4e7f85d6" providerId="ADAL" clId="{942DC373-8B79-474E-9EF6-682153E52446}" dt="2024-04-09T09:30:54.568" v="161216"/>
          <ac:spMkLst>
            <pc:docMk/>
            <pc:sldMk cId="425115055" sldId="2147377554"/>
            <ac:spMk id="381" creationId="{76DC74A7-13D3-78DA-CE6B-72F0B7208DD4}"/>
          </ac:spMkLst>
        </pc:spChg>
        <pc:spChg chg="add del mod replST">
          <ac:chgData name="Holly Jalota" userId="151c0755-ebdb-4543-b130-909b4e7f85d6" providerId="ADAL" clId="{942DC373-8B79-474E-9EF6-682153E52446}" dt="2024-04-09T09:19:36.684" v="160757"/>
          <ac:spMkLst>
            <pc:docMk/>
            <pc:sldMk cId="425115055" sldId="2147377554"/>
            <ac:spMk id="382" creationId="{78B3284F-DD6A-A25C-D982-4C81CACC9F51}"/>
          </ac:spMkLst>
        </pc:spChg>
        <pc:spChg chg="add del mod replST">
          <ac:chgData name="Holly Jalota" userId="151c0755-ebdb-4543-b130-909b4e7f85d6" providerId="ADAL" clId="{942DC373-8B79-474E-9EF6-682153E52446}" dt="2024-04-09T09:19:48.032" v="160981"/>
          <ac:spMkLst>
            <pc:docMk/>
            <pc:sldMk cId="425115055" sldId="2147377554"/>
            <ac:spMk id="383" creationId="{B7CC7C4F-93BD-AB53-D69E-A09DDD1BA079}"/>
          </ac:spMkLst>
        </pc:spChg>
        <pc:spChg chg="add del mod replST">
          <ac:chgData name="Holly Jalota" userId="151c0755-ebdb-4543-b130-909b4e7f85d6" providerId="ADAL" clId="{942DC373-8B79-474E-9EF6-682153E52446}" dt="2024-04-09T09:30:54.570" v="161218"/>
          <ac:spMkLst>
            <pc:docMk/>
            <pc:sldMk cId="425115055" sldId="2147377554"/>
            <ac:spMk id="384" creationId="{0151377C-6F4F-FBE3-6273-26B37CA6EBBF}"/>
          </ac:spMkLst>
        </pc:spChg>
        <pc:spChg chg="add del mod replST">
          <ac:chgData name="Holly Jalota" userId="151c0755-ebdb-4543-b130-909b4e7f85d6" providerId="ADAL" clId="{942DC373-8B79-474E-9EF6-682153E52446}" dt="2024-04-09T09:31:07.042" v="161444"/>
          <ac:spMkLst>
            <pc:docMk/>
            <pc:sldMk cId="425115055" sldId="2147377554"/>
            <ac:spMk id="385" creationId="{2F85DA5F-EE62-D3F4-6584-2BDA84B07B87}"/>
          </ac:spMkLst>
        </pc:spChg>
        <pc:spChg chg="add del mod replST">
          <ac:chgData name="Holly Jalota" userId="151c0755-ebdb-4543-b130-909b4e7f85d6" providerId="ADAL" clId="{942DC373-8B79-474E-9EF6-682153E52446}" dt="2024-04-09T10:03:35.884" v="161667"/>
          <ac:spMkLst>
            <pc:docMk/>
            <pc:sldMk cId="425115055" sldId="2147377554"/>
            <ac:spMk id="386" creationId="{395F4151-BF25-A9F4-6667-354A821BAD65}"/>
          </ac:spMkLst>
        </pc:spChg>
        <pc:spChg chg="add del mod replST">
          <ac:chgData name="Holly Jalota" userId="151c0755-ebdb-4543-b130-909b4e7f85d6" providerId="ADAL" clId="{942DC373-8B79-474E-9EF6-682153E52446}" dt="2024-04-09T10:27:39.700" v="161891"/>
          <ac:spMkLst>
            <pc:docMk/>
            <pc:sldMk cId="425115055" sldId="2147377554"/>
            <ac:spMk id="387" creationId="{A63F19C9-8786-6D3F-AA27-0A9C5DAC9AC3}"/>
          </ac:spMkLst>
        </pc:spChg>
        <pc:spChg chg="add del mod replST">
          <ac:chgData name="Holly Jalota" userId="151c0755-ebdb-4543-b130-909b4e7f85d6" providerId="ADAL" clId="{942DC373-8B79-474E-9EF6-682153E52446}" dt="2024-04-09T10:27:48.665" v="162115"/>
          <ac:spMkLst>
            <pc:docMk/>
            <pc:sldMk cId="425115055" sldId="2147377554"/>
            <ac:spMk id="388" creationId="{FBC92D93-DA5B-CABE-CC9B-E376707855F2}"/>
          </ac:spMkLst>
        </pc:spChg>
        <pc:spChg chg="add del mod replST">
          <ac:chgData name="Holly Jalota" userId="151c0755-ebdb-4543-b130-909b4e7f85d6" providerId="ADAL" clId="{942DC373-8B79-474E-9EF6-682153E52446}" dt="2024-04-09T10:31:54.678" v="162339"/>
          <ac:spMkLst>
            <pc:docMk/>
            <pc:sldMk cId="425115055" sldId="2147377554"/>
            <ac:spMk id="389" creationId="{8F03436B-ABEE-8DC8-9818-92CEE8D56B03}"/>
          </ac:spMkLst>
        </pc:spChg>
        <pc:spChg chg="add del mod replST">
          <ac:chgData name="Holly Jalota" userId="151c0755-ebdb-4543-b130-909b4e7f85d6" providerId="ADAL" clId="{942DC373-8B79-474E-9EF6-682153E52446}" dt="2024-04-09T10:31:56.470" v="162563"/>
          <ac:spMkLst>
            <pc:docMk/>
            <pc:sldMk cId="425115055" sldId="2147377554"/>
            <ac:spMk id="390" creationId="{73F067C6-0781-BE0A-153F-124979AF13C7}"/>
          </ac:spMkLst>
        </pc:spChg>
        <pc:spChg chg="add del mod replST">
          <ac:chgData name="Holly Jalota" userId="151c0755-ebdb-4543-b130-909b4e7f85d6" providerId="ADAL" clId="{942DC373-8B79-474E-9EF6-682153E52446}" dt="2024-04-09T10:32:01.557" v="162787"/>
          <ac:spMkLst>
            <pc:docMk/>
            <pc:sldMk cId="425115055" sldId="2147377554"/>
            <ac:spMk id="391" creationId="{3627B326-1C68-2D66-FD2C-770C68BCA061}"/>
          </ac:spMkLst>
        </pc:spChg>
        <pc:spChg chg="add del mod replST">
          <ac:chgData name="Holly Jalota" userId="151c0755-ebdb-4543-b130-909b4e7f85d6" providerId="ADAL" clId="{942DC373-8B79-474E-9EF6-682153E52446}" dt="2024-04-09T10:32:04.231" v="163023"/>
          <ac:spMkLst>
            <pc:docMk/>
            <pc:sldMk cId="425115055" sldId="2147377554"/>
            <ac:spMk id="392" creationId="{98AD3DAE-457C-CBAF-183B-335C1EDA337C}"/>
          </ac:spMkLst>
        </pc:spChg>
        <pc:spChg chg="add del mod replST">
          <ac:chgData name="Holly Jalota" userId="151c0755-ebdb-4543-b130-909b4e7f85d6" providerId="ADAL" clId="{942DC373-8B79-474E-9EF6-682153E52446}" dt="2024-04-09T10:32:14.369" v="163292"/>
          <ac:spMkLst>
            <pc:docMk/>
            <pc:sldMk cId="425115055" sldId="2147377554"/>
            <ac:spMk id="393" creationId="{50C22D8A-AD31-ED67-B801-B7103063518F}"/>
          </ac:spMkLst>
        </pc:spChg>
        <pc:spChg chg="add del mod replST">
          <ac:chgData name="Holly Jalota" userId="151c0755-ebdb-4543-b130-909b4e7f85d6" providerId="ADAL" clId="{942DC373-8B79-474E-9EF6-682153E52446}" dt="2024-04-09T10:32:15.957" v="163520"/>
          <ac:spMkLst>
            <pc:docMk/>
            <pc:sldMk cId="425115055" sldId="2147377554"/>
            <ac:spMk id="394" creationId="{61F1455B-8DB8-B73B-FC23-2F21B3EE07BF}"/>
          </ac:spMkLst>
        </pc:spChg>
        <pc:spChg chg="add del mod replST">
          <ac:chgData name="Holly Jalota" userId="151c0755-ebdb-4543-b130-909b4e7f85d6" providerId="ADAL" clId="{942DC373-8B79-474E-9EF6-682153E52446}" dt="2024-04-09T10:32:18.988" v="163756"/>
          <ac:spMkLst>
            <pc:docMk/>
            <pc:sldMk cId="425115055" sldId="2147377554"/>
            <ac:spMk id="395" creationId="{8BF9D3D0-BB14-BC9B-BC7E-322C3F0DDF76}"/>
          </ac:spMkLst>
        </pc:spChg>
        <pc:spChg chg="add del mod replST">
          <ac:chgData name="Holly Jalota" userId="151c0755-ebdb-4543-b130-909b4e7f85d6" providerId="ADAL" clId="{942DC373-8B79-474E-9EF6-682153E52446}" dt="2024-04-09T10:32:20.364" v="163980"/>
          <ac:spMkLst>
            <pc:docMk/>
            <pc:sldMk cId="425115055" sldId="2147377554"/>
            <ac:spMk id="396" creationId="{4057D127-6E66-C31B-A026-41760D85FB1A}"/>
          </ac:spMkLst>
        </pc:spChg>
        <pc:spChg chg="add del mod replST">
          <ac:chgData name="Holly Jalota" userId="151c0755-ebdb-4543-b130-909b4e7f85d6" providerId="ADAL" clId="{942DC373-8B79-474E-9EF6-682153E52446}" dt="2024-04-09T10:32:38.105" v="164208"/>
          <ac:spMkLst>
            <pc:docMk/>
            <pc:sldMk cId="425115055" sldId="2147377554"/>
            <ac:spMk id="397" creationId="{83F731A2-CBFF-C8B4-5C41-A2885973FF52}"/>
          </ac:spMkLst>
        </pc:spChg>
        <pc:spChg chg="add del mod replST">
          <ac:chgData name="Holly Jalota" userId="151c0755-ebdb-4543-b130-909b4e7f85d6" providerId="ADAL" clId="{942DC373-8B79-474E-9EF6-682153E52446}" dt="2024-04-09T10:32:41.411" v="164457"/>
          <ac:spMkLst>
            <pc:docMk/>
            <pc:sldMk cId="425115055" sldId="2147377554"/>
            <ac:spMk id="398" creationId="{77595EF5-F0D5-C930-26EA-55AC3A98F518}"/>
          </ac:spMkLst>
        </pc:spChg>
        <pc:spChg chg="add del mod replST">
          <ac:chgData name="Holly Jalota" userId="151c0755-ebdb-4543-b130-909b4e7f85d6" providerId="ADAL" clId="{942DC373-8B79-474E-9EF6-682153E52446}" dt="2024-04-09T10:32:43.795" v="164680"/>
          <ac:spMkLst>
            <pc:docMk/>
            <pc:sldMk cId="425115055" sldId="2147377554"/>
            <ac:spMk id="399" creationId="{59729B16-6A5C-12EF-4576-AEEB2F748623}"/>
          </ac:spMkLst>
        </pc:spChg>
        <pc:spChg chg="add del mod replST">
          <ac:chgData name="Holly Jalota" userId="151c0755-ebdb-4543-b130-909b4e7f85d6" providerId="ADAL" clId="{942DC373-8B79-474E-9EF6-682153E52446}" dt="2024-04-09T10:32:45.379" v="164904"/>
          <ac:spMkLst>
            <pc:docMk/>
            <pc:sldMk cId="425115055" sldId="2147377554"/>
            <ac:spMk id="400" creationId="{ED811186-1C60-542E-3AD8-D0EDCBB63B36}"/>
          </ac:spMkLst>
        </pc:spChg>
        <pc:spChg chg="add del mod replST">
          <ac:chgData name="Holly Jalota" userId="151c0755-ebdb-4543-b130-909b4e7f85d6" providerId="ADAL" clId="{942DC373-8B79-474E-9EF6-682153E52446}" dt="2024-04-09T10:32:48.328" v="165128"/>
          <ac:spMkLst>
            <pc:docMk/>
            <pc:sldMk cId="425115055" sldId="2147377554"/>
            <ac:spMk id="401" creationId="{A9433948-528C-01DB-A3E7-CC6108D587F8}"/>
          </ac:spMkLst>
        </pc:spChg>
        <pc:spChg chg="add del mod replST">
          <ac:chgData name="Holly Jalota" userId="151c0755-ebdb-4543-b130-909b4e7f85d6" providerId="ADAL" clId="{942DC373-8B79-474E-9EF6-682153E52446}" dt="2024-04-09T10:32:50.065" v="165352"/>
          <ac:spMkLst>
            <pc:docMk/>
            <pc:sldMk cId="425115055" sldId="2147377554"/>
            <ac:spMk id="402" creationId="{C879E690-5B4E-53E7-8179-EE87B768CC8C}"/>
          </ac:spMkLst>
        </pc:spChg>
        <pc:spChg chg="add del mod replST">
          <ac:chgData name="Holly Jalota" userId="151c0755-ebdb-4543-b130-909b4e7f85d6" providerId="ADAL" clId="{942DC373-8B79-474E-9EF6-682153E52446}" dt="2024-04-09T10:32:53.189" v="165576"/>
          <ac:spMkLst>
            <pc:docMk/>
            <pc:sldMk cId="425115055" sldId="2147377554"/>
            <ac:spMk id="403" creationId="{626FCB3E-F11A-DB11-BE81-10531F4B00BD}"/>
          </ac:spMkLst>
        </pc:spChg>
        <pc:spChg chg="add del mod replST">
          <ac:chgData name="Holly Jalota" userId="151c0755-ebdb-4543-b130-909b4e7f85d6" providerId="ADAL" clId="{942DC373-8B79-474E-9EF6-682153E52446}" dt="2024-04-09T10:32:55.682" v="165800"/>
          <ac:spMkLst>
            <pc:docMk/>
            <pc:sldMk cId="425115055" sldId="2147377554"/>
            <ac:spMk id="404" creationId="{CC01AAE9-1C58-38E5-3088-F901FA0D791B}"/>
          </ac:spMkLst>
        </pc:spChg>
        <pc:spChg chg="add del mod replST">
          <ac:chgData name="Holly Jalota" userId="151c0755-ebdb-4543-b130-909b4e7f85d6" providerId="ADAL" clId="{942DC373-8B79-474E-9EF6-682153E52446}" dt="2024-04-09T10:32:57.861" v="166024"/>
          <ac:spMkLst>
            <pc:docMk/>
            <pc:sldMk cId="425115055" sldId="2147377554"/>
            <ac:spMk id="405" creationId="{99CEE0F2-16C6-7BE9-A9BE-5A1697BF49EB}"/>
          </ac:spMkLst>
        </pc:spChg>
        <pc:spChg chg="add del mod replST">
          <ac:chgData name="Holly Jalota" userId="151c0755-ebdb-4543-b130-909b4e7f85d6" providerId="ADAL" clId="{942DC373-8B79-474E-9EF6-682153E52446}" dt="2024-04-09T10:35:09.969" v="169371"/>
          <ac:spMkLst>
            <pc:docMk/>
            <pc:sldMk cId="425115055" sldId="2147377554"/>
            <ac:spMk id="406" creationId="{3D755368-C445-513A-9147-4769F75F9422}"/>
          </ac:spMkLst>
        </pc:spChg>
        <pc:spChg chg="add del mod replST delST">
          <ac:chgData name="Holly Jalota" userId="151c0755-ebdb-4543-b130-909b4e7f85d6" providerId="ADAL" clId="{942DC373-8B79-474E-9EF6-682153E52446}" dt="2024-04-09T10:35:07.958" v="168681" actId="20577"/>
          <ac:spMkLst>
            <pc:docMk/>
            <pc:sldMk cId="425115055" sldId="2147377554"/>
            <ac:spMk id="407" creationId="{D3502FE4-6AC1-200C-813A-03C65DEDE1A9}"/>
          </ac:spMkLst>
        </pc:spChg>
        <pc:spChg chg="add mod replST delST">
          <ac:chgData name="Holly Jalota" userId="151c0755-ebdb-4543-b130-909b4e7f85d6" providerId="ADAL" clId="{942DC373-8B79-474E-9EF6-682153E52446}" dt="2024-04-09T10:34:59.767" v="166563" actId="20577"/>
          <ac:spMkLst>
            <pc:docMk/>
            <pc:sldMk cId="425115055" sldId="2147377554"/>
            <ac:spMk id="408" creationId="{ACB867C1-8D9D-EC9F-798A-1EA91A68C39B}"/>
          </ac:spMkLst>
        </pc:spChg>
        <pc:spChg chg="add mod replST delST">
          <ac:chgData name="Holly Jalota" userId="151c0755-ebdb-4543-b130-909b4e7f85d6" providerId="ADAL" clId="{942DC373-8B79-474E-9EF6-682153E52446}" dt="2024-04-09T10:35:00.818" v="166953" actId="20577"/>
          <ac:spMkLst>
            <pc:docMk/>
            <pc:sldMk cId="425115055" sldId="2147377554"/>
            <ac:spMk id="409" creationId="{232C609E-81F8-7C9E-791E-411826A18EE2}"/>
          </ac:spMkLst>
        </pc:spChg>
        <pc:spChg chg="add mod replST delST">
          <ac:chgData name="Holly Jalota" userId="151c0755-ebdb-4543-b130-909b4e7f85d6" providerId="ADAL" clId="{942DC373-8B79-474E-9EF6-682153E52446}" dt="2024-04-09T10:35:01.539" v="167343" actId="20577"/>
          <ac:spMkLst>
            <pc:docMk/>
            <pc:sldMk cId="425115055" sldId="2147377554"/>
            <ac:spMk id="410" creationId="{E3219415-4C3C-4B53-8195-605DFA8F012F}"/>
          </ac:spMkLst>
        </pc:spChg>
        <pc:spChg chg="add mod replST delST">
          <ac:chgData name="Holly Jalota" userId="151c0755-ebdb-4543-b130-909b4e7f85d6" providerId="ADAL" clId="{942DC373-8B79-474E-9EF6-682153E52446}" dt="2024-04-09T10:35:02.443" v="167733" actId="20577"/>
          <ac:spMkLst>
            <pc:docMk/>
            <pc:sldMk cId="425115055" sldId="2147377554"/>
            <ac:spMk id="411" creationId="{AF2BDBCC-2DA9-8FE3-96E6-51D638EF1471}"/>
          </ac:spMkLst>
        </pc:spChg>
        <pc:spChg chg="add mod replST delST">
          <ac:chgData name="Holly Jalota" userId="151c0755-ebdb-4543-b130-909b4e7f85d6" providerId="ADAL" clId="{942DC373-8B79-474E-9EF6-682153E52446}" dt="2024-04-09T10:35:06.652" v="168124" actId="20577"/>
          <ac:spMkLst>
            <pc:docMk/>
            <pc:sldMk cId="425115055" sldId="2147377554"/>
            <ac:spMk id="412" creationId="{20D4514E-E646-A527-6635-C2C26FB7FC41}"/>
          </ac:spMkLst>
        </pc:spChg>
        <pc:spChg chg="add mod replST delST">
          <ac:chgData name="Holly Jalota" userId="151c0755-ebdb-4543-b130-909b4e7f85d6" providerId="ADAL" clId="{942DC373-8B79-474E-9EF6-682153E52446}" dt="2024-04-09T10:35:07.428" v="168514" actId="20577"/>
          <ac:spMkLst>
            <pc:docMk/>
            <pc:sldMk cId="425115055" sldId="2147377554"/>
            <ac:spMk id="413" creationId="{F03BCE6D-E7E6-9184-B958-5C1EE2E18C9A}"/>
          </ac:spMkLst>
        </pc:spChg>
        <pc:spChg chg="add mod replST delST">
          <ac:chgData name="Holly Jalota" userId="151c0755-ebdb-4543-b130-909b4e7f85d6" providerId="ADAL" clId="{942DC373-8B79-474E-9EF6-682153E52446}" dt="2024-04-09T10:35:08.746" v="169071" actId="20577"/>
          <ac:spMkLst>
            <pc:docMk/>
            <pc:sldMk cId="425115055" sldId="2147377554"/>
            <ac:spMk id="414" creationId="{FE53A029-4B17-9093-D568-3AB4C119A425}"/>
          </ac:spMkLst>
        </pc:spChg>
        <pc:spChg chg="add del mod replST">
          <ac:chgData name="Holly Jalota" userId="151c0755-ebdb-4543-b130-909b4e7f85d6" providerId="ADAL" clId="{942DC373-8B79-474E-9EF6-682153E52446}" dt="2024-04-09T10:35:48.217" v="169630"/>
          <ac:spMkLst>
            <pc:docMk/>
            <pc:sldMk cId="425115055" sldId="2147377554"/>
            <ac:spMk id="415" creationId="{83F6A26A-8512-902F-9278-57F75A06656C}"/>
          </ac:spMkLst>
        </pc:spChg>
        <pc:spChg chg="add del mod replST">
          <ac:chgData name="Holly Jalota" userId="151c0755-ebdb-4543-b130-909b4e7f85d6" providerId="ADAL" clId="{942DC373-8B79-474E-9EF6-682153E52446}" dt="2024-04-09T10:35:50.310" v="169854"/>
          <ac:spMkLst>
            <pc:docMk/>
            <pc:sldMk cId="425115055" sldId="2147377554"/>
            <ac:spMk id="416" creationId="{C9E4BFB4-2890-BE34-7A9B-AE01D8BDBCDC}"/>
          </ac:spMkLst>
        </pc:spChg>
        <pc:spChg chg="add del mod replST">
          <ac:chgData name="Holly Jalota" userId="151c0755-ebdb-4543-b130-909b4e7f85d6" providerId="ADAL" clId="{942DC373-8B79-474E-9EF6-682153E52446}" dt="2024-04-09T10:35:52.840" v="170078"/>
          <ac:spMkLst>
            <pc:docMk/>
            <pc:sldMk cId="425115055" sldId="2147377554"/>
            <ac:spMk id="417" creationId="{B2C752AD-0CB8-908E-3462-73021662726E}"/>
          </ac:spMkLst>
        </pc:spChg>
        <pc:spChg chg="add del mod replST">
          <ac:chgData name="Holly Jalota" userId="151c0755-ebdb-4543-b130-909b4e7f85d6" providerId="ADAL" clId="{942DC373-8B79-474E-9EF6-682153E52446}" dt="2024-04-09T10:37:12.603" v="170301"/>
          <ac:spMkLst>
            <pc:docMk/>
            <pc:sldMk cId="425115055" sldId="2147377554"/>
            <ac:spMk id="418" creationId="{AAD40420-8915-70E6-B824-7E97D224352C}"/>
          </ac:spMkLst>
        </pc:spChg>
        <pc:spChg chg="add del mod replST">
          <ac:chgData name="Holly Jalota" userId="151c0755-ebdb-4543-b130-909b4e7f85d6" providerId="ADAL" clId="{942DC373-8B79-474E-9EF6-682153E52446}" dt="2024-04-09T10:37:25.610" v="170524"/>
          <ac:spMkLst>
            <pc:docMk/>
            <pc:sldMk cId="425115055" sldId="2147377554"/>
            <ac:spMk id="419" creationId="{3D440F22-82FE-FBF5-FE46-D37DFF3C85CB}"/>
          </ac:spMkLst>
        </pc:spChg>
        <pc:spChg chg="add del mod replST">
          <ac:chgData name="Holly Jalota" userId="151c0755-ebdb-4543-b130-909b4e7f85d6" providerId="ADAL" clId="{942DC373-8B79-474E-9EF6-682153E52446}" dt="2024-04-09T10:38:21.290" v="171528"/>
          <ac:spMkLst>
            <pc:docMk/>
            <pc:sldMk cId="425115055" sldId="2147377554"/>
            <ac:spMk id="420" creationId="{CA9AB0E8-1939-CA33-AD41-B3CCD764E1B0}"/>
          </ac:spMkLst>
        </pc:spChg>
        <pc:spChg chg="add mod replST delST">
          <ac:chgData name="Holly Jalota" userId="151c0755-ebdb-4543-b130-909b4e7f85d6" providerId="ADAL" clId="{942DC373-8B79-474E-9EF6-682153E52446}" dt="2024-04-09T10:38:19.112" v="170839" actId="20577"/>
          <ac:spMkLst>
            <pc:docMk/>
            <pc:sldMk cId="425115055" sldId="2147377554"/>
            <ac:spMk id="421" creationId="{7A11C8A0-26A1-38B9-0270-5760D984523F}"/>
          </ac:spMkLst>
        </pc:spChg>
        <pc:spChg chg="add mod replST delST">
          <ac:chgData name="Holly Jalota" userId="151c0755-ebdb-4543-b130-909b4e7f85d6" providerId="ADAL" clId="{942DC373-8B79-474E-9EF6-682153E52446}" dt="2024-04-09T10:38:20.160" v="171229" actId="20577"/>
          <ac:spMkLst>
            <pc:docMk/>
            <pc:sldMk cId="425115055" sldId="2147377554"/>
            <ac:spMk id="422" creationId="{2D6EFE3D-45FA-6C32-89D6-E4688E6A829D}"/>
          </ac:spMkLst>
        </pc:spChg>
        <pc:spChg chg="add del mod replST">
          <ac:chgData name="Holly Jalota" userId="151c0755-ebdb-4543-b130-909b4e7f85d6" providerId="ADAL" clId="{942DC373-8B79-474E-9EF6-682153E52446}" dt="2024-04-09T10:38:25.089" v="171751"/>
          <ac:spMkLst>
            <pc:docMk/>
            <pc:sldMk cId="425115055" sldId="2147377554"/>
            <ac:spMk id="423" creationId="{0A52FC26-EA10-B4DC-58F1-15DC24245BB2}"/>
          </ac:spMkLst>
        </pc:spChg>
        <pc:spChg chg="add del mod replST">
          <ac:chgData name="Holly Jalota" userId="151c0755-ebdb-4543-b130-909b4e7f85d6" providerId="ADAL" clId="{942DC373-8B79-474E-9EF6-682153E52446}" dt="2024-04-09T10:39:33.132" v="171974"/>
          <ac:spMkLst>
            <pc:docMk/>
            <pc:sldMk cId="425115055" sldId="2147377554"/>
            <ac:spMk id="424" creationId="{B8B6A995-A109-9CEA-7FE4-ECB5209E109E}"/>
          </ac:spMkLst>
        </pc:spChg>
        <pc:spChg chg="add del mod replST">
          <ac:chgData name="Holly Jalota" userId="151c0755-ebdb-4543-b130-909b4e7f85d6" providerId="ADAL" clId="{942DC373-8B79-474E-9EF6-682153E52446}" dt="2024-04-09T10:47:45.664" v="172201"/>
          <ac:spMkLst>
            <pc:docMk/>
            <pc:sldMk cId="425115055" sldId="2147377554"/>
            <ac:spMk id="425" creationId="{A0D6374B-04A4-17C6-24B7-41048B47BEB2}"/>
          </ac:spMkLst>
        </pc:spChg>
        <pc:spChg chg="add del mod replST">
          <ac:chgData name="Holly Jalota" userId="151c0755-ebdb-4543-b130-909b4e7f85d6" providerId="ADAL" clId="{942DC373-8B79-474E-9EF6-682153E52446}" dt="2024-04-09T10:50:54.291" v="172535"/>
          <ac:spMkLst>
            <pc:docMk/>
            <pc:sldMk cId="425115055" sldId="2147377554"/>
            <ac:spMk id="426" creationId="{DEF0E6A7-461A-C0AE-C836-39454417A585}"/>
          </ac:spMkLst>
        </pc:spChg>
        <pc:spChg chg="add del mod replST">
          <ac:chgData name="Holly Jalota" userId="151c0755-ebdb-4543-b130-909b4e7f85d6" providerId="ADAL" clId="{942DC373-8B79-474E-9EF6-682153E52446}" dt="2024-04-09T10:51:03.528" v="172817"/>
          <ac:spMkLst>
            <pc:docMk/>
            <pc:sldMk cId="425115055" sldId="2147377554"/>
            <ac:spMk id="427" creationId="{88CD2905-378C-5B10-E587-4F9F8D0DC46B}"/>
          </ac:spMkLst>
        </pc:spChg>
        <pc:spChg chg="add del mod replST">
          <ac:chgData name="Holly Jalota" userId="151c0755-ebdb-4543-b130-909b4e7f85d6" providerId="ADAL" clId="{942DC373-8B79-474E-9EF6-682153E52446}" dt="2024-04-09T10:51:12.954" v="173096"/>
          <ac:spMkLst>
            <pc:docMk/>
            <pc:sldMk cId="425115055" sldId="2147377554"/>
            <ac:spMk id="428" creationId="{143D7839-AB03-AB37-DA83-350288D2E3E2}"/>
          </ac:spMkLst>
        </pc:spChg>
        <pc:spChg chg="add del mod replST">
          <ac:chgData name="Holly Jalota" userId="151c0755-ebdb-4543-b130-909b4e7f85d6" providerId="ADAL" clId="{942DC373-8B79-474E-9EF6-682153E52446}" dt="2024-04-09T10:51:34.794" v="173373"/>
          <ac:spMkLst>
            <pc:docMk/>
            <pc:sldMk cId="425115055" sldId="2147377554"/>
            <ac:spMk id="429" creationId="{2529E543-4B5F-6D7F-13AB-E81BE1E46D43}"/>
          </ac:spMkLst>
        </pc:spChg>
        <pc:spChg chg="add del mod replST">
          <ac:chgData name="Holly Jalota" userId="151c0755-ebdb-4543-b130-909b4e7f85d6" providerId="ADAL" clId="{942DC373-8B79-474E-9EF6-682153E52446}" dt="2024-04-09T10:51:43.961" v="173674"/>
          <ac:spMkLst>
            <pc:docMk/>
            <pc:sldMk cId="425115055" sldId="2147377554"/>
            <ac:spMk id="430" creationId="{9824F542-20FA-7D9F-ACF1-2BBB89474699}"/>
          </ac:spMkLst>
        </pc:spChg>
        <pc:spChg chg="add del mod replST">
          <ac:chgData name="Holly Jalota" userId="151c0755-ebdb-4543-b130-909b4e7f85d6" providerId="ADAL" clId="{942DC373-8B79-474E-9EF6-682153E52446}" dt="2024-04-09T10:51:53.107" v="173951"/>
          <ac:spMkLst>
            <pc:docMk/>
            <pc:sldMk cId="425115055" sldId="2147377554"/>
            <ac:spMk id="431" creationId="{F1A90B33-1562-30B0-1514-F318883A87C6}"/>
          </ac:spMkLst>
        </pc:spChg>
        <pc:spChg chg="add del mod replST">
          <ac:chgData name="Holly Jalota" userId="151c0755-ebdb-4543-b130-909b4e7f85d6" providerId="ADAL" clId="{942DC373-8B79-474E-9EF6-682153E52446}" dt="2024-04-09T10:52:02.435" v="174249"/>
          <ac:spMkLst>
            <pc:docMk/>
            <pc:sldMk cId="425115055" sldId="2147377554"/>
            <ac:spMk id="432" creationId="{75C10062-C4F4-5F0F-A49B-3FC1BDD8229D}"/>
          </ac:spMkLst>
        </pc:spChg>
        <pc:spChg chg="add del mod replST">
          <ac:chgData name="Holly Jalota" userId="151c0755-ebdb-4543-b130-909b4e7f85d6" providerId="ADAL" clId="{942DC373-8B79-474E-9EF6-682153E52446}" dt="2024-04-09T10:52:11.744" v="174520"/>
          <ac:spMkLst>
            <pc:docMk/>
            <pc:sldMk cId="425115055" sldId="2147377554"/>
            <ac:spMk id="433" creationId="{392211DD-D2B8-8829-24AC-CFFBAD1AC241}"/>
          </ac:spMkLst>
        </pc:spChg>
        <pc:spChg chg="add del mod replST">
          <ac:chgData name="Holly Jalota" userId="151c0755-ebdb-4543-b130-909b4e7f85d6" providerId="ADAL" clId="{942DC373-8B79-474E-9EF6-682153E52446}" dt="2024-04-09T10:52:21.386" v="174815"/>
          <ac:spMkLst>
            <pc:docMk/>
            <pc:sldMk cId="425115055" sldId="2147377554"/>
            <ac:spMk id="434" creationId="{540D9BFD-53D4-D64E-1B2C-DCA653B4CC9D}"/>
          </ac:spMkLst>
        </pc:spChg>
        <pc:spChg chg="add del mod replST">
          <ac:chgData name="Holly Jalota" userId="151c0755-ebdb-4543-b130-909b4e7f85d6" providerId="ADAL" clId="{942DC373-8B79-474E-9EF6-682153E52446}" dt="2024-04-09T10:52:31.248" v="175070"/>
          <ac:spMkLst>
            <pc:docMk/>
            <pc:sldMk cId="425115055" sldId="2147377554"/>
            <ac:spMk id="435" creationId="{63335909-6525-79D3-90E8-320F1EC5CD7E}"/>
          </ac:spMkLst>
        </pc:spChg>
        <pc:spChg chg="add del mod replST">
          <ac:chgData name="Holly Jalota" userId="151c0755-ebdb-4543-b130-909b4e7f85d6" providerId="ADAL" clId="{942DC373-8B79-474E-9EF6-682153E52446}" dt="2024-04-09T10:52:40.430" v="175323"/>
          <ac:spMkLst>
            <pc:docMk/>
            <pc:sldMk cId="425115055" sldId="2147377554"/>
            <ac:spMk id="436" creationId="{748DA525-1218-DEE0-18D5-C87EC4152897}"/>
          </ac:spMkLst>
        </pc:spChg>
        <pc:spChg chg="add del mod replST">
          <ac:chgData name="Holly Jalota" userId="151c0755-ebdb-4543-b130-909b4e7f85d6" providerId="ADAL" clId="{942DC373-8B79-474E-9EF6-682153E52446}" dt="2024-04-09T10:52:49.640" v="175579"/>
          <ac:spMkLst>
            <pc:docMk/>
            <pc:sldMk cId="425115055" sldId="2147377554"/>
            <ac:spMk id="437" creationId="{8A49D316-2338-13A7-14A0-E2A0F3C2928C}"/>
          </ac:spMkLst>
        </pc:spChg>
        <pc:spChg chg="add del mod replST">
          <ac:chgData name="Holly Jalota" userId="151c0755-ebdb-4543-b130-909b4e7f85d6" providerId="ADAL" clId="{942DC373-8B79-474E-9EF6-682153E52446}" dt="2024-04-09T10:52:58.834" v="175847"/>
          <ac:spMkLst>
            <pc:docMk/>
            <pc:sldMk cId="425115055" sldId="2147377554"/>
            <ac:spMk id="438" creationId="{2C27A97C-9942-8919-E553-55E3F5C70290}"/>
          </ac:spMkLst>
        </pc:spChg>
        <pc:spChg chg="add del mod replST">
          <ac:chgData name="Holly Jalota" userId="151c0755-ebdb-4543-b130-909b4e7f85d6" providerId="ADAL" clId="{942DC373-8B79-474E-9EF6-682153E52446}" dt="2024-04-09T10:53:26.125" v="176099"/>
          <ac:spMkLst>
            <pc:docMk/>
            <pc:sldMk cId="425115055" sldId="2147377554"/>
            <ac:spMk id="439" creationId="{8E5D67E0-D089-BCF9-36FC-207D744B3816}"/>
          </ac:spMkLst>
        </pc:spChg>
        <pc:spChg chg="add del mod replST">
          <ac:chgData name="Holly Jalota" userId="151c0755-ebdb-4543-b130-909b4e7f85d6" providerId="ADAL" clId="{942DC373-8B79-474E-9EF6-682153E52446}" dt="2024-04-09T10:56:00.918" v="176350"/>
          <ac:spMkLst>
            <pc:docMk/>
            <pc:sldMk cId="425115055" sldId="2147377554"/>
            <ac:spMk id="440" creationId="{D9B209DD-109F-7439-C312-393302A1652C}"/>
          </ac:spMkLst>
        </pc:spChg>
        <pc:spChg chg="add del mod replST">
          <ac:chgData name="Holly Jalota" userId="151c0755-ebdb-4543-b130-909b4e7f85d6" providerId="ADAL" clId="{942DC373-8B79-474E-9EF6-682153E52446}" dt="2024-04-09T11:16:49.726" v="176608"/>
          <ac:spMkLst>
            <pc:docMk/>
            <pc:sldMk cId="425115055" sldId="2147377554"/>
            <ac:spMk id="441" creationId="{87318E39-98EC-227B-CEB0-E13D354DD25A}"/>
          </ac:spMkLst>
        </pc:spChg>
        <pc:spChg chg="add del mod replST">
          <ac:chgData name="Holly Jalota" userId="151c0755-ebdb-4543-b130-909b4e7f85d6" providerId="ADAL" clId="{942DC373-8B79-474E-9EF6-682153E52446}" dt="2024-04-09T11:17:08.447" v="177298"/>
          <ac:spMkLst>
            <pc:docMk/>
            <pc:sldMk cId="425115055" sldId="2147377554"/>
            <ac:spMk id="442" creationId="{8D2BD8C3-305A-20B8-B755-340E7EDEB74B}"/>
          </ac:spMkLst>
        </pc:spChg>
        <pc:spChg chg="add mod replST delST">
          <ac:chgData name="Holly Jalota" userId="151c0755-ebdb-4543-b130-909b4e7f85d6" providerId="ADAL" clId="{942DC373-8B79-474E-9EF6-682153E52446}" dt="2024-04-09T11:17:00.742" v="176950" actId="20577"/>
          <ac:spMkLst>
            <pc:docMk/>
            <pc:sldMk cId="425115055" sldId="2147377554"/>
            <ac:spMk id="443" creationId="{7A30F47D-6E3D-2CDA-F247-F3DCBA1935A9}"/>
          </ac:spMkLst>
        </pc:spChg>
        <pc:spChg chg="add del mod replST">
          <ac:chgData name="Holly Jalota" userId="151c0755-ebdb-4543-b130-909b4e7f85d6" providerId="ADAL" clId="{942DC373-8B79-474E-9EF6-682153E52446}" dt="2024-04-09T11:51:56.059" v="177589"/>
          <ac:spMkLst>
            <pc:docMk/>
            <pc:sldMk cId="425115055" sldId="2147377554"/>
            <ac:spMk id="444" creationId="{2CB5CE43-8411-4E0A-18FE-FF88381494FA}"/>
          </ac:spMkLst>
        </pc:spChg>
        <pc:spChg chg="add del mod replST">
          <ac:chgData name="Holly Jalota" userId="151c0755-ebdb-4543-b130-909b4e7f85d6" providerId="ADAL" clId="{942DC373-8B79-474E-9EF6-682153E52446}" dt="2024-04-09T11:58:59.665" v="177839"/>
          <ac:spMkLst>
            <pc:docMk/>
            <pc:sldMk cId="425115055" sldId="2147377554"/>
            <ac:spMk id="445" creationId="{CDB83385-0BD9-8683-1A60-3AFF2FDC45EA}"/>
          </ac:spMkLst>
        </pc:spChg>
        <pc:spChg chg="add del mod replST">
          <ac:chgData name="Holly Jalota" userId="151c0755-ebdb-4543-b130-909b4e7f85d6" providerId="ADAL" clId="{942DC373-8B79-474E-9EF6-682153E52446}" dt="2024-04-10T12:33:22.669" v="178107"/>
          <ac:spMkLst>
            <pc:docMk/>
            <pc:sldMk cId="425115055" sldId="2147377554"/>
            <ac:spMk id="446" creationId="{1E8C39DB-329D-5B51-671D-15F24E65DF25}"/>
          </ac:spMkLst>
        </pc:spChg>
      </pc:sldChg>
      <pc:sldChg chg="addSp delSp modSp mod">
        <pc:chgData name="Holly Jalota" userId="151c0755-ebdb-4543-b130-909b4e7f85d6" providerId="ADAL" clId="{942DC373-8B79-474E-9EF6-682153E52446}" dt="2024-04-03T11:15:15.478" v="120478" actId="948"/>
        <pc:sldMkLst>
          <pc:docMk/>
          <pc:sldMk cId="3865206102" sldId="2147377555"/>
        </pc:sldMkLst>
        <pc:spChg chg="mod">
          <ac:chgData name="Holly Jalota" userId="151c0755-ebdb-4543-b130-909b4e7f85d6" providerId="ADAL" clId="{942DC373-8B79-474E-9EF6-682153E52446}" dt="2024-04-03T11:13:11.625" v="117263" actId="20577"/>
          <ac:spMkLst>
            <pc:docMk/>
            <pc:sldMk cId="3865206102" sldId="2147377555"/>
            <ac:spMk id="4" creationId="{1270105A-8DB9-1849-FA6C-5E8F19EA043F}"/>
          </ac:spMkLst>
        </pc:spChg>
        <pc:spChg chg="add del mod replST">
          <ac:chgData name="Holly Jalota" userId="151c0755-ebdb-4543-b130-909b4e7f85d6" providerId="ADAL" clId="{942DC373-8B79-474E-9EF6-682153E52446}" dt="2024-04-02T13:31:07.114" v="4558"/>
          <ac:spMkLst>
            <pc:docMk/>
            <pc:sldMk cId="3865206102" sldId="2147377555"/>
            <ac:spMk id="5" creationId="{1F978876-3A5F-C46D-3B95-13ABF952CEFD}"/>
          </ac:spMkLst>
        </pc:spChg>
        <pc:spChg chg="add del mod replST">
          <ac:chgData name="Holly Jalota" userId="151c0755-ebdb-4543-b130-909b4e7f85d6" providerId="ADAL" clId="{942DC373-8B79-474E-9EF6-682153E52446}" dt="2024-04-03T08:39:28.825" v="67691"/>
          <ac:spMkLst>
            <pc:docMk/>
            <pc:sldMk cId="3865206102" sldId="2147377555"/>
            <ac:spMk id="5" creationId="{4A653B6A-D00C-0A4D-9F60-3567F4BDF1FA}"/>
          </ac:spMkLst>
        </pc:spChg>
        <pc:spChg chg="add del mod replST">
          <ac:chgData name="Holly Jalota" userId="151c0755-ebdb-4543-b130-909b4e7f85d6" providerId="ADAL" clId="{942DC373-8B79-474E-9EF6-682153E52446}" dt="2024-03-28T09:48:39.010" v="1201"/>
          <ac:spMkLst>
            <pc:docMk/>
            <pc:sldMk cId="3865206102" sldId="2147377555"/>
            <ac:spMk id="5" creationId="{C2ACC8AA-912D-0A18-49AB-21A0ECDCF172}"/>
          </ac:spMkLst>
        </pc:spChg>
        <pc:spChg chg="add del mod replST">
          <ac:chgData name="Holly Jalota" userId="151c0755-ebdb-4543-b130-909b4e7f85d6" providerId="ADAL" clId="{942DC373-8B79-474E-9EF6-682153E52446}" dt="2024-03-25T16:23:45.963" v="486"/>
          <ac:spMkLst>
            <pc:docMk/>
            <pc:sldMk cId="3865206102" sldId="2147377555"/>
            <ac:spMk id="5" creationId="{F1DC03CA-9BC3-2F96-7084-05B9A62B9F7F}"/>
          </ac:spMkLst>
        </pc:spChg>
        <pc:spChg chg="add del mod replST">
          <ac:chgData name="Holly Jalota" userId="151c0755-ebdb-4543-b130-909b4e7f85d6" providerId="ADAL" clId="{942DC373-8B79-474E-9EF6-682153E52446}" dt="2024-04-03T08:39:38.156" v="68027"/>
          <ac:spMkLst>
            <pc:docMk/>
            <pc:sldMk cId="3865206102" sldId="2147377555"/>
            <ac:spMk id="6" creationId="{7B88DB1E-BE96-68CB-786D-89DE47716EFF}"/>
          </ac:spMkLst>
        </pc:spChg>
        <pc:spChg chg="add mod replST">
          <ac:chgData name="Holly Jalota" userId="151c0755-ebdb-4543-b130-909b4e7f85d6" providerId="ADAL" clId="{942DC373-8B79-474E-9EF6-682153E52446}" dt="2024-03-25T16:23:45.981" v="511" actId="948"/>
          <ac:spMkLst>
            <pc:docMk/>
            <pc:sldMk cId="3865206102" sldId="2147377555"/>
            <ac:spMk id="6" creationId="{9E63BDE7-90E6-B12C-AD82-684824B958AA}"/>
          </ac:spMkLst>
        </pc:spChg>
        <pc:spChg chg="add del mod replST">
          <ac:chgData name="Holly Jalota" userId="151c0755-ebdb-4543-b130-909b4e7f85d6" providerId="ADAL" clId="{942DC373-8B79-474E-9EF6-682153E52446}" dt="2024-04-02T13:31:56.252" v="5471"/>
          <ac:spMkLst>
            <pc:docMk/>
            <pc:sldMk cId="3865206102" sldId="2147377555"/>
            <ac:spMk id="6" creationId="{D54EB88B-70EA-5419-1C6A-70BF8BFCD61B}"/>
          </ac:spMkLst>
        </pc:spChg>
        <pc:spChg chg="add mod replST delST">
          <ac:chgData name="Holly Jalota" userId="151c0755-ebdb-4543-b130-909b4e7f85d6" providerId="ADAL" clId="{942DC373-8B79-474E-9EF6-682153E52446}" dt="2024-04-02T13:31:51.121" v="5124" actId="20577"/>
          <ac:spMkLst>
            <pc:docMk/>
            <pc:sldMk cId="3865206102" sldId="2147377555"/>
            <ac:spMk id="7" creationId="{D1801A58-2CBD-76DC-B70F-9E17E39392A4}"/>
          </ac:spMkLst>
        </pc:spChg>
        <pc:spChg chg="add del mod replST">
          <ac:chgData name="Holly Jalota" userId="151c0755-ebdb-4543-b130-909b4e7f85d6" providerId="ADAL" clId="{942DC373-8B79-474E-9EF6-682153E52446}" dt="2024-03-28T09:49:47.336" v="1535"/>
          <ac:spMkLst>
            <pc:docMk/>
            <pc:sldMk cId="3865206102" sldId="2147377555"/>
            <ac:spMk id="7" creationId="{D9B7C7DC-B7A6-CE1F-6F82-30B59610C02B}"/>
          </ac:spMkLst>
        </pc:spChg>
        <pc:spChg chg="add del mod replST">
          <ac:chgData name="Holly Jalota" userId="151c0755-ebdb-4543-b130-909b4e7f85d6" providerId="ADAL" clId="{942DC373-8B79-474E-9EF6-682153E52446}" dt="2024-04-03T08:40:16.634" v="68360"/>
          <ac:spMkLst>
            <pc:docMk/>
            <pc:sldMk cId="3865206102" sldId="2147377555"/>
            <ac:spMk id="7" creationId="{EC5AB1DC-3908-3936-E4B9-84809BF52FA4}"/>
          </ac:spMkLst>
        </pc:spChg>
        <pc:spChg chg="add del mod replST">
          <ac:chgData name="Holly Jalota" userId="151c0755-ebdb-4543-b130-909b4e7f85d6" providerId="ADAL" clId="{942DC373-8B79-474E-9EF6-682153E52446}" dt="2024-04-02T13:32:05.516" v="5753" actId="478"/>
          <ac:spMkLst>
            <pc:docMk/>
            <pc:sldMk cId="3865206102" sldId="2147377555"/>
            <ac:spMk id="8" creationId="{3F550DB5-8261-06FF-5504-4EFB31065F50}"/>
          </ac:spMkLst>
        </pc:spChg>
        <pc:spChg chg="add del mod replST">
          <ac:chgData name="Holly Jalota" userId="151c0755-ebdb-4543-b130-909b4e7f85d6" providerId="ADAL" clId="{942DC373-8B79-474E-9EF6-682153E52446}" dt="2024-04-03T08:40:26.020" v="68690"/>
          <ac:spMkLst>
            <pc:docMk/>
            <pc:sldMk cId="3865206102" sldId="2147377555"/>
            <ac:spMk id="8" creationId="{6A7A0558-92EF-0AE9-3D42-C3D92335ED6E}"/>
          </ac:spMkLst>
        </pc:spChg>
        <pc:spChg chg="add del mod replST">
          <ac:chgData name="Holly Jalota" userId="151c0755-ebdb-4543-b130-909b4e7f85d6" providerId="ADAL" clId="{942DC373-8B79-474E-9EF6-682153E52446}" dt="2024-03-28T09:49:56.982" v="1869"/>
          <ac:spMkLst>
            <pc:docMk/>
            <pc:sldMk cId="3865206102" sldId="2147377555"/>
            <ac:spMk id="8" creationId="{B245EC60-DCE3-C959-ECDF-7ABDA78D1223}"/>
          </ac:spMkLst>
        </pc:spChg>
        <pc:spChg chg="del mod replST">
          <ac:chgData name="Holly Jalota" userId="151c0755-ebdb-4543-b130-909b4e7f85d6" providerId="ADAL" clId="{942DC373-8B79-474E-9EF6-682153E52446}" dt="2024-04-02T13:32:15.339" v="6052"/>
          <ac:spMkLst>
            <pc:docMk/>
            <pc:sldMk cId="3865206102" sldId="2147377555"/>
            <ac:spMk id="9" creationId="{186CD87C-B642-2A55-1A51-7A3F4B951E34}"/>
          </ac:spMkLst>
        </pc:spChg>
        <pc:spChg chg="add del mod replST">
          <ac:chgData name="Holly Jalota" userId="151c0755-ebdb-4543-b130-909b4e7f85d6" providerId="ADAL" clId="{942DC373-8B79-474E-9EF6-682153E52446}" dt="2024-04-03T08:40:56.694" v="69062"/>
          <ac:spMkLst>
            <pc:docMk/>
            <pc:sldMk cId="3865206102" sldId="2147377555"/>
            <ac:spMk id="9" creationId="{1ACD556C-108E-D1AC-9686-37F368AFA7EF}"/>
          </ac:spMkLst>
        </pc:spChg>
        <pc:spChg chg="add del mod replST">
          <ac:chgData name="Holly Jalota" userId="151c0755-ebdb-4543-b130-909b4e7f85d6" providerId="ADAL" clId="{942DC373-8B79-474E-9EF6-682153E52446}" dt="2024-03-28T09:50:24.892" v="2201"/>
          <ac:spMkLst>
            <pc:docMk/>
            <pc:sldMk cId="3865206102" sldId="2147377555"/>
            <ac:spMk id="9" creationId="{57C27D34-3F79-F41E-A308-CD7E6ECD5906}"/>
          </ac:spMkLst>
        </pc:spChg>
        <pc:spChg chg="add del mod replST">
          <ac:chgData name="Holly Jalota" userId="151c0755-ebdb-4543-b130-909b4e7f85d6" providerId="ADAL" clId="{942DC373-8B79-474E-9EF6-682153E52446}" dt="2024-04-02T13:32:26.950" v="6384"/>
          <ac:spMkLst>
            <pc:docMk/>
            <pc:sldMk cId="3865206102" sldId="2147377555"/>
            <ac:spMk id="10" creationId="{1381FB95-77F2-75CD-B957-5249E6D59408}"/>
          </ac:spMkLst>
        </pc:spChg>
        <pc:spChg chg="add del mod replST">
          <ac:chgData name="Holly Jalota" userId="151c0755-ebdb-4543-b130-909b4e7f85d6" providerId="ADAL" clId="{942DC373-8B79-474E-9EF6-682153E52446}" dt="2024-04-03T08:41:06.152" v="69367"/>
          <ac:spMkLst>
            <pc:docMk/>
            <pc:sldMk cId="3865206102" sldId="2147377555"/>
            <ac:spMk id="10" creationId="{6446DDF3-B598-4ED9-2023-278273D2FA2C}"/>
          </ac:spMkLst>
        </pc:spChg>
        <pc:spChg chg="add del mod replST">
          <ac:chgData name="Holly Jalota" userId="151c0755-ebdb-4543-b130-909b4e7f85d6" providerId="ADAL" clId="{942DC373-8B79-474E-9EF6-682153E52446}" dt="2024-03-28T09:50:36.279" v="2535"/>
          <ac:spMkLst>
            <pc:docMk/>
            <pc:sldMk cId="3865206102" sldId="2147377555"/>
            <ac:spMk id="10" creationId="{CCA338D5-F71F-8587-2620-088CB029AA49}"/>
          </ac:spMkLst>
        </pc:spChg>
        <pc:spChg chg="add del mod replST">
          <ac:chgData name="Holly Jalota" userId="151c0755-ebdb-4543-b130-909b4e7f85d6" providerId="ADAL" clId="{942DC373-8B79-474E-9EF6-682153E52446}" dt="2024-04-02T13:32:36.356" v="6717"/>
          <ac:spMkLst>
            <pc:docMk/>
            <pc:sldMk cId="3865206102" sldId="2147377555"/>
            <ac:spMk id="11" creationId="{09CC3168-800F-3C88-8040-9DE6716235F1}"/>
          </ac:spMkLst>
        </pc:spChg>
        <pc:spChg chg="add del mod replST">
          <ac:chgData name="Holly Jalota" userId="151c0755-ebdb-4543-b130-909b4e7f85d6" providerId="ADAL" clId="{942DC373-8B79-474E-9EF6-682153E52446}" dt="2024-04-03T08:41:17.372" v="69675"/>
          <ac:spMkLst>
            <pc:docMk/>
            <pc:sldMk cId="3865206102" sldId="2147377555"/>
            <ac:spMk id="11" creationId="{C2151A40-0639-9268-60FC-3BF726848BF8}"/>
          </ac:spMkLst>
        </pc:spChg>
        <pc:spChg chg="add del mod replST">
          <ac:chgData name="Holly Jalota" userId="151c0755-ebdb-4543-b130-909b4e7f85d6" providerId="ADAL" clId="{942DC373-8B79-474E-9EF6-682153E52446}" dt="2024-03-28T11:14:22.555" v="2866"/>
          <ac:spMkLst>
            <pc:docMk/>
            <pc:sldMk cId="3865206102" sldId="2147377555"/>
            <ac:spMk id="11" creationId="{EA122F05-BB05-ABA4-2A9E-4377E92AAEF7}"/>
          </ac:spMkLst>
        </pc:spChg>
        <pc:spChg chg="add del mod replST">
          <ac:chgData name="Holly Jalota" userId="151c0755-ebdb-4543-b130-909b4e7f85d6" providerId="ADAL" clId="{942DC373-8B79-474E-9EF6-682153E52446}" dt="2024-03-28T11:46:02.779" v="3197"/>
          <ac:spMkLst>
            <pc:docMk/>
            <pc:sldMk cId="3865206102" sldId="2147377555"/>
            <ac:spMk id="12" creationId="{C1CB7F6A-AB48-16E7-ADF4-238ED4EABF26}"/>
          </ac:spMkLst>
        </pc:spChg>
        <pc:spChg chg="add del mod replST">
          <ac:chgData name="Holly Jalota" userId="151c0755-ebdb-4543-b130-909b4e7f85d6" providerId="ADAL" clId="{942DC373-8B79-474E-9EF6-682153E52446}" dt="2024-04-02T13:35:23.163" v="11114"/>
          <ac:spMkLst>
            <pc:docMk/>
            <pc:sldMk cId="3865206102" sldId="2147377555"/>
            <ac:spMk id="12" creationId="{CC33C0CA-010E-5E48-BC6E-ADFF293940F9}"/>
          </ac:spMkLst>
        </pc:spChg>
        <pc:spChg chg="add del mod replST">
          <ac:chgData name="Holly Jalota" userId="151c0755-ebdb-4543-b130-909b4e7f85d6" providerId="ADAL" clId="{942DC373-8B79-474E-9EF6-682153E52446}" dt="2024-04-03T08:41:26.751" v="70018"/>
          <ac:spMkLst>
            <pc:docMk/>
            <pc:sldMk cId="3865206102" sldId="2147377555"/>
            <ac:spMk id="12" creationId="{FCFF0D3D-193D-E872-D681-EE5EBE2DD05B}"/>
          </ac:spMkLst>
        </pc:spChg>
        <pc:spChg chg="add del mod replST">
          <ac:chgData name="Holly Jalota" userId="151c0755-ebdb-4543-b130-909b4e7f85d6" providerId="ADAL" clId="{942DC373-8B79-474E-9EF6-682153E52446}" dt="2024-04-03T08:41:36.067" v="70359"/>
          <ac:spMkLst>
            <pc:docMk/>
            <pc:sldMk cId="3865206102" sldId="2147377555"/>
            <ac:spMk id="13" creationId="{161AEC75-4F57-22AA-CC6A-310D6CF3AF33}"/>
          </ac:spMkLst>
        </pc:spChg>
        <pc:spChg chg="add del mod replST">
          <ac:chgData name="Holly Jalota" userId="151c0755-ebdb-4543-b130-909b4e7f85d6" providerId="ADAL" clId="{942DC373-8B79-474E-9EF6-682153E52446}" dt="2024-03-28T15:08:56.229" v="3554"/>
          <ac:spMkLst>
            <pc:docMk/>
            <pc:sldMk cId="3865206102" sldId="2147377555"/>
            <ac:spMk id="13" creationId="{2A03A2AD-D672-F040-C6AB-CDB3621191CB}"/>
          </ac:spMkLst>
        </pc:spChg>
        <pc:spChg chg="add del mod replST delST">
          <ac:chgData name="Holly Jalota" userId="151c0755-ebdb-4543-b130-909b4e7f85d6" providerId="ADAL" clId="{942DC373-8B79-474E-9EF6-682153E52446}" dt="2024-04-02T13:35:08.618" v="10188" actId="20577"/>
          <ac:spMkLst>
            <pc:docMk/>
            <pc:sldMk cId="3865206102" sldId="2147377555"/>
            <ac:spMk id="13" creationId="{7739C774-D188-53BD-75B4-E62B8A292D0A}"/>
          </ac:spMkLst>
        </pc:spChg>
        <pc:spChg chg="add del mod replST">
          <ac:chgData name="Holly Jalota" userId="151c0755-ebdb-4543-b130-909b4e7f85d6" providerId="ADAL" clId="{942DC373-8B79-474E-9EF6-682153E52446}" dt="2024-03-28T15:09:05.958" v="3887"/>
          <ac:spMkLst>
            <pc:docMk/>
            <pc:sldMk cId="3865206102" sldId="2147377555"/>
            <ac:spMk id="14" creationId="{3AEBC119-761D-7244-1872-DFAA9B5C7834}"/>
          </ac:spMkLst>
        </pc:spChg>
        <pc:spChg chg="add del mod replST delST">
          <ac:chgData name="Holly Jalota" userId="151c0755-ebdb-4543-b130-909b4e7f85d6" providerId="ADAL" clId="{942DC373-8B79-474E-9EF6-682153E52446}" dt="2024-04-02T13:35:08.459" v="9937" actId="20577"/>
          <ac:spMkLst>
            <pc:docMk/>
            <pc:sldMk cId="3865206102" sldId="2147377555"/>
            <ac:spMk id="14" creationId="{85CDF65F-81F8-B8AC-595C-7564D8322704}"/>
          </ac:spMkLst>
        </pc:spChg>
        <pc:spChg chg="add del mod replST">
          <ac:chgData name="Holly Jalota" userId="151c0755-ebdb-4543-b130-909b4e7f85d6" providerId="ADAL" clId="{942DC373-8B79-474E-9EF6-682153E52446}" dt="2024-04-03T08:43:05.780" v="70664"/>
          <ac:spMkLst>
            <pc:docMk/>
            <pc:sldMk cId="3865206102" sldId="2147377555"/>
            <ac:spMk id="14" creationId="{DF813127-DDEA-03EA-E429-668B17492991}"/>
          </ac:spMkLst>
        </pc:spChg>
        <pc:spChg chg="add del mod replST">
          <ac:chgData name="Holly Jalota" userId="151c0755-ebdb-4543-b130-909b4e7f85d6" providerId="ADAL" clId="{942DC373-8B79-474E-9EF6-682153E52446}" dt="2024-04-03T08:45:18.588" v="70970"/>
          <ac:spMkLst>
            <pc:docMk/>
            <pc:sldMk cId="3865206102" sldId="2147377555"/>
            <ac:spMk id="15" creationId="{15A7F9CA-7ED9-7539-8A2C-548AB7384E0A}"/>
          </ac:spMkLst>
        </pc:spChg>
        <pc:spChg chg="add del mod replST">
          <ac:chgData name="Holly Jalota" userId="151c0755-ebdb-4543-b130-909b4e7f85d6" providerId="ADAL" clId="{942DC373-8B79-474E-9EF6-682153E52446}" dt="2024-04-02T13:30:57.724" v="4225"/>
          <ac:spMkLst>
            <pc:docMk/>
            <pc:sldMk cId="3865206102" sldId="2147377555"/>
            <ac:spMk id="15" creationId="{530B1C87-7F1F-7427-335D-886BEA3CCB2A}"/>
          </ac:spMkLst>
        </pc:spChg>
        <pc:spChg chg="add del mod replST delST">
          <ac:chgData name="Holly Jalota" userId="151c0755-ebdb-4543-b130-909b4e7f85d6" providerId="ADAL" clId="{942DC373-8B79-474E-9EF6-682153E52446}" dt="2024-04-02T13:35:08.292" v="9690" actId="20577"/>
          <ac:spMkLst>
            <pc:docMk/>
            <pc:sldMk cId="3865206102" sldId="2147377555"/>
            <ac:spMk id="16" creationId="{08C742D7-B61C-CF5F-C82F-8A1A20D7387C}"/>
          </ac:spMkLst>
        </pc:spChg>
        <pc:spChg chg="add del mod replST">
          <ac:chgData name="Holly Jalota" userId="151c0755-ebdb-4543-b130-909b4e7f85d6" providerId="ADAL" clId="{942DC373-8B79-474E-9EF6-682153E52446}" dt="2024-04-03T08:45:46.671" v="71278"/>
          <ac:spMkLst>
            <pc:docMk/>
            <pc:sldMk cId="3865206102" sldId="2147377555"/>
            <ac:spMk id="16" creationId="{2D9429E2-3E10-4781-CFB9-A2915D41EA62}"/>
          </ac:spMkLst>
        </pc:spChg>
        <pc:spChg chg="add del mod replST">
          <ac:chgData name="Holly Jalota" userId="151c0755-ebdb-4543-b130-909b4e7f85d6" providerId="ADAL" clId="{942DC373-8B79-474E-9EF6-682153E52446}" dt="2024-04-03T08:45:58.155" v="71583"/>
          <ac:spMkLst>
            <pc:docMk/>
            <pc:sldMk cId="3865206102" sldId="2147377555"/>
            <ac:spMk id="17" creationId="{1A64D024-1395-1D10-2EE5-0C6C833F7299}"/>
          </ac:spMkLst>
        </pc:spChg>
        <pc:spChg chg="add del mod replST delST">
          <ac:chgData name="Holly Jalota" userId="151c0755-ebdb-4543-b130-909b4e7f85d6" providerId="ADAL" clId="{942DC373-8B79-474E-9EF6-682153E52446}" dt="2024-04-02T13:35:08.137" v="9439" actId="20577"/>
          <ac:spMkLst>
            <pc:docMk/>
            <pc:sldMk cId="3865206102" sldId="2147377555"/>
            <ac:spMk id="17" creationId="{E1468E7A-8F58-C5E9-28FF-A351FAEC5FDB}"/>
          </ac:spMkLst>
        </pc:spChg>
        <pc:spChg chg="add del mod replST">
          <ac:chgData name="Holly Jalota" userId="151c0755-ebdb-4543-b130-909b4e7f85d6" providerId="ADAL" clId="{942DC373-8B79-474E-9EF6-682153E52446}" dt="2024-04-03T08:46:27.853" v="71888"/>
          <ac:spMkLst>
            <pc:docMk/>
            <pc:sldMk cId="3865206102" sldId="2147377555"/>
            <ac:spMk id="18" creationId="{17B8008D-47B7-62E2-49BA-4D6B36E0641A}"/>
          </ac:spMkLst>
        </pc:spChg>
        <pc:spChg chg="add mod replST delST">
          <ac:chgData name="Holly Jalota" userId="151c0755-ebdb-4543-b130-909b4e7f85d6" providerId="ADAL" clId="{942DC373-8B79-474E-9EF6-682153E52446}" dt="2024-04-02T13:35:01.506" v="8614" actId="20577"/>
          <ac:spMkLst>
            <pc:docMk/>
            <pc:sldMk cId="3865206102" sldId="2147377555"/>
            <ac:spMk id="18" creationId="{76C652C2-2E21-A5F0-E8F0-4A36363BB53E}"/>
          </ac:spMkLst>
        </pc:spChg>
        <pc:spChg chg="add mod replST delST">
          <ac:chgData name="Holly Jalota" userId="151c0755-ebdb-4543-b130-909b4e7f85d6" providerId="ADAL" clId="{942DC373-8B79-474E-9EF6-682153E52446}" dt="2024-04-02T13:35:04.996" v="9192" actId="20577"/>
          <ac:spMkLst>
            <pc:docMk/>
            <pc:sldMk cId="3865206102" sldId="2147377555"/>
            <ac:spMk id="19" creationId="{16722DDF-C67A-A03F-1F76-DCF40699A462}"/>
          </ac:spMkLst>
        </pc:spChg>
        <pc:spChg chg="add del mod replST">
          <ac:chgData name="Holly Jalota" userId="151c0755-ebdb-4543-b130-909b4e7f85d6" providerId="ADAL" clId="{942DC373-8B79-474E-9EF6-682153E52446}" dt="2024-04-03T08:47:31.069" v="72195"/>
          <ac:spMkLst>
            <pc:docMk/>
            <pc:sldMk cId="3865206102" sldId="2147377555"/>
            <ac:spMk id="19" creationId="{BC88269C-61D1-FAAB-442D-9B42A93761B4}"/>
          </ac:spMkLst>
        </pc:spChg>
        <pc:spChg chg="add mod replST delST">
          <ac:chgData name="Holly Jalota" userId="151c0755-ebdb-4543-b130-909b4e7f85d6" providerId="ADAL" clId="{942DC373-8B79-474E-9EF6-682153E52446}" dt="2024-04-02T13:35:16.321" v="10766" actId="20577"/>
          <ac:spMkLst>
            <pc:docMk/>
            <pc:sldMk cId="3865206102" sldId="2147377555"/>
            <ac:spMk id="20" creationId="{8EE028A2-088A-499F-DFC5-D49AF3248A1C}"/>
          </ac:spMkLst>
        </pc:spChg>
        <pc:spChg chg="add del mod replST">
          <ac:chgData name="Holly Jalota" userId="151c0755-ebdb-4543-b130-909b4e7f85d6" providerId="ADAL" clId="{942DC373-8B79-474E-9EF6-682153E52446}" dt="2024-04-03T08:47:42.995" v="72500"/>
          <ac:spMkLst>
            <pc:docMk/>
            <pc:sldMk cId="3865206102" sldId="2147377555"/>
            <ac:spMk id="20" creationId="{F256D61D-9156-002E-EE1D-FA3195CC9189}"/>
          </ac:spMkLst>
        </pc:spChg>
        <pc:spChg chg="add del mod replST">
          <ac:chgData name="Holly Jalota" userId="151c0755-ebdb-4543-b130-909b4e7f85d6" providerId="ADAL" clId="{942DC373-8B79-474E-9EF6-682153E52446}" dt="2024-04-03T08:47:53.610" v="72806"/>
          <ac:spMkLst>
            <pc:docMk/>
            <pc:sldMk cId="3865206102" sldId="2147377555"/>
            <ac:spMk id="21" creationId="{2FA92A70-08AA-02C9-55C4-F934B9FFC0E1}"/>
          </ac:spMkLst>
        </pc:spChg>
        <pc:spChg chg="add del mod replST">
          <ac:chgData name="Holly Jalota" userId="151c0755-ebdb-4543-b130-909b4e7f85d6" providerId="ADAL" clId="{942DC373-8B79-474E-9EF6-682153E52446}" dt="2024-04-02T13:36:27.048" v="12027"/>
          <ac:spMkLst>
            <pc:docMk/>
            <pc:sldMk cId="3865206102" sldId="2147377555"/>
            <ac:spMk id="21" creationId="{89EAB836-F6B1-E1CB-3D06-5E40C12D484E}"/>
          </ac:spMkLst>
        </pc:spChg>
        <pc:spChg chg="add mod replST delST">
          <ac:chgData name="Holly Jalota" userId="151c0755-ebdb-4543-b130-909b4e7f85d6" providerId="ADAL" clId="{942DC373-8B79-474E-9EF6-682153E52446}" dt="2024-04-02T13:36:23.105" v="11679" actId="20577"/>
          <ac:spMkLst>
            <pc:docMk/>
            <pc:sldMk cId="3865206102" sldId="2147377555"/>
            <ac:spMk id="22" creationId="{420DD4C0-0791-AB29-2376-7DFA31FA33BA}"/>
          </ac:spMkLst>
        </pc:spChg>
        <pc:spChg chg="add del mod replST">
          <ac:chgData name="Holly Jalota" userId="151c0755-ebdb-4543-b130-909b4e7f85d6" providerId="ADAL" clId="{942DC373-8B79-474E-9EF6-682153E52446}" dt="2024-04-03T08:48:03.655" v="73111"/>
          <ac:spMkLst>
            <pc:docMk/>
            <pc:sldMk cId="3865206102" sldId="2147377555"/>
            <ac:spMk id="22" creationId="{CBAF5E17-19EB-24D9-23FC-BCBF9AE17CFB}"/>
          </ac:spMkLst>
        </pc:spChg>
        <pc:spChg chg="add del mod replST">
          <ac:chgData name="Holly Jalota" userId="151c0755-ebdb-4543-b130-909b4e7f85d6" providerId="ADAL" clId="{942DC373-8B79-474E-9EF6-682153E52446}" dt="2024-04-03T08:48:47.466" v="73419"/>
          <ac:spMkLst>
            <pc:docMk/>
            <pc:sldMk cId="3865206102" sldId="2147377555"/>
            <ac:spMk id="23" creationId="{0F96BFDC-6A6B-1DC7-64ED-428A05801465}"/>
          </ac:spMkLst>
        </pc:spChg>
        <pc:spChg chg="add del mod replST">
          <ac:chgData name="Holly Jalota" userId="151c0755-ebdb-4543-b130-909b4e7f85d6" providerId="ADAL" clId="{942DC373-8B79-474E-9EF6-682153E52446}" dt="2024-04-02T13:36:36.925" v="12364"/>
          <ac:spMkLst>
            <pc:docMk/>
            <pc:sldMk cId="3865206102" sldId="2147377555"/>
            <ac:spMk id="23" creationId="{286E7F4A-BDD3-D953-9DEF-16721E780783}"/>
          </ac:spMkLst>
        </pc:spChg>
        <pc:spChg chg="add del mod replST">
          <ac:chgData name="Holly Jalota" userId="151c0755-ebdb-4543-b130-909b4e7f85d6" providerId="ADAL" clId="{942DC373-8B79-474E-9EF6-682153E52446}" dt="2024-04-02T13:36:46.592" v="12700"/>
          <ac:spMkLst>
            <pc:docMk/>
            <pc:sldMk cId="3865206102" sldId="2147377555"/>
            <ac:spMk id="24" creationId="{1EBE124C-98B6-40DC-23F5-16D90D1F0273}"/>
          </ac:spMkLst>
        </pc:spChg>
        <pc:spChg chg="add del mod replST">
          <ac:chgData name="Holly Jalota" userId="151c0755-ebdb-4543-b130-909b4e7f85d6" providerId="ADAL" clId="{942DC373-8B79-474E-9EF6-682153E52446}" dt="2024-04-03T08:48:57.520" v="73724"/>
          <ac:spMkLst>
            <pc:docMk/>
            <pc:sldMk cId="3865206102" sldId="2147377555"/>
            <ac:spMk id="24" creationId="{B1B93303-95DB-7A7A-A367-5F2190E259EF}"/>
          </ac:spMkLst>
        </pc:spChg>
        <pc:spChg chg="add del mod replST">
          <ac:chgData name="Holly Jalota" userId="151c0755-ebdb-4543-b130-909b4e7f85d6" providerId="ADAL" clId="{942DC373-8B79-474E-9EF6-682153E52446}" dt="2024-04-03T08:49:06.967" v="74045"/>
          <ac:spMkLst>
            <pc:docMk/>
            <pc:sldMk cId="3865206102" sldId="2147377555"/>
            <ac:spMk id="25" creationId="{48582A41-4EEB-9743-1838-5976D48E4E9C}"/>
          </ac:spMkLst>
        </pc:spChg>
        <pc:spChg chg="add del mod replST">
          <ac:chgData name="Holly Jalota" userId="151c0755-ebdb-4543-b130-909b4e7f85d6" providerId="ADAL" clId="{942DC373-8B79-474E-9EF6-682153E52446}" dt="2024-04-02T13:36:55.970" v="13035"/>
          <ac:spMkLst>
            <pc:docMk/>
            <pc:sldMk cId="3865206102" sldId="2147377555"/>
            <ac:spMk id="25" creationId="{75C00DA7-4C6E-7467-8172-1C07E5F169FF}"/>
          </ac:spMkLst>
        </pc:spChg>
        <pc:spChg chg="add del mod replST">
          <ac:chgData name="Holly Jalota" userId="151c0755-ebdb-4543-b130-909b4e7f85d6" providerId="ADAL" clId="{942DC373-8B79-474E-9EF6-682153E52446}" dt="2024-04-03T08:49:16.618" v="74363"/>
          <ac:spMkLst>
            <pc:docMk/>
            <pc:sldMk cId="3865206102" sldId="2147377555"/>
            <ac:spMk id="26" creationId="{58AD7383-5FCD-3650-743B-667F2A157B52}"/>
          </ac:spMkLst>
        </pc:spChg>
        <pc:spChg chg="del">
          <ac:chgData name="Holly Jalota" userId="151c0755-ebdb-4543-b130-909b4e7f85d6" providerId="ADAL" clId="{942DC373-8B79-474E-9EF6-682153E52446}" dt="2024-03-25T16:23:36.414" v="203"/>
          <ac:spMkLst>
            <pc:docMk/>
            <pc:sldMk cId="3865206102" sldId="2147377555"/>
            <ac:spMk id="26" creationId="{7E81684C-7EAB-BE0F-97FA-AB560ED6BC5E}"/>
          </ac:spMkLst>
        </pc:spChg>
        <pc:spChg chg="add del mod replST">
          <ac:chgData name="Holly Jalota" userId="151c0755-ebdb-4543-b130-909b4e7f85d6" providerId="ADAL" clId="{942DC373-8B79-474E-9EF6-682153E52446}" dt="2024-04-02T13:37:16.690" v="13373"/>
          <ac:spMkLst>
            <pc:docMk/>
            <pc:sldMk cId="3865206102" sldId="2147377555"/>
            <ac:spMk id="26" creationId="{9C443547-E012-7CB0-45FC-6AB63EF7D52E}"/>
          </ac:spMkLst>
        </pc:spChg>
        <pc:spChg chg="add del mod replST">
          <ac:chgData name="Holly Jalota" userId="151c0755-ebdb-4543-b130-909b4e7f85d6" providerId="ADAL" clId="{942DC373-8B79-474E-9EF6-682153E52446}" dt="2024-04-03T08:49:26.253" v="74706"/>
          <ac:spMkLst>
            <pc:docMk/>
            <pc:sldMk cId="3865206102" sldId="2147377555"/>
            <ac:spMk id="27" creationId="{389AFF42-EB53-EFC5-2DEC-579305D20A2D}"/>
          </ac:spMkLst>
        </pc:spChg>
        <pc:spChg chg="add del mod replST">
          <ac:chgData name="Holly Jalota" userId="151c0755-ebdb-4543-b130-909b4e7f85d6" providerId="ADAL" clId="{942DC373-8B79-474E-9EF6-682153E52446}" dt="2024-04-02T13:37:48.345" v="13721"/>
          <ac:spMkLst>
            <pc:docMk/>
            <pc:sldMk cId="3865206102" sldId="2147377555"/>
            <ac:spMk id="27" creationId="{9253224D-74B3-1AF7-B7CB-59A27B18FDD4}"/>
          </ac:spMkLst>
        </pc:spChg>
        <pc:spChg chg="add del mod replST">
          <ac:chgData name="Holly Jalota" userId="151c0755-ebdb-4543-b130-909b4e7f85d6" providerId="ADAL" clId="{942DC373-8B79-474E-9EF6-682153E52446}" dt="2024-04-03T08:49:35.642" v="75054"/>
          <ac:spMkLst>
            <pc:docMk/>
            <pc:sldMk cId="3865206102" sldId="2147377555"/>
            <ac:spMk id="28" creationId="{0ABD8525-4A1F-E19D-2910-35BE9C500C76}"/>
          </ac:spMkLst>
        </pc:spChg>
        <pc:spChg chg="add del mod replST">
          <ac:chgData name="Holly Jalota" userId="151c0755-ebdb-4543-b130-909b4e7f85d6" providerId="ADAL" clId="{942DC373-8B79-474E-9EF6-682153E52446}" dt="2024-04-02T13:37:57.662" v="14053"/>
          <ac:spMkLst>
            <pc:docMk/>
            <pc:sldMk cId="3865206102" sldId="2147377555"/>
            <ac:spMk id="28" creationId="{DA74BDEC-D16E-DB81-B4E1-BFFA79EE7D58}"/>
          </ac:spMkLst>
        </pc:spChg>
        <pc:spChg chg="add del mod replST">
          <ac:chgData name="Holly Jalota" userId="151c0755-ebdb-4543-b130-909b4e7f85d6" providerId="ADAL" clId="{942DC373-8B79-474E-9EF6-682153E52446}" dt="2024-04-03T08:49:46.379" v="75360"/>
          <ac:spMkLst>
            <pc:docMk/>
            <pc:sldMk cId="3865206102" sldId="2147377555"/>
            <ac:spMk id="29" creationId="{3DCCE894-5105-F64C-623C-8AEF2CCE51F4}"/>
          </ac:spMkLst>
        </pc:spChg>
        <pc:spChg chg="add del mod replST">
          <ac:chgData name="Holly Jalota" userId="151c0755-ebdb-4543-b130-909b4e7f85d6" providerId="ADAL" clId="{942DC373-8B79-474E-9EF6-682153E52446}" dt="2024-04-02T13:38:06.969" v="14416"/>
          <ac:spMkLst>
            <pc:docMk/>
            <pc:sldMk cId="3865206102" sldId="2147377555"/>
            <ac:spMk id="29" creationId="{CC5DF689-CBCB-2006-5306-28207B777ADA}"/>
          </ac:spMkLst>
        </pc:spChg>
        <pc:spChg chg="add del mod replST">
          <ac:chgData name="Holly Jalota" userId="151c0755-ebdb-4543-b130-909b4e7f85d6" providerId="ADAL" clId="{942DC373-8B79-474E-9EF6-682153E52446}" dt="2024-04-02T13:38:16.914" v="14758"/>
          <ac:spMkLst>
            <pc:docMk/>
            <pc:sldMk cId="3865206102" sldId="2147377555"/>
            <ac:spMk id="30" creationId="{ADEF0FD5-3A24-BCF3-BC6B-4F6633700C4A}"/>
          </ac:spMkLst>
        </pc:spChg>
        <pc:spChg chg="add del mod replST">
          <ac:chgData name="Holly Jalota" userId="151c0755-ebdb-4543-b130-909b4e7f85d6" providerId="ADAL" clId="{942DC373-8B79-474E-9EF6-682153E52446}" dt="2024-04-03T08:50:32.093" v="75674"/>
          <ac:spMkLst>
            <pc:docMk/>
            <pc:sldMk cId="3865206102" sldId="2147377555"/>
            <ac:spMk id="30" creationId="{FFDB6696-ABA9-52DE-529E-3A40025F609D}"/>
          </ac:spMkLst>
        </pc:spChg>
        <pc:spChg chg="add del mod replST">
          <ac:chgData name="Holly Jalota" userId="151c0755-ebdb-4543-b130-909b4e7f85d6" providerId="ADAL" clId="{942DC373-8B79-474E-9EF6-682153E52446}" dt="2024-04-02T13:38:26.512" v="15122"/>
          <ac:spMkLst>
            <pc:docMk/>
            <pc:sldMk cId="3865206102" sldId="2147377555"/>
            <ac:spMk id="31" creationId="{41349899-961D-5FDD-A65B-92079E94C40D}"/>
          </ac:spMkLst>
        </pc:spChg>
        <pc:spChg chg="add del mod replST">
          <ac:chgData name="Holly Jalota" userId="151c0755-ebdb-4543-b130-909b4e7f85d6" providerId="ADAL" clId="{942DC373-8B79-474E-9EF6-682153E52446}" dt="2024-04-03T08:50:41.632" v="75988"/>
          <ac:spMkLst>
            <pc:docMk/>
            <pc:sldMk cId="3865206102" sldId="2147377555"/>
            <ac:spMk id="31" creationId="{9A460DD4-DD19-53ED-A312-723FB7BC7868}"/>
          </ac:spMkLst>
        </pc:spChg>
        <pc:spChg chg="add del mod replST">
          <ac:chgData name="Holly Jalota" userId="151c0755-ebdb-4543-b130-909b4e7f85d6" providerId="ADAL" clId="{942DC373-8B79-474E-9EF6-682153E52446}" dt="2024-04-03T08:50:51.008" v="76307"/>
          <ac:spMkLst>
            <pc:docMk/>
            <pc:sldMk cId="3865206102" sldId="2147377555"/>
            <ac:spMk id="32" creationId="{D12B28E3-3647-8C62-EF1A-E8D334B1980D}"/>
          </ac:spMkLst>
        </pc:spChg>
        <pc:spChg chg="add del mod replST">
          <ac:chgData name="Holly Jalota" userId="151c0755-ebdb-4543-b130-909b4e7f85d6" providerId="ADAL" clId="{942DC373-8B79-474E-9EF6-682153E52446}" dt="2024-04-02T13:38:36.234" v="15466"/>
          <ac:spMkLst>
            <pc:docMk/>
            <pc:sldMk cId="3865206102" sldId="2147377555"/>
            <ac:spMk id="32" creationId="{F757486A-19A5-50AC-0D1D-0F77263A36B5}"/>
          </ac:spMkLst>
        </pc:spChg>
        <pc:spChg chg="add del mod replST">
          <ac:chgData name="Holly Jalota" userId="151c0755-ebdb-4543-b130-909b4e7f85d6" providerId="ADAL" clId="{942DC373-8B79-474E-9EF6-682153E52446}" dt="2024-04-02T13:38:45.714" v="15842"/>
          <ac:spMkLst>
            <pc:docMk/>
            <pc:sldMk cId="3865206102" sldId="2147377555"/>
            <ac:spMk id="33" creationId="{22535AB9-85BD-200F-BAA1-92C201B538A2}"/>
          </ac:spMkLst>
        </pc:spChg>
        <pc:spChg chg="add del mod replST">
          <ac:chgData name="Holly Jalota" userId="151c0755-ebdb-4543-b130-909b4e7f85d6" providerId="ADAL" clId="{942DC373-8B79-474E-9EF6-682153E52446}" dt="2024-04-03T08:51:00.282" v="76621"/>
          <ac:spMkLst>
            <pc:docMk/>
            <pc:sldMk cId="3865206102" sldId="2147377555"/>
            <ac:spMk id="33" creationId="{BEC4A157-5A61-01A3-BD1B-0DF9164A13D6}"/>
          </ac:spMkLst>
        </pc:spChg>
        <pc:spChg chg="add del mod replST">
          <ac:chgData name="Holly Jalota" userId="151c0755-ebdb-4543-b130-909b4e7f85d6" providerId="ADAL" clId="{942DC373-8B79-474E-9EF6-682153E52446}" dt="2024-04-03T08:51:09.561" v="76926"/>
          <ac:spMkLst>
            <pc:docMk/>
            <pc:sldMk cId="3865206102" sldId="2147377555"/>
            <ac:spMk id="34" creationId="{0984DD8A-1995-9452-D077-918473C0EADE}"/>
          </ac:spMkLst>
        </pc:spChg>
        <pc:spChg chg="add del mod replST">
          <ac:chgData name="Holly Jalota" userId="151c0755-ebdb-4543-b130-909b4e7f85d6" providerId="ADAL" clId="{942DC373-8B79-474E-9EF6-682153E52446}" dt="2024-04-02T13:38:54.982" v="16193"/>
          <ac:spMkLst>
            <pc:docMk/>
            <pc:sldMk cId="3865206102" sldId="2147377555"/>
            <ac:spMk id="34" creationId="{5E17207A-8489-AB2B-7D7B-8788C685FAC9}"/>
          </ac:spMkLst>
        </pc:spChg>
        <pc:spChg chg="add del mod replST">
          <ac:chgData name="Holly Jalota" userId="151c0755-ebdb-4543-b130-909b4e7f85d6" providerId="ADAL" clId="{942DC373-8B79-474E-9EF6-682153E52446}" dt="2024-04-03T08:51:20.945" v="77232"/>
          <ac:spMkLst>
            <pc:docMk/>
            <pc:sldMk cId="3865206102" sldId="2147377555"/>
            <ac:spMk id="35" creationId="{C2E52D82-B28A-8574-4638-759A7F7CA289}"/>
          </ac:spMkLst>
        </pc:spChg>
        <pc:spChg chg="add del mod replST">
          <ac:chgData name="Holly Jalota" userId="151c0755-ebdb-4543-b130-909b4e7f85d6" providerId="ADAL" clId="{942DC373-8B79-474E-9EF6-682153E52446}" dt="2024-04-02T13:39:04.405" v="16547"/>
          <ac:spMkLst>
            <pc:docMk/>
            <pc:sldMk cId="3865206102" sldId="2147377555"/>
            <ac:spMk id="35" creationId="{C58C9A92-69BC-C771-6A9A-D457185BD78D}"/>
          </ac:spMkLst>
        </pc:spChg>
        <pc:spChg chg="add del mod replST">
          <ac:chgData name="Holly Jalota" userId="151c0755-ebdb-4543-b130-909b4e7f85d6" providerId="ADAL" clId="{942DC373-8B79-474E-9EF6-682153E52446}" dt="2024-04-03T09:04:09.211" v="77538"/>
          <ac:spMkLst>
            <pc:docMk/>
            <pc:sldMk cId="3865206102" sldId="2147377555"/>
            <ac:spMk id="36" creationId="{227AF141-150E-E4F2-32CE-BAA576DBF085}"/>
          </ac:spMkLst>
        </pc:spChg>
        <pc:spChg chg="add del mod replST">
          <ac:chgData name="Holly Jalota" userId="151c0755-ebdb-4543-b130-909b4e7f85d6" providerId="ADAL" clId="{942DC373-8B79-474E-9EF6-682153E52446}" dt="2024-04-02T13:39:24.644" v="16879"/>
          <ac:spMkLst>
            <pc:docMk/>
            <pc:sldMk cId="3865206102" sldId="2147377555"/>
            <ac:spMk id="36" creationId="{D85679CA-771A-CDF4-5B59-23BEE79A6055}"/>
          </ac:spMkLst>
        </pc:spChg>
        <pc:spChg chg="add del mod replST">
          <ac:chgData name="Holly Jalota" userId="151c0755-ebdb-4543-b130-909b4e7f85d6" providerId="ADAL" clId="{942DC373-8B79-474E-9EF6-682153E52446}" dt="2024-04-02T13:39:35.764" v="17221"/>
          <ac:spMkLst>
            <pc:docMk/>
            <pc:sldMk cId="3865206102" sldId="2147377555"/>
            <ac:spMk id="37" creationId="{73F6267E-069C-AA92-16F0-CACE9B791FD2}"/>
          </ac:spMkLst>
        </pc:spChg>
        <pc:spChg chg="add del mod replST">
          <ac:chgData name="Holly Jalota" userId="151c0755-ebdb-4543-b130-909b4e7f85d6" providerId="ADAL" clId="{942DC373-8B79-474E-9EF6-682153E52446}" dt="2024-04-03T09:04:18.839" v="77852"/>
          <ac:spMkLst>
            <pc:docMk/>
            <pc:sldMk cId="3865206102" sldId="2147377555"/>
            <ac:spMk id="37" creationId="{E369AB9A-31EE-A876-CB53-03BB0E28A447}"/>
          </ac:spMkLst>
        </pc:spChg>
        <pc:spChg chg="add del mod replST">
          <ac:chgData name="Holly Jalota" userId="151c0755-ebdb-4543-b130-909b4e7f85d6" providerId="ADAL" clId="{942DC373-8B79-474E-9EF6-682153E52446}" dt="2024-04-02T13:39:45.121" v="17553"/>
          <ac:spMkLst>
            <pc:docMk/>
            <pc:sldMk cId="3865206102" sldId="2147377555"/>
            <ac:spMk id="38" creationId="{C6979901-EBBC-7F6D-466B-59F2795E7521}"/>
          </ac:spMkLst>
        </pc:spChg>
        <pc:spChg chg="add del mod replST">
          <ac:chgData name="Holly Jalota" userId="151c0755-ebdb-4543-b130-909b4e7f85d6" providerId="ADAL" clId="{942DC373-8B79-474E-9EF6-682153E52446}" dt="2024-04-03T09:04:28.420" v="78177"/>
          <ac:spMkLst>
            <pc:docMk/>
            <pc:sldMk cId="3865206102" sldId="2147377555"/>
            <ac:spMk id="38" creationId="{FE87FBCA-F266-5111-588F-AADF1A4EA165}"/>
          </ac:spMkLst>
        </pc:spChg>
        <pc:spChg chg="add del mod replST">
          <ac:chgData name="Holly Jalota" userId="151c0755-ebdb-4543-b130-909b4e7f85d6" providerId="ADAL" clId="{942DC373-8B79-474E-9EF6-682153E52446}" dt="2024-04-03T09:04:37.697" v="78505"/>
          <ac:spMkLst>
            <pc:docMk/>
            <pc:sldMk cId="3865206102" sldId="2147377555"/>
            <ac:spMk id="39" creationId="{650C9176-7BAA-4855-967F-E909610DD05E}"/>
          </ac:spMkLst>
        </pc:spChg>
        <pc:spChg chg="add del mod replST">
          <ac:chgData name="Holly Jalota" userId="151c0755-ebdb-4543-b130-909b4e7f85d6" providerId="ADAL" clId="{942DC373-8B79-474E-9EF6-682153E52446}" dt="2024-04-02T13:40:09.309" v="17885"/>
          <ac:spMkLst>
            <pc:docMk/>
            <pc:sldMk cId="3865206102" sldId="2147377555"/>
            <ac:spMk id="39" creationId="{7C1490AC-782A-82D2-5695-3F7716E8E104}"/>
          </ac:spMkLst>
        </pc:spChg>
        <pc:spChg chg="add del mod replST">
          <ac:chgData name="Holly Jalota" userId="151c0755-ebdb-4543-b130-909b4e7f85d6" providerId="ADAL" clId="{942DC373-8B79-474E-9EF6-682153E52446}" dt="2024-04-03T09:04:46.992" v="78825"/>
          <ac:spMkLst>
            <pc:docMk/>
            <pc:sldMk cId="3865206102" sldId="2147377555"/>
            <ac:spMk id="40" creationId="{0B7A75D8-6815-10DE-C434-A3FE3843C8B8}"/>
          </ac:spMkLst>
        </pc:spChg>
        <pc:spChg chg="add del mod replST">
          <ac:chgData name="Holly Jalota" userId="151c0755-ebdb-4543-b130-909b4e7f85d6" providerId="ADAL" clId="{942DC373-8B79-474E-9EF6-682153E52446}" dt="2024-04-02T16:13:21.201" v="18217"/>
          <ac:spMkLst>
            <pc:docMk/>
            <pc:sldMk cId="3865206102" sldId="2147377555"/>
            <ac:spMk id="40" creationId="{2687D4ED-7225-F7FB-4609-2270F5505A16}"/>
          </ac:spMkLst>
        </pc:spChg>
        <pc:spChg chg="add del mod replST">
          <ac:chgData name="Holly Jalota" userId="151c0755-ebdb-4543-b130-909b4e7f85d6" providerId="ADAL" clId="{942DC373-8B79-474E-9EF6-682153E52446}" dt="2024-04-02T16:13:32.367" v="18523"/>
          <ac:spMkLst>
            <pc:docMk/>
            <pc:sldMk cId="3865206102" sldId="2147377555"/>
            <ac:spMk id="41" creationId="{091089BC-35D7-8B9C-04C9-5E52E38D2D22}"/>
          </ac:spMkLst>
        </pc:spChg>
        <pc:spChg chg="add del mod replST">
          <ac:chgData name="Holly Jalota" userId="151c0755-ebdb-4543-b130-909b4e7f85d6" providerId="ADAL" clId="{942DC373-8B79-474E-9EF6-682153E52446}" dt="2024-04-03T09:04:56.284" v="79130"/>
          <ac:spMkLst>
            <pc:docMk/>
            <pc:sldMk cId="3865206102" sldId="2147377555"/>
            <ac:spMk id="41" creationId="{E4FD27D1-B14E-E55C-47E2-79CD9030DF3D}"/>
          </ac:spMkLst>
        </pc:spChg>
        <pc:spChg chg="add del mod replST">
          <ac:chgData name="Holly Jalota" userId="151c0755-ebdb-4543-b130-909b4e7f85d6" providerId="ADAL" clId="{942DC373-8B79-474E-9EF6-682153E52446}" dt="2024-04-02T16:13:42.087" v="18830"/>
          <ac:spMkLst>
            <pc:docMk/>
            <pc:sldMk cId="3865206102" sldId="2147377555"/>
            <ac:spMk id="42" creationId="{8F3E53F6-4191-F125-B99E-1256286BCA51}"/>
          </ac:spMkLst>
        </pc:spChg>
        <pc:spChg chg="add del mod replST">
          <ac:chgData name="Holly Jalota" userId="151c0755-ebdb-4543-b130-909b4e7f85d6" providerId="ADAL" clId="{942DC373-8B79-474E-9EF6-682153E52446}" dt="2024-04-03T09:05:05.611" v="79501"/>
          <ac:spMkLst>
            <pc:docMk/>
            <pc:sldMk cId="3865206102" sldId="2147377555"/>
            <ac:spMk id="42" creationId="{D3C4C37D-66B1-505D-4D1B-201B94B74643}"/>
          </ac:spMkLst>
        </pc:spChg>
        <pc:spChg chg="add del mod replST">
          <ac:chgData name="Holly Jalota" userId="151c0755-ebdb-4543-b130-909b4e7f85d6" providerId="ADAL" clId="{942DC373-8B79-474E-9EF6-682153E52446}" dt="2024-04-03T09:05:14.858" v="79806"/>
          <ac:spMkLst>
            <pc:docMk/>
            <pc:sldMk cId="3865206102" sldId="2147377555"/>
            <ac:spMk id="43" creationId="{04552A93-0CFF-8649-BCF0-399C7554EA93}"/>
          </ac:spMkLst>
        </pc:spChg>
        <pc:spChg chg="add del mod replST">
          <ac:chgData name="Holly Jalota" userId="151c0755-ebdb-4543-b130-909b4e7f85d6" providerId="ADAL" clId="{942DC373-8B79-474E-9EF6-682153E52446}" dt="2024-04-02T16:13:51.473" v="19135"/>
          <ac:spMkLst>
            <pc:docMk/>
            <pc:sldMk cId="3865206102" sldId="2147377555"/>
            <ac:spMk id="43" creationId="{7A7BEEC3-1C94-5395-0C64-76D1278AE258}"/>
          </ac:spMkLst>
        </pc:spChg>
        <pc:spChg chg="add del mod replST">
          <ac:chgData name="Holly Jalota" userId="151c0755-ebdb-4543-b130-909b4e7f85d6" providerId="ADAL" clId="{942DC373-8B79-474E-9EF6-682153E52446}" dt="2024-04-02T16:14:00.760" v="19440"/>
          <ac:spMkLst>
            <pc:docMk/>
            <pc:sldMk cId="3865206102" sldId="2147377555"/>
            <ac:spMk id="44" creationId="{0D7BF756-616F-1C5B-5AB4-7818CD187346}"/>
          </ac:spMkLst>
        </pc:spChg>
        <pc:spChg chg="add del mod replST">
          <ac:chgData name="Holly Jalota" userId="151c0755-ebdb-4543-b130-909b4e7f85d6" providerId="ADAL" clId="{942DC373-8B79-474E-9EF6-682153E52446}" dt="2024-04-03T09:05:48.480" v="80154"/>
          <ac:spMkLst>
            <pc:docMk/>
            <pc:sldMk cId="3865206102" sldId="2147377555"/>
            <ac:spMk id="44" creationId="{CF6C8C62-5C5E-725A-5554-F07F48F9FDFE}"/>
          </ac:spMkLst>
        </pc:spChg>
        <pc:spChg chg="add del mod replST">
          <ac:chgData name="Holly Jalota" userId="151c0755-ebdb-4543-b130-909b4e7f85d6" providerId="ADAL" clId="{942DC373-8B79-474E-9EF6-682153E52446}" dt="2024-04-03T09:05:57.921" v="80523"/>
          <ac:spMkLst>
            <pc:docMk/>
            <pc:sldMk cId="3865206102" sldId="2147377555"/>
            <ac:spMk id="45" creationId="{87D2D14F-4D45-4235-E021-9A4621FD0F84}"/>
          </ac:spMkLst>
        </pc:spChg>
        <pc:spChg chg="add del mod replST">
          <ac:chgData name="Holly Jalota" userId="151c0755-ebdb-4543-b130-909b4e7f85d6" providerId="ADAL" clId="{942DC373-8B79-474E-9EF6-682153E52446}" dt="2024-04-02T16:14:11.580" v="19753"/>
          <ac:spMkLst>
            <pc:docMk/>
            <pc:sldMk cId="3865206102" sldId="2147377555"/>
            <ac:spMk id="45" creationId="{DAA6091C-843E-252C-AA35-4B05788973AC}"/>
          </ac:spMkLst>
        </pc:spChg>
        <pc:spChg chg="add del mod replST">
          <ac:chgData name="Holly Jalota" userId="151c0755-ebdb-4543-b130-909b4e7f85d6" providerId="ADAL" clId="{942DC373-8B79-474E-9EF6-682153E52446}" dt="2024-04-03T09:06:07.216" v="80849"/>
          <ac:spMkLst>
            <pc:docMk/>
            <pc:sldMk cId="3865206102" sldId="2147377555"/>
            <ac:spMk id="46" creationId="{002CA042-9D02-4C78-CB9D-0F548403F75D}"/>
          </ac:spMkLst>
        </pc:spChg>
        <pc:spChg chg="add del mod replST">
          <ac:chgData name="Holly Jalota" userId="151c0755-ebdb-4543-b130-909b4e7f85d6" providerId="ADAL" clId="{942DC373-8B79-474E-9EF6-682153E52446}" dt="2024-04-02T16:14:21.854" v="20083"/>
          <ac:spMkLst>
            <pc:docMk/>
            <pc:sldMk cId="3865206102" sldId="2147377555"/>
            <ac:spMk id="46" creationId="{AF39DD9E-86C9-D2AC-C2C1-C46BE94B096E}"/>
          </ac:spMkLst>
        </pc:spChg>
        <pc:spChg chg="add del mod replST">
          <ac:chgData name="Holly Jalota" userId="151c0755-ebdb-4543-b130-909b4e7f85d6" providerId="ADAL" clId="{942DC373-8B79-474E-9EF6-682153E52446}" dt="2024-04-03T09:06:34.425" v="81155"/>
          <ac:spMkLst>
            <pc:docMk/>
            <pc:sldMk cId="3865206102" sldId="2147377555"/>
            <ac:spMk id="47" creationId="{AC64A6EE-4924-586C-2B32-3BC1BF3EDD91}"/>
          </ac:spMkLst>
        </pc:spChg>
        <pc:spChg chg="add del mod replST">
          <ac:chgData name="Holly Jalota" userId="151c0755-ebdb-4543-b130-909b4e7f85d6" providerId="ADAL" clId="{942DC373-8B79-474E-9EF6-682153E52446}" dt="2024-04-02T16:14:31.657" v="20400"/>
          <ac:spMkLst>
            <pc:docMk/>
            <pc:sldMk cId="3865206102" sldId="2147377555"/>
            <ac:spMk id="47" creationId="{E8646647-3E9D-39FB-83AE-7219F755DC0F}"/>
          </ac:spMkLst>
        </pc:spChg>
        <pc:spChg chg="add del mod replST">
          <ac:chgData name="Holly Jalota" userId="151c0755-ebdb-4543-b130-909b4e7f85d6" providerId="ADAL" clId="{942DC373-8B79-474E-9EF6-682153E52446}" dt="2024-04-03T09:07:01.868" v="81461"/>
          <ac:spMkLst>
            <pc:docMk/>
            <pc:sldMk cId="3865206102" sldId="2147377555"/>
            <ac:spMk id="48" creationId="{4C8CC583-4FDB-03CA-DF02-40016430C444}"/>
          </ac:spMkLst>
        </pc:spChg>
        <pc:spChg chg="add del mod replST">
          <ac:chgData name="Holly Jalota" userId="151c0755-ebdb-4543-b130-909b4e7f85d6" providerId="ADAL" clId="{942DC373-8B79-474E-9EF6-682153E52446}" dt="2024-04-02T16:14:41.301" v="20708"/>
          <ac:spMkLst>
            <pc:docMk/>
            <pc:sldMk cId="3865206102" sldId="2147377555"/>
            <ac:spMk id="48" creationId="{A7C6DAAF-E991-022D-6449-E4D73E83DDE1}"/>
          </ac:spMkLst>
        </pc:spChg>
        <pc:spChg chg="add del mod replST">
          <ac:chgData name="Holly Jalota" userId="151c0755-ebdb-4543-b130-909b4e7f85d6" providerId="ADAL" clId="{942DC373-8B79-474E-9EF6-682153E52446}" dt="2024-04-03T09:07:51.165" v="81785"/>
          <ac:spMkLst>
            <pc:docMk/>
            <pc:sldMk cId="3865206102" sldId="2147377555"/>
            <ac:spMk id="49" creationId="{05A7BB9F-0B1C-5272-D53E-D51527D6E9B1}"/>
          </ac:spMkLst>
        </pc:spChg>
        <pc:spChg chg="add del mod replST">
          <ac:chgData name="Holly Jalota" userId="151c0755-ebdb-4543-b130-909b4e7f85d6" providerId="ADAL" clId="{942DC373-8B79-474E-9EF6-682153E52446}" dt="2024-04-02T16:14:50.591" v="21014"/>
          <ac:spMkLst>
            <pc:docMk/>
            <pc:sldMk cId="3865206102" sldId="2147377555"/>
            <ac:spMk id="49" creationId="{10D5F684-AD4E-E272-6507-24066F64430E}"/>
          </ac:spMkLst>
        </pc:spChg>
        <pc:spChg chg="add del mod replST">
          <ac:chgData name="Holly Jalota" userId="151c0755-ebdb-4543-b130-909b4e7f85d6" providerId="ADAL" clId="{942DC373-8B79-474E-9EF6-682153E52446}" dt="2024-04-02T16:14:59.967" v="21321"/>
          <ac:spMkLst>
            <pc:docMk/>
            <pc:sldMk cId="3865206102" sldId="2147377555"/>
            <ac:spMk id="50" creationId="{19E159B4-29DC-5E27-CCA0-E0322E6FEC7F}"/>
          </ac:spMkLst>
        </pc:spChg>
        <pc:spChg chg="add del mod replST">
          <ac:chgData name="Holly Jalota" userId="151c0755-ebdb-4543-b130-909b4e7f85d6" providerId="ADAL" clId="{942DC373-8B79-474E-9EF6-682153E52446}" dt="2024-04-03T09:08:02.315" v="82090"/>
          <ac:spMkLst>
            <pc:docMk/>
            <pc:sldMk cId="3865206102" sldId="2147377555"/>
            <ac:spMk id="50" creationId="{1F988BEF-6EA0-B1B4-6AC1-5C1611CB56B6}"/>
          </ac:spMkLst>
        </pc:spChg>
        <pc:spChg chg="add del mod replST">
          <ac:chgData name="Holly Jalota" userId="151c0755-ebdb-4543-b130-909b4e7f85d6" providerId="ADAL" clId="{942DC373-8B79-474E-9EF6-682153E52446}" dt="2024-04-03T09:08:31.539" v="82449"/>
          <ac:spMkLst>
            <pc:docMk/>
            <pc:sldMk cId="3865206102" sldId="2147377555"/>
            <ac:spMk id="51" creationId="{179F859D-8DB1-7E20-2F98-BE9FE39928EE}"/>
          </ac:spMkLst>
        </pc:spChg>
        <pc:spChg chg="add del mod replST">
          <ac:chgData name="Holly Jalota" userId="151c0755-ebdb-4543-b130-909b4e7f85d6" providerId="ADAL" clId="{942DC373-8B79-474E-9EF6-682153E52446}" dt="2024-04-02T16:15:09.490" v="21666"/>
          <ac:spMkLst>
            <pc:docMk/>
            <pc:sldMk cId="3865206102" sldId="2147377555"/>
            <ac:spMk id="51" creationId="{5376F9B0-08CD-D364-99E9-055B686B1B57}"/>
          </ac:spMkLst>
        </pc:spChg>
        <pc:spChg chg="add del mod replST">
          <ac:chgData name="Holly Jalota" userId="151c0755-ebdb-4543-b130-909b4e7f85d6" providerId="ADAL" clId="{942DC373-8B79-474E-9EF6-682153E52446}" dt="2024-04-03T10:32:09.150" v="82785"/>
          <ac:spMkLst>
            <pc:docMk/>
            <pc:sldMk cId="3865206102" sldId="2147377555"/>
            <ac:spMk id="52" creationId="{0DD56817-5BFB-20AA-FA43-B81294EE02B9}"/>
          </ac:spMkLst>
        </pc:spChg>
        <pc:spChg chg="add del mod replST">
          <ac:chgData name="Holly Jalota" userId="151c0755-ebdb-4543-b130-909b4e7f85d6" providerId="ADAL" clId="{942DC373-8B79-474E-9EF6-682153E52446}" dt="2024-04-02T16:15:18.720" v="22011"/>
          <ac:spMkLst>
            <pc:docMk/>
            <pc:sldMk cId="3865206102" sldId="2147377555"/>
            <ac:spMk id="52" creationId="{E75FDDD7-5C1A-4AE9-659E-AB51720C2DCE}"/>
          </ac:spMkLst>
        </pc:spChg>
        <pc:spChg chg="add del mod replST">
          <ac:chgData name="Holly Jalota" userId="151c0755-ebdb-4543-b130-909b4e7f85d6" providerId="ADAL" clId="{942DC373-8B79-474E-9EF6-682153E52446}" dt="2024-04-03T10:32:18.783" v="83143"/>
          <ac:spMkLst>
            <pc:docMk/>
            <pc:sldMk cId="3865206102" sldId="2147377555"/>
            <ac:spMk id="53" creationId="{47059C7B-2BCB-7AFC-C172-358EE9243A49}"/>
          </ac:spMkLst>
        </pc:spChg>
        <pc:spChg chg="add del mod replST">
          <ac:chgData name="Holly Jalota" userId="151c0755-ebdb-4543-b130-909b4e7f85d6" providerId="ADAL" clId="{942DC373-8B79-474E-9EF6-682153E52446}" dt="2024-04-02T16:15:27.949" v="22317"/>
          <ac:spMkLst>
            <pc:docMk/>
            <pc:sldMk cId="3865206102" sldId="2147377555"/>
            <ac:spMk id="53" creationId="{D1E3B72B-1EF4-49A7-F170-2DF9220E0D4E}"/>
          </ac:spMkLst>
        </pc:spChg>
        <pc:spChg chg="add del mod replST">
          <ac:chgData name="Holly Jalota" userId="151c0755-ebdb-4543-b130-909b4e7f85d6" providerId="ADAL" clId="{942DC373-8B79-474E-9EF6-682153E52446}" dt="2024-04-02T16:15:37.473" v="22634"/>
          <ac:spMkLst>
            <pc:docMk/>
            <pc:sldMk cId="3865206102" sldId="2147377555"/>
            <ac:spMk id="54" creationId="{C25212DE-842A-6C68-B116-50B47647BDDB}"/>
          </ac:spMkLst>
        </pc:spChg>
        <pc:spChg chg="add del mod replST">
          <ac:chgData name="Holly Jalota" userId="151c0755-ebdb-4543-b130-909b4e7f85d6" providerId="ADAL" clId="{942DC373-8B79-474E-9EF6-682153E52446}" dt="2024-04-03T10:32:28.151" v="83516"/>
          <ac:spMkLst>
            <pc:docMk/>
            <pc:sldMk cId="3865206102" sldId="2147377555"/>
            <ac:spMk id="54" creationId="{D9176CF6-145A-4A63-7E0A-4400D5A7C497}"/>
          </ac:spMkLst>
        </pc:spChg>
        <pc:spChg chg="add del mod replST">
          <ac:chgData name="Holly Jalota" userId="151c0755-ebdb-4543-b130-909b4e7f85d6" providerId="ADAL" clId="{942DC373-8B79-474E-9EF6-682153E52446}" dt="2024-04-02T16:15:46.838" v="22969"/>
          <ac:spMkLst>
            <pc:docMk/>
            <pc:sldMk cId="3865206102" sldId="2147377555"/>
            <ac:spMk id="55" creationId="{2CBDC93E-051C-9C97-047C-39CCCCB4A3DC}"/>
          </ac:spMkLst>
        </pc:spChg>
        <pc:spChg chg="add del mod replST">
          <ac:chgData name="Holly Jalota" userId="151c0755-ebdb-4543-b130-909b4e7f85d6" providerId="ADAL" clId="{942DC373-8B79-474E-9EF6-682153E52446}" dt="2024-04-03T10:32:37.418" v="83899"/>
          <ac:spMkLst>
            <pc:docMk/>
            <pc:sldMk cId="3865206102" sldId="2147377555"/>
            <ac:spMk id="55" creationId="{E5C28D50-45A2-EAB9-E4DA-8736C1ACE46D}"/>
          </ac:spMkLst>
        </pc:spChg>
        <pc:spChg chg="add del mod replST">
          <ac:chgData name="Holly Jalota" userId="151c0755-ebdb-4543-b130-909b4e7f85d6" providerId="ADAL" clId="{942DC373-8B79-474E-9EF6-682153E52446}" dt="2024-04-03T10:32:46.671" v="84261"/>
          <ac:spMkLst>
            <pc:docMk/>
            <pc:sldMk cId="3865206102" sldId="2147377555"/>
            <ac:spMk id="56" creationId="{64E7E371-DD22-FCCC-B7B7-8D46AA25D0BB}"/>
          </ac:spMkLst>
        </pc:spChg>
        <pc:spChg chg="add del mod replST">
          <ac:chgData name="Holly Jalota" userId="151c0755-ebdb-4543-b130-909b4e7f85d6" providerId="ADAL" clId="{942DC373-8B79-474E-9EF6-682153E52446}" dt="2024-04-02T16:15:57.662" v="23278"/>
          <ac:spMkLst>
            <pc:docMk/>
            <pc:sldMk cId="3865206102" sldId="2147377555"/>
            <ac:spMk id="56" creationId="{81F4B916-AA44-91B6-BE56-F2372844DE63}"/>
          </ac:spMkLst>
        </pc:spChg>
        <pc:spChg chg="add del mod replST">
          <ac:chgData name="Holly Jalota" userId="151c0755-ebdb-4543-b130-909b4e7f85d6" providerId="ADAL" clId="{942DC373-8B79-474E-9EF6-682153E52446}" dt="2024-04-02T16:16:06.861" v="23588"/>
          <ac:spMkLst>
            <pc:docMk/>
            <pc:sldMk cId="3865206102" sldId="2147377555"/>
            <ac:spMk id="57" creationId="{9009BC2F-D6EA-1A0C-B67F-0DBBBE2D4355}"/>
          </ac:spMkLst>
        </pc:spChg>
        <pc:spChg chg="add del mod replST">
          <ac:chgData name="Holly Jalota" userId="151c0755-ebdb-4543-b130-909b4e7f85d6" providerId="ADAL" clId="{942DC373-8B79-474E-9EF6-682153E52446}" dt="2024-04-03T10:32:56.134" v="84619"/>
          <ac:spMkLst>
            <pc:docMk/>
            <pc:sldMk cId="3865206102" sldId="2147377555"/>
            <ac:spMk id="57" creationId="{AA5FA2B1-5F3A-C295-85FF-4037207004CB}"/>
          </ac:spMkLst>
        </pc:spChg>
        <pc:spChg chg="add del mod replST">
          <ac:chgData name="Holly Jalota" userId="151c0755-ebdb-4543-b130-909b4e7f85d6" providerId="ADAL" clId="{942DC373-8B79-474E-9EF6-682153E52446}" dt="2024-04-02T16:16:16.903" v="23916"/>
          <ac:spMkLst>
            <pc:docMk/>
            <pc:sldMk cId="3865206102" sldId="2147377555"/>
            <ac:spMk id="58" creationId="{AEAB44BD-191C-338C-2C10-A56F840C9B97}"/>
          </ac:spMkLst>
        </pc:spChg>
        <pc:spChg chg="add del mod replST">
          <ac:chgData name="Holly Jalota" userId="151c0755-ebdb-4543-b130-909b4e7f85d6" providerId="ADAL" clId="{942DC373-8B79-474E-9EF6-682153E52446}" dt="2024-04-03T10:33:17.146" v="84976"/>
          <ac:spMkLst>
            <pc:docMk/>
            <pc:sldMk cId="3865206102" sldId="2147377555"/>
            <ac:spMk id="58" creationId="{CD259985-5B44-F175-52AF-A10B928F6EA1}"/>
          </ac:spMkLst>
        </pc:spChg>
        <pc:spChg chg="add del mod replST">
          <ac:chgData name="Holly Jalota" userId="151c0755-ebdb-4543-b130-909b4e7f85d6" providerId="ADAL" clId="{942DC373-8B79-474E-9EF6-682153E52446}" dt="2024-04-03T10:33:26.378" v="85374"/>
          <ac:spMkLst>
            <pc:docMk/>
            <pc:sldMk cId="3865206102" sldId="2147377555"/>
            <ac:spMk id="59" creationId="{A29863F6-DBBE-7D2C-8C4F-A04907AE0745}"/>
          </ac:spMkLst>
        </pc:spChg>
        <pc:spChg chg="add del mod replST">
          <ac:chgData name="Holly Jalota" userId="151c0755-ebdb-4543-b130-909b4e7f85d6" providerId="ADAL" clId="{942DC373-8B79-474E-9EF6-682153E52446}" dt="2024-04-02T16:16:26.232" v="24240"/>
          <ac:spMkLst>
            <pc:docMk/>
            <pc:sldMk cId="3865206102" sldId="2147377555"/>
            <ac:spMk id="59" creationId="{A3108897-F8C1-1DF3-5B42-04CB6684CA54}"/>
          </ac:spMkLst>
        </pc:spChg>
        <pc:spChg chg="del">
          <ac:chgData name="Holly Jalota" userId="151c0755-ebdb-4543-b130-909b4e7f85d6" providerId="ADAL" clId="{942DC373-8B79-474E-9EF6-682153E52446}" dt="2024-03-28T09:48:27.542" v="870"/>
          <ac:spMkLst>
            <pc:docMk/>
            <pc:sldMk cId="3865206102" sldId="2147377555"/>
            <ac:spMk id="60" creationId="{89537591-342E-4BA7-E4D5-5CEB211B1F59}"/>
          </ac:spMkLst>
        </pc:spChg>
        <pc:spChg chg="add del mod replST">
          <ac:chgData name="Holly Jalota" userId="151c0755-ebdb-4543-b130-909b4e7f85d6" providerId="ADAL" clId="{942DC373-8B79-474E-9EF6-682153E52446}" dt="2024-04-02T16:16:35.435" v="24584"/>
          <ac:spMkLst>
            <pc:docMk/>
            <pc:sldMk cId="3865206102" sldId="2147377555"/>
            <ac:spMk id="60" creationId="{9B399353-087B-020C-75C9-03FBEE194B58}"/>
          </ac:spMkLst>
        </pc:spChg>
        <pc:spChg chg="add del mod replST">
          <ac:chgData name="Holly Jalota" userId="151c0755-ebdb-4543-b130-909b4e7f85d6" providerId="ADAL" clId="{942DC373-8B79-474E-9EF6-682153E52446}" dt="2024-04-03T10:33:35.663" v="85720"/>
          <ac:spMkLst>
            <pc:docMk/>
            <pc:sldMk cId="3865206102" sldId="2147377555"/>
            <ac:spMk id="60" creationId="{D39E775F-8D00-4FA2-08CE-B8EFB882C9CE}"/>
          </ac:spMkLst>
        </pc:spChg>
        <pc:spChg chg="add del mod replST">
          <ac:chgData name="Holly Jalota" userId="151c0755-ebdb-4543-b130-909b4e7f85d6" providerId="ADAL" clId="{942DC373-8B79-474E-9EF6-682153E52446}" dt="2024-04-03T10:33:44.903" v="86079"/>
          <ac:spMkLst>
            <pc:docMk/>
            <pc:sldMk cId="3865206102" sldId="2147377555"/>
            <ac:spMk id="61" creationId="{5A8E565B-5F80-5AEE-21AD-1B98BB919076}"/>
          </ac:spMkLst>
        </pc:spChg>
        <pc:spChg chg="add del mod replST">
          <ac:chgData name="Holly Jalota" userId="151c0755-ebdb-4543-b130-909b4e7f85d6" providerId="ADAL" clId="{942DC373-8B79-474E-9EF6-682153E52446}" dt="2024-04-02T16:16:44.766" v="24913"/>
          <ac:spMkLst>
            <pc:docMk/>
            <pc:sldMk cId="3865206102" sldId="2147377555"/>
            <ac:spMk id="61" creationId="{7D64B9CC-AC1E-487F-1663-9189CAEEC40C}"/>
          </ac:spMkLst>
        </pc:spChg>
        <pc:spChg chg="add del mod replST">
          <ac:chgData name="Holly Jalota" userId="151c0755-ebdb-4543-b130-909b4e7f85d6" providerId="ADAL" clId="{942DC373-8B79-474E-9EF6-682153E52446}" dt="2024-04-02T16:16:55.534" v="25221"/>
          <ac:spMkLst>
            <pc:docMk/>
            <pc:sldMk cId="3865206102" sldId="2147377555"/>
            <ac:spMk id="62" creationId="{32D975EE-6DFD-93D6-1E3B-E9B1F85CB6DC}"/>
          </ac:spMkLst>
        </pc:spChg>
        <pc:spChg chg="add del mod replST">
          <ac:chgData name="Holly Jalota" userId="151c0755-ebdb-4543-b130-909b4e7f85d6" providerId="ADAL" clId="{942DC373-8B79-474E-9EF6-682153E52446}" dt="2024-04-03T10:33:54.262" v="86494"/>
          <ac:spMkLst>
            <pc:docMk/>
            <pc:sldMk cId="3865206102" sldId="2147377555"/>
            <ac:spMk id="62" creationId="{AB7E94B9-73DE-2809-85A5-53EC7C5652E9}"/>
          </ac:spMkLst>
        </pc:spChg>
        <pc:spChg chg="add del mod replST">
          <ac:chgData name="Holly Jalota" userId="151c0755-ebdb-4543-b130-909b4e7f85d6" providerId="ADAL" clId="{942DC373-8B79-474E-9EF6-682153E52446}" dt="2024-04-02T16:17:05.022" v="25547"/>
          <ac:spMkLst>
            <pc:docMk/>
            <pc:sldMk cId="3865206102" sldId="2147377555"/>
            <ac:spMk id="63" creationId="{AAB543F6-9D32-9BF7-0EB3-221F88B4A6DE}"/>
          </ac:spMkLst>
        </pc:spChg>
        <pc:spChg chg="add del mod replST">
          <ac:chgData name="Holly Jalota" userId="151c0755-ebdb-4543-b130-909b4e7f85d6" providerId="ADAL" clId="{942DC373-8B79-474E-9EF6-682153E52446}" dt="2024-04-03T10:34:03.672" v="86905"/>
          <ac:spMkLst>
            <pc:docMk/>
            <pc:sldMk cId="3865206102" sldId="2147377555"/>
            <ac:spMk id="63" creationId="{E4807F73-E739-FBE8-6A66-8CFB9329F991}"/>
          </ac:spMkLst>
        </pc:spChg>
        <pc:spChg chg="add del mod replST">
          <ac:chgData name="Holly Jalota" userId="151c0755-ebdb-4543-b130-909b4e7f85d6" providerId="ADAL" clId="{942DC373-8B79-474E-9EF6-682153E52446}" dt="2024-04-02T16:17:14.378" v="25886"/>
          <ac:spMkLst>
            <pc:docMk/>
            <pc:sldMk cId="3865206102" sldId="2147377555"/>
            <ac:spMk id="64" creationId="{2BEDDCD6-5F6B-B6D9-5DA4-718F79E2A8A6}"/>
          </ac:spMkLst>
        </pc:spChg>
        <pc:spChg chg="add del mod replST">
          <ac:chgData name="Holly Jalota" userId="151c0755-ebdb-4543-b130-909b4e7f85d6" providerId="ADAL" clId="{942DC373-8B79-474E-9EF6-682153E52446}" dt="2024-04-02T16:17:23.679" v="26214"/>
          <ac:spMkLst>
            <pc:docMk/>
            <pc:sldMk cId="3865206102" sldId="2147377555"/>
            <ac:spMk id="65" creationId="{FC01AC75-9697-0499-2FD8-02E89E8F7C69}"/>
          </ac:spMkLst>
        </pc:spChg>
        <pc:spChg chg="add del mod replST">
          <ac:chgData name="Holly Jalota" userId="151c0755-ebdb-4543-b130-909b4e7f85d6" providerId="ADAL" clId="{942DC373-8B79-474E-9EF6-682153E52446}" dt="2024-04-02T16:17:32.974" v="26546"/>
          <ac:spMkLst>
            <pc:docMk/>
            <pc:sldMk cId="3865206102" sldId="2147377555"/>
            <ac:spMk id="66" creationId="{EB4AD3AB-E7E4-3477-4F1E-D9E5B097AB4B}"/>
          </ac:spMkLst>
        </pc:spChg>
        <pc:spChg chg="add del mod replST">
          <ac:chgData name="Holly Jalota" userId="151c0755-ebdb-4543-b130-909b4e7f85d6" providerId="ADAL" clId="{942DC373-8B79-474E-9EF6-682153E52446}" dt="2024-04-02T16:17:42.249" v="26855"/>
          <ac:spMkLst>
            <pc:docMk/>
            <pc:sldMk cId="3865206102" sldId="2147377555"/>
            <ac:spMk id="67" creationId="{10490CA4-DD79-C449-9C80-B444BC30E470}"/>
          </ac:spMkLst>
        </pc:spChg>
        <pc:spChg chg="add del mod replST">
          <ac:chgData name="Holly Jalota" userId="151c0755-ebdb-4543-b130-909b4e7f85d6" providerId="ADAL" clId="{942DC373-8B79-474E-9EF6-682153E52446}" dt="2024-04-02T16:17:51.458" v="27162"/>
          <ac:spMkLst>
            <pc:docMk/>
            <pc:sldMk cId="3865206102" sldId="2147377555"/>
            <ac:spMk id="68" creationId="{73A0F3A9-2B43-E40C-A396-227F7BBEE1C5}"/>
          </ac:spMkLst>
        </pc:spChg>
        <pc:spChg chg="add del mod replST">
          <ac:chgData name="Holly Jalota" userId="151c0755-ebdb-4543-b130-909b4e7f85d6" providerId="ADAL" clId="{942DC373-8B79-474E-9EF6-682153E52446}" dt="2024-04-02T16:18:02.146" v="27489"/>
          <ac:spMkLst>
            <pc:docMk/>
            <pc:sldMk cId="3865206102" sldId="2147377555"/>
            <ac:spMk id="69" creationId="{444D6C5F-2394-03D0-82DE-A8857CA9491A}"/>
          </ac:spMkLst>
        </pc:spChg>
        <pc:spChg chg="add del mod replST">
          <ac:chgData name="Holly Jalota" userId="151c0755-ebdb-4543-b130-909b4e7f85d6" providerId="ADAL" clId="{942DC373-8B79-474E-9EF6-682153E52446}" dt="2024-04-02T16:18:11.446" v="27847"/>
          <ac:spMkLst>
            <pc:docMk/>
            <pc:sldMk cId="3865206102" sldId="2147377555"/>
            <ac:spMk id="70" creationId="{C58CB7CE-1002-6D6D-1E60-FEDF6DF2AD43}"/>
          </ac:spMkLst>
        </pc:spChg>
        <pc:spChg chg="add del mod replST">
          <ac:chgData name="Holly Jalota" userId="151c0755-ebdb-4543-b130-909b4e7f85d6" providerId="ADAL" clId="{942DC373-8B79-474E-9EF6-682153E52446}" dt="2024-04-02T16:18:20.738" v="28198"/>
          <ac:spMkLst>
            <pc:docMk/>
            <pc:sldMk cId="3865206102" sldId="2147377555"/>
            <ac:spMk id="71" creationId="{2A07AD56-7C72-567E-46D9-F8DB79A8FEEF}"/>
          </ac:spMkLst>
        </pc:spChg>
        <pc:spChg chg="add del mod replST">
          <ac:chgData name="Holly Jalota" userId="151c0755-ebdb-4543-b130-909b4e7f85d6" providerId="ADAL" clId="{942DC373-8B79-474E-9EF6-682153E52446}" dt="2024-04-02T16:18:30.060" v="28521"/>
          <ac:spMkLst>
            <pc:docMk/>
            <pc:sldMk cId="3865206102" sldId="2147377555"/>
            <ac:spMk id="72" creationId="{1FE64C4E-0436-3E50-A26D-5A0F2593B031}"/>
          </ac:spMkLst>
        </pc:spChg>
        <pc:spChg chg="add del mod replST">
          <ac:chgData name="Holly Jalota" userId="151c0755-ebdb-4543-b130-909b4e7f85d6" providerId="ADAL" clId="{942DC373-8B79-474E-9EF6-682153E52446}" dt="2024-04-02T16:18:39.314" v="28871"/>
          <ac:spMkLst>
            <pc:docMk/>
            <pc:sldMk cId="3865206102" sldId="2147377555"/>
            <ac:spMk id="73" creationId="{D3FB7634-9D3C-8B56-6021-A5E375D45CCC}"/>
          </ac:spMkLst>
        </pc:spChg>
        <pc:spChg chg="add del mod replST">
          <ac:chgData name="Holly Jalota" userId="151c0755-ebdb-4543-b130-909b4e7f85d6" providerId="ADAL" clId="{942DC373-8B79-474E-9EF6-682153E52446}" dt="2024-04-02T16:18:48.572" v="29203"/>
          <ac:spMkLst>
            <pc:docMk/>
            <pc:sldMk cId="3865206102" sldId="2147377555"/>
            <ac:spMk id="74" creationId="{E4FAC4C3-25FD-4209-F766-46F4C4BB451E}"/>
          </ac:spMkLst>
        </pc:spChg>
        <pc:spChg chg="add del mod replST">
          <ac:chgData name="Holly Jalota" userId="151c0755-ebdb-4543-b130-909b4e7f85d6" providerId="ADAL" clId="{942DC373-8B79-474E-9EF6-682153E52446}" dt="2024-04-02T16:18:57.836" v="29536"/>
          <ac:spMkLst>
            <pc:docMk/>
            <pc:sldMk cId="3865206102" sldId="2147377555"/>
            <ac:spMk id="75" creationId="{CF4CE319-7BBE-1A07-B7B4-E92D829FCCB0}"/>
          </ac:spMkLst>
        </pc:spChg>
        <pc:spChg chg="add del mod replST">
          <ac:chgData name="Holly Jalota" userId="151c0755-ebdb-4543-b130-909b4e7f85d6" providerId="ADAL" clId="{942DC373-8B79-474E-9EF6-682153E52446}" dt="2024-04-02T16:19:08.667" v="29859"/>
          <ac:spMkLst>
            <pc:docMk/>
            <pc:sldMk cId="3865206102" sldId="2147377555"/>
            <ac:spMk id="76" creationId="{2DCD6256-5733-4DDF-5FAE-7A588F257409}"/>
          </ac:spMkLst>
        </pc:spChg>
        <pc:spChg chg="add del mod replST">
          <ac:chgData name="Holly Jalota" userId="151c0755-ebdb-4543-b130-909b4e7f85d6" providerId="ADAL" clId="{942DC373-8B79-474E-9EF6-682153E52446}" dt="2024-04-02T16:19:33.867" v="30165"/>
          <ac:spMkLst>
            <pc:docMk/>
            <pc:sldMk cId="3865206102" sldId="2147377555"/>
            <ac:spMk id="77" creationId="{E4970AD6-62A8-4020-E4EA-70B29C48E827}"/>
          </ac:spMkLst>
        </pc:spChg>
        <pc:spChg chg="add del mod replST">
          <ac:chgData name="Holly Jalota" userId="151c0755-ebdb-4543-b130-909b4e7f85d6" providerId="ADAL" clId="{942DC373-8B79-474E-9EF6-682153E52446}" dt="2024-04-02T16:19:43.106" v="30471"/>
          <ac:spMkLst>
            <pc:docMk/>
            <pc:sldMk cId="3865206102" sldId="2147377555"/>
            <ac:spMk id="78" creationId="{663CF636-C92B-F9B3-DA76-2CEFA852A53E}"/>
          </ac:spMkLst>
        </pc:spChg>
        <pc:spChg chg="add del mod replST">
          <ac:chgData name="Holly Jalota" userId="151c0755-ebdb-4543-b130-909b4e7f85d6" providerId="ADAL" clId="{942DC373-8B79-474E-9EF6-682153E52446}" dt="2024-04-02T16:19:52.526" v="30793"/>
          <ac:spMkLst>
            <pc:docMk/>
            <pc:sldMk cId="3865206102" sldId="2147377555"/>
            <ac:spMk id="79" creationId="{7F893C56-920E-C2CF-F1B0-0EB6D2832797}"/>
          </ac:spMkLst>
        </pc:spChg>
        <pc:spChg chg="add del mod replST">
          <ac:chgData name="Holly Jalota" userId="151c0755-ebdb-4543-b130-909b4e7f85d6" providerId="ADAL" clId="{942DC373-8B79-474E-9EF6-682153E52446}" dt="2024-04-02T16:20:21.167" v="31098"/>
          <ac:spMkLst>
            <pc:docMk/>
            <pc:sldMk cId="3865206102" sldId="2147377555"/>
            <ac:spMk id="80" creationId="{4A42822B-E562-0749-9F11-080230FC5920}"/>
          </ac:spMkLst>
        </pc:spChg>
        <pc:spChg chg="add del mod replST">
          <ac:chgData name="Holly Jalota" userId="151c0755-ebdb-4543-b130-909b4e7f85d6" providerId="ADAL" clId="{942DC373-8B79-474E-9EF6-682153E52446}" dt="2024-04-02T16:20:32.314" v="31405"/>
          <ac:spMkLst>
            <pc:docMk/>
            <pc:sldMk cId="3865206102" sldId="2147377555"/>
            <ac:spMk id="81" creationId="{A014ED3B-5D02-AFF8-E71E-A0A6E9FA7571}"/>
          </ac:spMkLst>
        </pc:spChg>
        <pc:spChg chg="add del mod replST">
          <ac:chgData name="Holly Jalota" userId="151c0755-ebdb-4543-b130-909b4e7f85d6" providerId="ADAL" clId="{942DC373-8B79-474E-9EF6-682153E52446}" dt="2024-04-02T16:20:41.562" v="31710"/>
          <ac:spMkLst>
            <pc:docMk/>
            <pc:sldMk cId="3865206102" sldId="2147377555"/>
            <ac:spMk id="82" creationId="{D9AAB237-C157-22EB-366B-64D0DB1C9AFF}"/>
          </ac:spMkLst>
        </pc:spChg>
        <pc:spChg chg="add del mod replST">
          <ac:chgData name="Holly Jalota" userId="151c0755-ebdb-4543-b130-909b4e7f85d6" providerId="ADAL" clId="{942DC373-8B79-474E-9EF6-682153E52446}" dt="2024-04-02T16:20:52.709" v="32015"/>
          <ac:spMkLst>
            <pc:docMk/>
            <pc:sldMk cId="3865206102" sldId="2147377555"/>
            <ac:spMk id="83" creationId="{9E688F74-4192-AAB4-4A3F-1BD60D0F0B67}"/>
          </ac:spMkLst>
        </pc:spChg>
        <pc:spChg chg="add del mod replST">
          <ac:chgData name="Holly Jalota" userId="151c0755-ebdb-4543-b130-909b4e7f85d6" providerId="ADAL" clId="{942DC373-8B79-474E-9EF6-682153E52446}" dt="2024-04-02T16:21:02.496" v="32321"/>
          <ac:spMkLst>
            <pc:docMk/>
            <pc:sldMk cId="3865206102" sldId="2147377555"/>
            <ac:spMk id="84" creationId="{A6238AE0-9CFF-2B6E-4C4B-16221658BF47}"/>
          </ac:spMkLst>
        </pc:spChg>
        <pc:spChg chg="add del mod replST">
          <ac:chgData name="Holly Jalota" userId="151c0755-ebdb-4543-b130-909b4e7f85d6" providerId="ADAL" clId="{942DC373-8B79-474E-9EF6-682153E52446}" dt="2024-04-02T16:21:12.031" v="32626"/>
          <ac:spMkLst>
            <pc:docMk/>
            <pc:sldMk cId="3865206102" sldId="2147377555"/>
            <ac:spMk id="85" creationId="{40F302C3-9123-707D-A749-CB6FBEEC6F38}"/>
          </ac:spMkLst>
        </pc:spChg>
        <pc:spChg chg="add del mod replST">
          <ac:chgData name="Holly Jalota" userId="151c0755-ebdb-4543-b130-909b4e7f85d6" providerId="ADAL" clId="{942DC373-8B79-474E-9EF6-682153E52446}" dt="2024-04-02T16:21:21.350" v="32931"/>
          <ac:spMkLst>
            <pc:docMk/>
            <pc:sldMk cId="3865206102" sldId="2147377555"/>
            <ac:spMk id="86" creationId="{3A6D76ED-C205-CAD0-DDB4-DDF11803EA10}"/>
          </ac:spMkLst>
        </pc:spChg>
        <pc:spChg chg="add del mod replST">
          <ac:chgData name="Holly Jalota" userId="151c0755-ebdb-4543-b130-909b4e7f85d6" providerId="ADAL" clId="{942DC373-8B79-474E-9EF6-682153E52446}" dt="2024-04-02T16:21:33.652" v="33237"/>
          <ac:spMkLst>
            <pc:docMk/>
            <pc:sldMk cId="3865206102" sldId="2147377555"/>
            <ac:spMk id="87" creationId="{D1F5894B-152B-79AA-37A6-9DC5CE865DAC}"/>
          </ac:spMkLst>
        </pc:spChg>
        <pc:spChg chg="add del mod replST">
          <ac:chgData name="Holly Jalota" userId="151c0755-ebdb-4543-b130-909b4e7f85d6" providerId="ADAL" clId="{942DC373-8B79-474E-9EF6-682153E52446}" dt="2024-04-02T16:21:44.471" v="33543"/>
          <ac:spMkLst>
            <pc:docMk/>
            <pc:sldMk cId="3865206102" sldId="2147377555"/>
            <ac:spMk id="88" creationId="{5EA6F32C-879C-200F-569B-F46E97EAE954}"/>
          </ac:spMkLst>
        </pc:spChg>
        <pc:spChg chg="add del mod replST">
          <ac:chgData name="Holly Jalota" userId="151c0755-ebdb-4543-b130-909b4e7f85d6" providerId="ADAL" clId="{942DC373-8B79-474E-9EF6-682153E52446}" dt="2024-04-02T16:21:56.046" v="33849"/>
          <ac:spMkLst>
            <pc:docMk/>
            <pc:sldMk cId="3865206102" sldId="2147377555"/>
            <ac:spMk id="89" creationId="{1547DCD5-D659-5AF1-7C91-C0FCFFAE3661}"/>
          </ac:spMkLst>
        </pc:spChg>
        <pc:spChg chg="add del mod replST">
          <ac:chgData name="Holly Jalota" userId="151c0755-ebdb-4543-b130-909b4e7f85d6" providerId="ADAL" clId="{942DC373-8B79-474E-9EF6-682153E52446}" dt="2024-04-02T16:22:08.857" v="34156"/>
          <ac:spMkLst>
            <pc:docMk/>
            <pc:sldMk cId="3865206102" sldId="2147377555"/>
            <ac:spMk id="90" creationId="{368470FE-B862-712D-F64D-3EDACC5856EC}"/>
          </ac:spMkLst>
        </pc:spChg>
        <pc:spChg chg="add del mod replST">
          <ac:chgData name="Holly Jalota" userId="151c0755-ebdb-4543-b130-909b4e7f85d6" providerId="ADAL" clId="{942DC373-8B79-474E-9EF6-682153E52446}" dt="2024-04-02T16:22:45.381" v="34461"/>
          <ac:spMkLst>
            <pc:docMk/>
            <pc:sldMk cId="3865206102" sldId="2147377555"/>
            <ac:spMk id="91" creationId="{2022A138-10E6-44BE-B0F5-D71FC13F6FEE}"/>
          </ac:spMkLst>
        </pc:spChg>
        <pc:spChg chg="add del mod replST">
          <ac:chgData name="Holly Jalota" userId="151c0755-ebdb-4543-b130-909b4e7f85d6" providerId="ADAL" clId="{942DC373-8B79-474E-9EF6-682153E52446}" dt="2024-04-02T16:22:56.551" v="34766"/>
          <ac:spMkLst>
            <pc:docMk/>
            <pc:sldMk cId="3865206102" sldId="2147377555"/>
            <ac:spMk id="92" creationId="{56CA2348-DA8D-6846-FD7E-7E63931A5E19}"/>
          </ac:spMkLst>
        </pc:spChg>
        <pc:spChg chg="add del mod replST">
          <ac:chgData name="Holly Jalota" userId="151c0755-ebdb-4543-b130-909b4e7f85d6" providerId="ADAL" clId="{942DC373-8B79-474E-9EF6-682153E52446}" dt="2024-04-02T16:23:06.506" v="35073"/>
          <ac:spMkLst>
            <pc:docMk/>
            <pc:sldMk cId="3865206102" sldId="2147377555"/>
            <ac:spMk id="93" creationId="{7BEDFD96-2359-BD06-DCAE-EA3BBF62A355}"/>
          </ac:spMkLst>
        </pc:spChg>
        <pc:spChg chg="add del mod replST">
          <ac:chgData name="Holly Jalota" userId="151c0755-ebdb-4543-b130-909b4e7f85d6" providerId="ADAL" clId="{942DC373-8B79-474E-9EF6-682153E52446}" dt="2024-04-02T16:23:15.898" v="35379"/>
          <ac:spMkLst>
            <pc:docMk/>
            <pc:sldMk cId="3865206102" sldId="2147377555"/>
            <ac:spMk id="94" creationId="{2B5F6C4F-5374-C142-807C-B61F897C9DC7}"/>
          </ac:spMkLst>
        </pc:spChg>
        <pc:spChg chg="add del mod replST">
          <ac:chgData name="Holly Jalota" userId="151c0755-ebdb-4543-b130-909b4e7f85d6" providerId="ADAL" clId="{942DC373-8B79-474E-9EF6-682153E52446}" dt="2024-04-02T16:23:47.391" v="35684"/>
          <ac:spMkLst>
            <pc:docMk/>
            <pc:sldMk cId="3865206102" sldId="2147377555"/>
            <ac:spMk id="95" creationId="{907A55DE-5456-5714-F319-A802B15AB8EE}"/>
          </ac:spMkLst>
        </pc:spChg>
        <pc:spChg chg="add del mod replST">
          <ac:chgData name="Holly Jalota" userId="151c0755-ebdb-4543-b130-909b4e7f85d6" providerId="ADAL" clId="{942DC373-8B79-474E-9EF6-682153E52446}" dt="2024-04-02T16:23:56.771" v="35990"/>
          <ac:spMkLst>
            <pc:docMk/>
            <pc:sldMk cId="3865206102" sldId="2147377555"/>
            <ac:spMk id="96" creationId="{F6B35DDF-877C-9B84-09EA-E65C48B94574}"/>
          </ac:spMkLst>
        </pc:spChg>
        <pc:spChg chg="add del mod replST">
          <ac:chgData name="Holly Jalota" userId="151c0755-ebdb-4543-b130-909b4e7f85d6" providerId="ADAL" clId="{942DC373-8B79-474E-9EF6-682153E52446}" dt="2024-04-02T16:24:06.695" v="36295"/>
          <ac:spMkLst>
            <pc:docMk/>
            <pc:sldMk cId="3865206102" sldId="2147377555"/>
            <ac:spMk id="97" creationId="{AA98EA93-AA02-238C-2699-8999CA0E24C9}"/>
          </ac:spMkLst>
        </pc:spChg>
        <pc:spChg chg="add del mod replST">
          <ac:chgData name="Holly Jalota" userId="151c0755-ebdb-4543-b130-909b4e7f85d6" providerId="ADAL" clId="{942DC373-8B79-474E-9EF6-682153E52446}" dt="2024-04-02T16:24:17.868" v="36603"/>
          <ac:spMkLst>
            <pc:docMk/>
            <pc:sldMk cId="3865206102" sldId="2147377555"/>
            <ac:spMk id="98" creationId="{074A23E5-A3A4-BFD8-1402-A2C3F423781F}"/>
          </ac:spMkLst>
        </pc:spChg>
        <pc:spChg chg="add del mod replST">
          <ac:chgData name="Holly Jalota" userId="151c0755-ebdb-4543-b130-909b4e7f85d6" providerId="ADAL" clId="{942DC373-8B79-474E-9EF6-682153E52446}" dt="2024-04-02T16:24:31.617" v="36909"/>
          <ac:spMkLst>
            <pc:docMk/>
            <pc:sldMk cId="3865206102" sldId="2147377555"/>
            <ac:spMk id="99" creationId="{66C2938A-B9C0-B05E-BACA-E31B9FCF1447}"/>
          </ac:spMkLst>
        </pc:spChg>
        <pc:spChg chg="add del mod replST">
          <ac:chgData name="Holly Jalota" userId="151c0755-ebdb-4543-b130-909b4e7f85d6" providerId="ADAL" clId="{942DC373-8B79-474E-9EF6-682153E52446}" dt="2024-04-02T16:24:42.284" v="37215"/>
          <ac:spMkLst>
            <pc:docMk/>
            <pc:sldMk cId="3865206102" sldId="2147377555"/>
            <ac:spMk id="100" creationId="{8F3F3A28-7278-5373-3F73-01054FFDCFCC}"/>
          </ac:spMkLst>
        </pc:spChg>
        <pc:spChg chg="add del mod replST">
          <ac:chgData name="Holly Jalota" userId="151c0755-ebdb-4543-b130-909b4e7f85d6" providerId="ADAL" clId="{942DC373-8B79-474E-9EF6-682153E52446}" dt="2024-04-02T16:24:52.750" v="37521"/>
          <ac:spMkLst>
            <pc:docMk/>
            <pc:sldMk cId="3865206102" sldId="2147377555"/>
            <ac:spMk id="101" creationId="{11788CF4-B276-BD6D-3AE4-D59E0FE30573}"/>
          </ac:spMkLst>
        </pc:spChg>
        <pc:spChg chg="add del mod replST">
          <ac:chgData name="Holly Jalota" userId="151c0755-ebdb-4543-b130-909b4e7f85d6" providerId="ADAL" clId="{942DC373-8B79-474E-9EF6-682153E52446}" dt="2024-04-02T16:25:01.968" v="37829"/>
          <ac:spMkLst>
            <pc:docMk/>
            <pc:sldMk cId="3865206102" sldId="2147377555"/>
            <ac:spMk id="102" creationId="{77E8BF83-F1D8-F76C-7614-4A0E818D6E07}"/>
          </ac:spMkLst>
        </pc:spChg>
        <pc:spChg chg="add del mod replST">
          <ac:chgData name="Holly Jalota" userId="151c0755-ebdb-4543-b130-909b4e7f85d6" providerId="ADAL" clId="{942DC373-8B79-474E-9EF6-682153E52446}" dt="2024-04-02T16:25:25.249" v="38136"/>
          <ac:spMkLst>
            <pc:docMk/>
            <pc:sldMk cId="3865206102" sldId="2147377555"/>
            <ac:spMk id="103" creationId="{7F3B3D4C-F452-4F2B-A5A8-D5771A28367C}"/>
          </ac:spMkLst>
        </pc:spChg>
        <pc:spChg chg="add del mod replST">
          <ac:chgData name="Holly Jalota" userId="151c0755-ebdb-4543-b130-909b4e7f85d6" providerId="ADAL" clId="{942DC373-8B79-474E-9EF6-682153E52446}" dt="2024-04-02T16:25:34.676" v="38441"/>
          <ac:spMkLst>
            <pc:docMk/>
            <pc:sldMk cId="3865206102" sldId="2147377555"/>
            <ac:spMk id="104" creationId="{694BC693-909C-5954-9561-1592A71143DB}"/>
          </ac:spMkLst>
        </pc:spChg>
        <pc:spChg chg="add del mod replST">
          <ac:chgData name="Holly Jalota" userId="151c0755-ebdb-4543-b130-909b4e7f85d6" providerId="ADAL" clId="{942DC373-8B79-474E-9EF6-682153E52446}" dt="2024-04-02T16:25:45.059" v="38747"/>
          <ac:spMkLst>
            <pc:docMk/>
            <pc:sldMk cId="3865206102" sldId="2147377555"/>
            <ac:spMk id="105" creationId="{E515CB98-AC0D-A7DC-5489-F2108D48E51B}"/>
          </ac:spMkLst>
        </pc:spChg>
        <pc:spChg chg="add del mod replST">
          <ac:chgData name="Holly Jalota" userId="151c0755-ebdb-4543-b130-909b4e7f85d6" providerId="ADAL" clId="{942DC373-8B79-474E-9EF6-682153E52446}" dt="2024-04-02T16:25:54.330" v="39052"/>
          <ac:spMkLst>
            <pc:docMk/>
            <pc:sldMk cId="3865206102" sldId="2147377555"/>
            <ac:spMk id="106" creationId="{06AFEEB6-6CC2-28BB-92B4-4218253E8DCF}"/>
          </ac:spMkLst>
        </pc:spChg>
        <pc:spChg chg="add del mod replST">
          <ac:chgData name="Holly Jalota" userId="151c0755-ebdb-4543-b130-909b4e7f85d6" providerId="ADAL" clId="{942DC373-8B79-474E-9EF6-682153E52446}" dt="2024-04-02T16:26:03.603" v="39368"/>
          <ac:spMkLst>
            <pc:docMk/>
            <pc:sldMk cId="3865206102" sldId="2147377555"/>
            <ac:spMk id="107" creationId="{FC061A3F-982B-BADF-1221-0DBF7A0D158D}"/>
          </ac:spMkLst>
        </pc:spChg>
        <pc:spChg chg="add del mod replST">
          <ac:chgData name="Holly Jalota" userId="151c0755-ebdb-4543-b130-909b4e7f85d6" providerId="ADAL" clId="{942DC373-8B79-474E-9EF6-682153E52446}" dt="2024-04-02T16:26:13.634" v="39682"/>
          <ac:spMkLst>
            <pc:docMk/>
            <pc:sldMk cId="3865206102" sldId="2147377555"/>
            <ac:spMk id="108" creationId="{2901F64A-AA8F-6908-2DCC-35C1DE8F02FF}"/>
          </ac:spMkLst>
        </pc:spChg>
        <pc:spChg chg="add del mod replST">
          <ac:chgData name="Holly Jalota" userId="151c0755-ebdb-4543-b130-909b4e7f85d6" providerId="ADAL" clId="{942DC373-8B79-474E-9EF6-682153E52446}" dt="2024-04-02T16:26:32.835" v="40523"/>
          <ac:spMkLst>
            <pc:docMk/>
            <pc:sldMk cId="3865206102" sldId="2147377555"/>
            <ac:spMk id="109" creationId="{7E8F9360-5E7E-466D-1BC8-71EBF9E28461}"/>
          </ac:spMkLst>
        </pc:spChg>
        <pc:spChg chg="add mod replST delST">
          <ac:chgData name="Holly Jalota" userId="151c0755-ebdb-4543-b130-909b4e7f85d6" providerId="ADAL" clId="{942DC373-8B79-474E-9EF6-682153E52446}" dt="2024-04-02T16:26:28.237" v="40222" actId="20577"/>
          <ac:spMkLst>
            <pc:docMk/>
            <pc:sldMk cId="3865206102" sldId="2147377555"/>
            <ac:spMk id="110" creationId="{A91D1BAF-73D5-ED11-3150-CB6FEB052CEC}"/>
          </ac:spMkLst>
        </pc:spChg>
        <pc:spChg chg="add del mod replST">
          <ac:chgData name="Holly Jalota" userId="151c0755-ebdb-4543-b130-909b4e7f85d6" providerId="ADAL" clId="{942DC373-8B79-474E-9EF6-682153E52446}" dt="2024-04-02T16:26:42.489" v="40829"/>
          <ac:spMkLst>
            <pc:docMk/>
            <pc:sldMk cId="3865206102" sldId="2147377555"/>
            <ac:spMk id="111" creationId="{3D119E5A-87CD-2B14-EC06-7E8D1C0137D1}"/>
          </ac:spMkLst>
        </pc:spChg>
        <pc:spChg chg="add del mod replST">
          <ac:chgData name="Holly Jalota" userId="151c0755-ebdb-4543-b130-909b4e7f85d6" providerId="ADAL" clId="{942DC373-8B79-474E-9EF6-682153E52446}" dt="2024-04-02T16:26:51.727" v="41137"/>
          <ac:spMkLst>
            <pc:docMk/>
            <pc:sldMk cId="3865206102" sldId="2147377555"/>
            <ac:spMk id="112" creationId="{8A3A3BE0-6864-4DB6-04C9-20D00CA56F4B}"/>
          </ac:spMkLst>
        </pc:spChg>
        <pc:spChg chg="add del mod replST">
          <ac:chgData name="Holly Jalota" userId="151c0755-ebdb-4543-b130-909b4e7f85d6" providerId="ADAL" clId="{942DC373-8B79-474E-9EF6-682153E52446}" dt="2024-04-02T16:27:02.916" v="41444"/>
          <ac:spMkLst>
            <pc:docMk/>
            <pc:sldMk cId="3865206102" sldId="2147377555"/>
            <ac:spMk id="113" creationId="{F4984535-F192-C064-E29C-6F290720297B}"/>
          </ac:spMkLst>
        </pc:spChg>
        <pc:spChg chg="add del mod replST">
          <ac:chgData name="Holly Jalota" userId="151c0755-ebdb-4543-b130-909b4e7f85d6" providerId="ADAL" clId="{942DC373-8B79-474E-9EF6-682153E52446}" dt="2024-04-02T16:27:14.146" v="41752"/>
          <ac:spMkLst>
            <pc:docMk/>
            <pc:sldMk cId="3865206102" sldId="2147377555"/>
            <ac:spMk id="114" creationId="{80073FEF-75EC-11A8-FF20-AAF1C6F73E51}"/>
          </ac:spMkLst>
        </pc:spChg>
        <pc:spChg chg="add del mod replST">
          <ac:chgData name="Holly Jalota" userId="151c0755-ebdb-4543-b130-909b4e7f85d6" providerId="ADAL" clId="{942DC373-8B79-474E-9EF6-682153E52446}" dt="2024-04-02T16:27:24.452" v="42058"/>
          <ac:spMkLst>
            <pc:docMk/>
            <pc:sldMk cId="3865206102" sldId="2147377555"/>
            <ac:spMk id="115" creationId="{2CFD0D50-42F4-56D2-6C85-F6EC59763A5E}"/>
          </ac:spMkLst>
        </pc:spChg>
        <pc:spChg chg="add del mod replST">
          <ac:chgData name="Holly Jalota" userId="151c0755-ebdb-4543-b130-909b4e7f85d6" providerId="ADAL" clId="{942DC373-8B79-474E-9EF6-682153E52446}" dt="2024-04-02T16:27:34.123" v="42364"/>
          <ac:spMkLst>
            <pc:docMk/>
            <pc:sldMk cId="3865206102" sldId="2147377555"/>
            <ac:spMk id="116" creationId="{DC39273F-7F7B-C151-B844-1190C36914EC}"/>
          </ac:spMkLst>
        </pc:spChg>
        <pc:spChg chg="add del mod replST">
          <ac:chgData name="Holly Jalota" userId="151c0755-ebdb-4543-b130-909b4e7f85d6" providerId="ADAL" clId="{942DC373-8B79-474E-9EF6-682153E52446}" dt="2024-04-02T16:27:43.437" v="42671"/>
          <ac:spMkLst>
            <pc:docMk/>
            <pc:sldMk cId="3865206102" sldId="2147377555"/>
            <ac:spMk id="117" creationId="{FD3843E5-8A55-54B7-2BA1-35AF5C7FAE43}"/>
          </ac:spMkLst>
        </pc:spChg>
        <pc:spChg chg="add del mod replST">
          <ac:chgData name="Holly Jalota" userId="151c0755-ebdb-4543-b130-909b4e7f85d6" providerId="ADAL" clId="{942DC373-8B79-474E-9EF6-682153E52446}" dt="2024-04-02T16:27:52.880" v="42976"/>
          <ac:spMkLst>
            <pc:docMk/>
            <pc:sldMk cId="3865206102" sldId="2147377555"/>
            <ac:spMk id="118" creationId="{768DDAB9-1F99-9F45-0549-30F2F3059048}"/>
          </ac:spMkLst>
        </pc:spChg>
        <pc:spChg chg="add del mod replST">
          <ac:chgData name="Holly Jalota" userId="151c0755-ebdb-4543-b130-909b4e7f85d6" providerId="ADAL" clId="{942DC373-8B79-474E-9EF6-682153E52446}" dt="2024-04-02T16:28:02.548" v="43283"/>
          <ac:spMkLst>
            <pc:docMk/>
            <pc:sldMk cId="3865206102" sldId="2147377555"/>
            <ac:spMk id="119" creationId="{62CB5FEE-BDF3-6C8C-F849-DC369FD71D7E}"/>
          </ac:spMkLst>
        </pc:spChg>
        <pc:spChg chg="add del mod replST">
          <ac:chgData name="Holly Jalota" userId="151c0755-ebdb-4543-b130-909b4e7f85d6" providerId="ADAL" clId="{942DC373-8B79-474E-9EF6-682153E52446}" dt="2024-04-02T16:28:14.004" v="43588"/>
          <ac:spMkLst>
            <pc:docMk/>
            <pc:sldMk cId="3865206102" sldId="2147377555"/>
            <ac:spMk id="120" creationId="{E02B6CA7-3A2F-B86C-4A55-36EC91CBFDEB}"/>
          </ac:spMkLst>
        </pc:spChg>
        <pc:spChg chg="add del mod replST">
          <ac:chgData name="Holly Jalota" userId="151c0755-ebdb-4543-b130-909b4e7f85d6" providerId="ADAL" clId="{942DC373-8B79-474E-9EF6-682153E52446}" dt="2024-04-02T16:28:23.806" v="43894"/>
          <ac:spMkLst>
            <pc:docMk/>
            <pc:sldMk cId="3865206102" sldId="2147377555"/>
            <ac:spMk id="121" creationId="{0F84B6D5-F6C4-3940-93BF-72B7447E8FF5}"/>
          </ac:spMkLst>
        </pc:spChg>
        <pc:spChg chg="add del mod replST">
          <ac:chgData name="Holly Jalota" userId="151c0755-ebdb-4543-b130-909b4e7f85d6" providerId="ADAL" clId="{942DC373-8B79-474E-9EF6-682153E52446}" dt="2024-04-02T16:28:35.365" v="44199"/>
          <ac:spMkLst>
            <pc:docMk/>
            <pc:sldMk cId="3865206102" sldId="2147377555"/>
            <ac:spMk id="122" creationId="{8786F54D-C473-7C45-EA6B-9198D6FE27CA}"/>
          </ac:spMkLst>
        </pc:spChg>
        <pc:spChg chg="add del mod replST">
          <ac:chgData name="Holly Jalota" userId="151c0755-ebdb-4543-b130-909b4e7f85d6" providerId="ADAL" clId="{942DC373-8B79-474E-9EF6-682153E52446}" dt="2024-04-02T16:28:44.664" v="44506"/>
          <ac:spMkLst>
            <pc:docMk/>
            <pc:sldMk cId="3865206102" sldId="2147377555"/>
            <ac:spMk id="123" creationId="{D1B073EB-8482-13B5-9F11-6E033E972EB3}"/>
          </ac:spMkLst>
        </pc:spChg>
        <pc:spChg chg="add del mod replST">
          <ac:chgData name="Holly Jalota" userId="151c0755-ebdb-4543-b130-909b4e7f85d6" providerId="ADAL" clId="{942DC373-8B79-474E-9EF6-682153E52446}" dt="2024-04-02T16:28:54.387" v="44812"/>
          <ac:spMkLst>
            <pc:docMk/>
            <pc:sldMk cId="3865206102" sldId="2147377555"/>
            <ac:spMk id="124" creationId="{86EF3C1B-18B0-2A44-0652-9F82CB48FC86}"/>
          </ac:spMkLst>
        </pc:spChg>
        <pc:spChg chg="add del mod replST">
          <ac:chgData name="Holly Jalota" userId="151c0755-ebdb-4543-b130-909b4e7f85d6" providerId="ADAL" clId="{942DC373-8B79-474E-9EF6-682153E52446}" dt="2024-04-02T16:29:03.631" v="45118"/>
          <ac:spMkLst>
            <pc:docMk/>
            <pc:sldMk cId="3865206102" sldId="2147377555"/>
            <ac:spMk id="125" creationId="{B6562C27-F9A5-8F29-1B64-44A017E88B8D}"/>
          </ac:spMkLst>
        </pc:spChg>
        <pc:spChg chg="add del mod replST">
          <ac:chgData name="Holly Jalota" userId="151c0755-ebdb-4543-b130-909b4e7f85d6" providerId="ADAL" clId="{942DC373-8B79-474E-9EF6-682153E52446}" dt="2024-04-02T16:29:14.769" v="45423"/>
          <ac:spMkLst>
            <pc:docMk/>
            <pc:sldMk cId="3865206102" sldId="2147377555"/>
            <ac:spMk id="126" creationId="{36516ADC-DD20-79DD-65C9-41C7134981A2}"/>
          </ac:spMkLst>
        </pc:spChg>
        <pc:spChg chg="add del mod replST">
          <ac:chgData name="Holly Jalota" userId="151c0755-ebdb-4543-b130-909b4e7f85d6" providerId="ADAL" clId="{942DC373-8B79-474E-9EF6-682153E52446}" dt="2024-04-02T16:29:24.404" v="45749"/>
          <ac:spMkLst>
            <pc:docMk/>
            <pc:sldMk cId="3865206102" sldId="2147377555"/>
            <ac:spMk id="127" creationId="{FA31A06B-7A76-381B-7596-D5BDAB44B9C3}"/>
          </ac:spMkLst>
        </pc:spChg>
        <pc:spChg chg="add del mod replST">
          <ac:chgData name="Holly Jalota" userId="151c0755-ebdb-4543-b130-909b4e7f85d6" providerId="ADAL" clId="{942DC373-8B79-474E-9EF6-682153E52446}" dt="2024-04-02T16:29:34.514" v="46054"/>
          <ac:spMkLst>
            <pc:docMk/>
            <pc:sldMk cId="3865206102" sldId="2147377555"/>
            <ac:spMk id="128" creationId="{2D3C37B5-936A-A143-AE75-AA3F78548121}"/>
          </ac:spMkLst>
        </pc:spChg>
        <pc:spChg chg="add del mod replST">
          <ac:chgData name="Holly Jalota" userId="151c0755-ebdb-4543-b130-909b4e7f85d6" providerId="ADAL" clId="{942DC373-8B79-474E-9EF6-682153E52446}" dt="2024-04-02T16:29:45.701" v="46359"/>
          <ac:spMkLst>
            <pc:docMk/>
            <pc:sldMk cId="3865206102" sldId="2147377555"/>
            <ac:spMk id="129" creationId="{751E6AED-F7E8-B940-0738-F4988DCB578F}"/>
          </ac:spMkLst>
        </pc:spChg>
        <pc:spChg chg="add del mod replST">
          <ac:chgData name="Holly Jalota" userId="151c0755-ebdb-4543-b130-909b4e7f85d6" providerId="ADAL" clId="{942DC373-8B79-474E-9EF6-682153E52446}" dt="2024-04-02T16:30:00.228" v="46665"/>
          <ac:spMkLst>
            <pc:docMk/>
            <pc:sldMk cId="3865206102" sldId="2147377555"/>
            <ac:spMk id="130" creationId="{27DAC178-2AE3-6AD4-CF6F-5742B4025CC2}"/>
          </ac:spMkLst>
        </pc:spChg>
        <pc:spChg chg="add del mod replST">
          <ac:chgData name="Holly Jalota" userId="151c0755-ebdb-4543-b130-909b4e7f85d6" providerId="ADAL" clId="{942DC373-8B79-474E-9EF6-682153E52446}" dt="2024-04-02T16:30:11.135" v="46972"/>
          <ac:spMkLst>
            <pc:docMk/>
            <pc:sldMk cId="3865206102" sldId="2147377555"/>
            <ac:spMk id="131" creationId="{D71359A8-F57B-614B-7CFB-6D449B2F9047}"/>
          </ac:spMkLst>
        </pc:spChg>
        <pc:spChg chg="add del mod replST">
          <ac:chgData name="Holly Jalota" userId="151c0755-ebdb-4543-b130-909b4e7f85d6" providerId="ADAL" clId="{942DC373-8B79-474E-9EF6-682153E52446}" dt="2024-04-02T16:32:48.881" v="47277"/>
          <ac:spMkLst>
            <pc:docMk/>
            <pc:sldMk cId="3865206102" sldId="2147377555"/>
            <ac:spMk id="132" creationId="{F997A5A1-294F-2FE6-5CF0-7C649D94827F}"/>
          </ac:spMkLst>
        </pc:spChg>
        <pc:spChg chg="add del mod replST">
          <ac:chgData name="Holly Jalota" userId="151c0755-ebdb-4543-b130-909b4e7f85d6" providerId="ADAL" clId="{942DC373-8B79-474E-9EF6-682153E52446}" dt="2024-04-02T16:33:14.710" v="47586"/>
          <ac:spMkLst>
            <pc:docMk/>
            <pc:sldMk cId="3865206102" sldId="2147377555"/>
            <ac:spMk id="133" creationId="{51556133-E5F0-B2DA-1FFA-24007A7D6133}"/>
          </ac:spMkLst>
        </pc:spChg>
        <pc:spChg chg="add del mod replST">
          <ac:chgData name="Holly Jalota" userId="151c0755-ebdb-4543-b130-909b4e7f85d6" providerId="ADAL" clId="{942DC373-8B79-474E-9EF6-682153E52446}" dt="2024-04-02T16:33:26.509" v="47891"/>
          <ac:spMkLst>
            <pc:docMk/>
            <pc:sldMk cId="3865206102" sldId="2147377555"/>
            <ac:spMk id="134" creationId="{7C589F6D-91B5-41CA-FDDB-6A1469573F4A}"/>
          </ac:spMkLst>
        </pc:spChg>
        <pc:spChg chg="add del mod replST">
          <ac:chgData name="Holly Jalota" userId="151c0755-ebdb-4543-b130-909b4e7f85d6" providerId="ADAL" clId="{942DC373-8B79-474E-9EF6-682153E52446}" dt="2024-04-02T16:33:35.745" v="48197"/>
          <ac:spMkLst>
            <pc:docMk/>
            <pc:sldMk cId="3865206102" sldId="2147377555"/>
            <ac:spMk id="135" creationId="{A8633B01-FAC7-3E6F-BAAF-A7D4FB4F423D}"/>
          </ac:spMkLst>
        </pc:spChg>
        <pc:spChg chg="add del mod replST">
          <ac:chgData name="Holly Jalota" userId="151c0755-ebdb-4543-b130-909b4e7f85d6" providerId="ADAL" clId="{942DC373-8B79-474E-9EF6-682153E52446}" dt="2024-04-02T16:33:44.963" v="48503"/>
          <ac:spMkLst>
            <pc:docMk/>
            <pc:sldMk cId="3865206102" sldId="2147377555"/>
            <ac:spMk id="136" creationId="{70A6C0CF-E614-DBEC-59CC-3846578E7BF8}"/>
          </ac:spMkLst>
        </pc:spChg>
        <pc:spChg chg="add del mod replST">
          <ac:chgData name="Holly Jalota" userId="151c0755-ebdb-4543-b130-909b4e7f85d6" providerId="ADAL" clId="{942DC373-8B79-474E-9EF6-682153E52446}" dt="2024-04-02T16:33:56.200" v="48813"/>
          <ac:spMkLst>
            <pc:docMk/>
            <pc:sldMk cId="3865206102" sldId="2147377555"/>
            <ac:spMk id="137" creationId="{A20B6B76-CC5D-C174-2715-5AF1C442545B}"/>
          </ac:spMkLst>
        </pc:spChg>
        <pc:spChg chg="add del mod replST">
          <ac:chgData name="Holly Jalota" userId="151c0755-ebdb-4543-b130-909b4e7f85d6" providerId="ADAL" clId="{942DC373-8B79-474E-9EF6-682153E52446}" dt="2024-04-02T16:34:07.782" v="49121"/>
          <ac:spMkLst>
            <pc:docMk/>
            <pc:sldMk cId="3865206102" sldId="2147377555"/>
            <ac:spMk id="138" creationId="{AE2D13BD-CB8C-5118-F9C7-781FAB5A3213}"/>
          </ac:spMkLst>
        </pc:spChg>
        <pc:spChg chg="add del mod replST">
          <ac:chgData name="Holly Jalota" userId="151c0755-ebdb-4543-b130-909b4e7f85d6" providerId="ADAL" clId="{942DC373-8B79-474E-9EF6-682153E52446}" dt="2024-04-02T16:34:29.107" v="49427"/>
          <ac:spMkLst>
            <pc:docMk/>
            <pc:sldMk cId="3865206102" sldId="2147377555"/>
            <ac:spMk id="139" creationId="{9B9BD262-39C4-4CD1-6B81-BD3E98750BCC}"/>
          </ac:spMkLst>
        </pc:spChg>
        <pc:spChg chg="add del mod replST">
          <ac:chgData name="Holly Jalota" userId="151c0755-ebdb-4543-b130-909b4e7f85d6" providerId="ADAL" clId="{942DC373-8B79-474E-9EF6-682153E52446}" dt="2024-04-02T16:34:38.405" v="49733"/>
          <ac:spMkLst>
            <pc:docMk/>
            <pc:sldMk cId="3865206102" sldId="2147377555"/>
            <ac:spMk id="140" creationId="{9AED07A0-83DF-CC0F-58C0-20A174354CD0}"/>
          </ac:spMkLst>
        </pc:spChg>
        <pc:spChg chg="add del mod replST">
          <ac:chgData name="Holly Jalota" userId="151c0755-ebdb-4543-b130-909b4e7f85d6" providerId="ADAL" clId="{942DC373-8B79-474E-9EF6-682153E52446}" dt="2024-04-02T16:34:48.513" v="50039"/>
          <ac:spMkLst>
            <pc:docMk/>
            <pc:sldMk cId="3865206102" sldId="2147377555"/>
            <ac:spMk id="141" creationId="{DC79925B-3CDC-FF2F-FC99-B8139416CD32}"/>
          </ac:spMkLst>
        </pc:spChg>
        <pc:spChg chg="add del mod replST">
          <ac:chgData name="Holly Jalota" userId="151c0755-ebdb-4543-b130-909b4e7f85d6" providerId="ADAL" clId="{942DC373-8B79-474E-9EF6-682153E52446}" dt="2024-04-02T16:34:59.689" v="50344"/>
          <ac:spMkLst>
            <pc:docMk/>
            <pc:sldMk cId="3865206102" sldId="2147377555"/>
            <ac:spMk id="142" creationId="{13F67755-343C-D2C8-3C5D-500816A35B99}"/>
          </ac:spMkLst>
        </pc:spChg>
        <pc:spChg chg="add del mod replST">
          <ac:chgData name="Holly Jalota" userId="151c0755-ebdb-4543-b130-909b4e7f85d6" providerId="ADAL" clId="{942DC373-8B79-474E-9EF6-682153E52446}" dt="2024-04-02T16:35:20.820" v="50650"/>
          <ac:spMkLst>
            <pc:docMk/>
            <pc:sldMk cId="3865206102" sldId="2147377555"/>
            <ac:spMk id="143" creationId="{D7EAE8E4-0F97-2425-299D-38B13F79A667}"/>
          </ac:spMkLst>
        </pc:spChg>
        <pc:spChg chg="add del mod replST">
          <ac:chgData name="Holly Jalota" userId="151c0755-ebdb-4543-b130-909b4e7f85d6" providerId="ADAL" clId="{942DC373-8B79-474E-9EF6-682153E52446}" dt="2024-04-02T16:35:54.698" v="50958"/>
          <ac:spMkLst>
            <pc:docMk/>
            <pc:sldMk cId="3865206102" sldId="2147377555"/>
            <ac:spMk id="144" creationId="{96318579-085A-C609-1AA1-59450215252E}"/>
          </ac:spMkLst>
        </pc:spChg>
        <pc:spChg chg="add del mod replST">
          <ac:chgData name="Holly Jalota" userId="151c0755-ebdb-4543-b130-909b4e7f85d6" providerId="ADAL" clId="{942DC373-8B79-474E-9EF6-682153E52446}" dt="2024-04-02T16:36:03.995" v="51263"/>
          <ac:spMkLst>
            <pc:docMk/>
            <pc:sldMk cId="3865206102" sldId="2147377555"/>
            <ac:spMk id="145" creationId="{9BD3CA62-0C31-0B96-85E9-D4475F5DFA03}"/>
          </ac:spMkLst>
        </pc:spChg>
        <pc:spChg chg="add del mod replST">
          <ac:chgData name="Holly Jalota" userId="151c0755-ebdb-4543-b130-909b4e7f85d6" providerId="ADAL" clId="{942DC373-8B79-474E-9EF6-682153E52446}" dt="2024-04-02T16:36:15.885" v="51571"/>
          <ac:spMkLst>
            <pc:docMk/>
            <pc:sldMk cId="3865206102" sldId="2147377555"/>
            <ac:spMk id="146" creationId="{1F82B51C-CC1C-E83F-59F5-7627467DBD69}"/>
          </ac:spMkLst>
        </pc:spChg>
        <pc:spChg chg="add del mod replST">
          <ac:chgData name="Holly Jalota" userId="151c0755-ebdb-4543-b130-909b4e7f85d6" providerId="ADAL" clId="{942DC373-8B79-474E-9EF6-682153E52446}" dt="2024-04-02T16:36:26.731" v="51878"/>
          <ac:spMkLst>
            <pc:docMk/>
            <pc:sldMk cId="3865206102" sldId="2147377555"/>
            <ac:spMk id="147" creationId="{30364992-E09E-B6FE-08E2-A3DD162AE91C}"/>
          </ac:spMkLst>
        </pc:spChg>
        <pc:spChg chg="add del mod replST">
          <ac:chgData name="Holly Jalota" userId="151c0755-ebdb-4543-b130-909b4e7f85d6" providerId="ADAL" clId="{942DC373-8B79-474E-9EF6-682153E52446}" dt="2024-04-02T16:36:47.154" v="52186"/>
          <ac:spMkLst>
            <pc:docMk/>
            <pc:sldMk cId="3865206102" sldId="2147377555"/>
            <ac:spMk id="148" creationId="{513F9AD2-EB32-5759-3DB5-6E28695C2482}"/>
          </ac:spMkLst>
        </pc:spChg>
        <pc:spChg chg="add del mod replST">
          <ac:chgData name="Holly Jalota" userId="151c0755-ebdb-4543-b130-909b4e7f85d6" providerId="ADAL" clId="{942DC373-8B79-474E-9EF6-682153E52446}" dt="2024-04-02T16:37:00.915" v="52492"/>
          <ac:spMkLst>
            <pc:docMk/>
            <pc:sldMk cId="3865206102" sldId="2147377555"/>
            <ac:spMk id="149" creationId="{6B44C650-A749-4FA1-FA0F-CFC638BDB546}"/>
          </ac:spMkLst>
        </pc:spChg>
        <pc:spChg chg="add del mod replST">
          <ac:chgData name="Holly Jalota" userId="151c0755-ebdb-4543-b130-909b4e7f85d6" providerId="ADAL" clId="{942DC373-8B79-474E-9EF6-682153E52446}" dt="2024-04-02T16:37:10.555" v="52800"/>
          <ac:spMkLst>
            <pc:docMk/>
            <pc:sldMk cId="3865206102" sldId="2147377555"/>
            <ac:spMk id="150" creationId="{77AF3AB4-F963-CE3D-520E-96FC2A7A5036}"/>
          </ac:spMkLst>
        </pc:spChg>
        <pc:spChg chg="add del mod replST">
          <ac:chgData name="Holly Jalota" userId="151c0755-ebdb-4543-b130-909b4e7f85d6" providerId="ADAL" clId="{942DC373-8B79-474E-9EF6-682153E52446}" dt="2024-04-02T16:37:19.911" v="53105"/>
          <ac:spMkLst>
            <pc:docMk/>
            <pc:sldMk cId="3865206102" sldId="2147377555"/>
            <ac:spMk id="151" creationId="{5770BE79-A1DD-8F0A-97C2-60F397EC58FE}"/>
          </ac:spMkLst>
        </pc:spChg>
        <pc:spChg chg="add del mod replST">
          <ac:chgData name="Holly Jalota" userId="151c0755-ebdb-4543-b130-909b4e7f85d6" providerId="ADAL" clId="{942DC373-8B79-474E-9EF6-682153E52446}" dt="2024-04-02T16:37:29.196" v="53413"/>
          <ac:spMkLst>
            <pc:docMk/>
            <pc:sldMk cId="3865206102" sldId="2147377555"/>
            <ac:spMk id="152" creationId="{57C1359D-6C6D-B7C6-3FEC-005F7EC6F414}"/>
          </ac:spMkLst>
        </pc:spChg>
        <pc:spChg chg="add del mod replST">
          <ac:chgData name="Holly Jalota" userId="151c0755-ebdb-4543-b130-909b4e7f85d6" providerId="ADAL" clId="{942DC373-8B79-474E-9EF6-682153E52446}" dt="2024-04-02T16:37:40.570" v="53720"/>
          <ac:spMkLst>
            <pc:docMk/>
            <pc:sldMk cId="3865206102" sldId="2147377555"/>
            <ac:spMk id="153" creationId="{DD92BCAD-3E17-5F55-92A5-1E251FFE3E27}"/>
          </ac:spMkLst>
        </pc:spChg>
        <pc:spChg chg="add del mod replST">
          <ac:chgData name="Holly Jalota" userId="151c0755-ebdb-4543-b130-909b4e7f85d6" providerId="ADAL" clId="{942DC373-8B79-474E-9EF6-682153E52446}" dt="2024-04-02T16:37:50.567" v="54025"/>
          <ac:spMkLst>
            <pc:docMk/>
            <pc:sldMk cId="3865206102" sldId="2147377555"/>
            <ac:spMk id="154" creationId="{FFD560D5-4D73-E225-5DDC-8ED36F63B88D}"/>
          </ac:spMkLst>
        </pc:spChg>
        <pc:spChg chg="add del mod replST">
          <ac:chgData name="Holly Jalota" userId="151c0755-ebdb-4543-b130-909b4e7f85d6" providerId="ADAL" clId="{942DC373-8B79-474E-9EF6-682153E52446}" dt="2024-04-02T16:38:00.122" v="54331"/>
          <ac:spMkLst>
            <pc:docMk/>
            <pc:sldMk cId="3865206102" sldId="2147377555"/>
            <ac:spMk id="155" creationId="{C588A1AD-6E13-B82C-E044-FA08B8AF3B5B}"/>
          </ac:spMkLst>
        </pc:spChg>
        <pc:spChg chg="add del mod replST">
          <ac:chgData name="Holly Jalota" userId="151c0755-ebdb-4543-b130-909b4e7f85d6" providerId="ADAL" clId="{942DC373-8B79-474E-9EF6-682153E52446}" dt="2024-04-02T16:38:09.750" v="54638"/>
          <ac:spMkLst>
            <pc:docMk/>
            <pc:sldMk cId="3865206102" sldId="2147377555"/>
            <ac:spMk id="156" creationId="{67E68893-1906-A222-3B10-A1AF25093372}"/>
          </ac:spMkLst>
        </pc:spChg>
        <pc:spChg chg="add del mod replST">
          <ac:chgData name="Holly Jalota" userId="151c0755-ebdb-4543-b130-909b4e7f85d6" providerId="ADAL" clId="{942DC373-8B79-474E-9EF6-682153E52446}" dt="2024-04-02T16:38:19.360" v="54944"/>
          <ac:spMkLst>
            <pc:docMk/>
            <pc:sldMk cId="3865206102" sldId="2147377555"/>
            <ac:spMk id="157" creationId="{953C0DEE-20C3-4F97-2925-3A820B364CE8}"/>
          </ac:spMkLst>
        </pc:spChg>
        <pc:spChg chg="add del mod replST">
          <ac:chgData name="Holly Jalota" userId="151c0755-ebdb-4543-b130-909b4e7f85d6" providerId="ADAL" clId="{942DC373-8B79-474E-9EF6-682153E52446}" dt="2024-04-02T16:38:28.581" v="55250"/>
          <ac:spMkLst>
            <pc:docMk/>
            <pc:sldMk cId="3865206102" sldId="2147377555"/>
            <ac:spMk id="158" creationId="{A4DF6281-4E95-83F2-A309-C33631F95DF9}"/>
          </ac:spMkLst>
        </pc:spChg>
        <pc:spChg chg="add del mod replST">
          <ac:chgData name="Holly Jalota" userId="151c0755-ebdb-4543-b130-909b4e7f85d6" providerId="ADAL" clId="{942DC373-8B79-474E-9EF6-682153E52446}" dt="2024-04-02T16:38:40.128" v="55557"/>
          <ac:spMkLst>
            <pc:docMk/>
            <pc:sldMk cId="3865206102" sldId="2147377555"/>
            <ac:spMk id="159" creationId="{8AF15737-E701-C1F0-FEB1-FE95939403F2}"/>
          </ac:spMkLst>
        </pc:spChg>
        <pc:spChg chg="add del mod replST">
          <ac:chgData name="Holly Jalota" userId="151c0755-ebdb-4543-b130-909b4e7f85d6" providerId="ADAL" clId="{942DC373-8B79-474E-9EF6-682153E52446}" dt="2024-04-02T16:38:51.290" v="55863"/>
          <ac:spMkLst>
            <pc:docMk/>
            <pc:sldMk cId="3865206102" sldId="2147377555"/>
            <ac:spMk id="160" creationId="{666D798C-0B52-9132-F2D7-E0D5445CB33F}"/>
          </ac:spMkLst>
        </pc:spChg>
        <pc:spChg chg="add del mod replST">
          <ac:chgData name="Holly Jalota" userId="151c0755-ebdb-4543-b130-909b4e7f85d6" providerId="ADAL" clId="{942DC373-8B79-474E-9EF6-682153E52446}" dt="2024-04-02T16:39:30.592" v="56212"/>
          <ac:spMkLst>
            <pc:docMk/>
            <pc:sldMk cId="3865206102" sldId="2147377555"/>
            <ac:spMk id="161" creationId="{73C61A3C-A0A3-BF81-FA9D-2AFEBD318F48}"/>
          </ac:spMkLst>
        </pc:spChg>
        <pc:spChg chg="add del mod replST">
          <ac:chgData name="Holly Jalota" userId="151c0755-ebdb-4543-b130-909b4e7f85d6" providerId="ADAL" clId="{942DC373-8B79-474E-9EF6-682153E52446}" dt="2024-04-02T16:39:42.981" v="56519"/>
          <ac:spMkLst>
            <pc:docMk/>
            <pc:sldMk cId="3865206102" sldId="2147377555"/>
            <ac:spMk id="162" creationId="{F045E1AE-8F46-D31F-D1E8-28EAD834FB93}"/>
          </ac:spMkLst>
        </pc:spChg>
        <pc:spChg chg="add del mod replST">
          <ac:chgData name="Holly Jalota" userId="151c0755-ebdb-4543-b130-909b4e7f85d6" providerId="ADAL" clId="{942DC373-8B79-474E-9EF6-682153E52446}" dt="2024-04-02T16:39:52.896" v="56830"/>
          <ac:spMkLst>
            <pc:docMk/>
            <pc:sldMk cId="3865206102" sldId="2147377555"/>
            <ac:spMk id="163" creationId="{3CB20882-DA41-57EA-3FE9-DF165290594B}"/>
          </ac:spMkLst>
        </pc:spChg>
        <pc:spChg chg="add del mod replST">
          <ac:chgData name="Holly Jalota" userId="151c0755-ebdb-4543-b130-909b4e7f85d6" providerId="ADAL" clId="{942DC373-8B79-474E-9EF6-682153E52446}" dt="2024-04-02T16:40:13.389" v="57137"/>
          <ac:spMkLst>
            <pc:docMk/>
            <pc:sldMk cId="3865206102" sldId="2147377555"/>
            <ac:spMk id="164" creationId="{E51BB7C2-9BBD-8994-FFF7-2019174049E7}"/>
          </ac:spMkLst>
        </pc:spChg>
        <pc:spChg chg="add del mod replST">
          <ac:chgData name="Holly Jalota" userId="151c0755-ebdb-4543-b130-909b4e7f85d6" providerId="ADAL" clId="{942DC373-8B79-474E-9EF6-682153E52446}" dt="2024-04-02T16:40:22.996" v="57442"/>
          <ac:spMkLst>
            <pc:docMk/>
            <pc:sldMk cId="3865206102" sldId="2147377555"/>
            <ac:spMk id="165" creationId="{9823C249-C0F7-9C14-1562-D43FBCB31D8F}"/>
          </ac:spMkLst>
        </pc:spChg>
        <pc:spChg chg="add del mod replST">
          <ac:chgData name="Holly Jalota" userId="151c0755-ebdb-4543-b130-909b4e7f85d6" providerId="ADAL" clId="{942DC373-8B79-474E-9EF6-682153E52446}" dt="2024-04-02T16:40:32.502" v="57748"/>
          <ac:spMkLst>
            <pc:docMk/>
            <pc:sldMk cId="3865206102" sldId="2147377555"/>
            <ac:spMk id="166" creationId="{18CFF240-0741-82DD-B26A-8F0AB03E114F}"/>
          </ac:spMkLst>
        </pc:spChg>
        <pc:spChg chg="add del mod replST">
          <ac:chgData name="Holly Jalota" userId="151c0755-ebdb-4543-b130-909b4e7f85d6" providerId="ADAL" clId="{942DC373-8B79-474E-9EF6-682153E52446}" dt="2024-04-02T16:40:43.663" v="58054"/>
          <ac:spMkLst>
            <pc:docMk/>
            <pc:sldMk cId="3865206102" sldId="2147377555"/>
            <ac:spMk id="167" creationId="{DAB1721C-653D-28AD-E896-545669847A9D}"/>
          </ac:spMkLst>
        </pc:spChg>
        <pc:spChg chg="add del mod replST">
          <ac:chgData name="Holly Jalota" userId="151c0755-ebdb-4543-b130-909b4e7f85d6" providerId="ADAL" clId="{942DC373-8B79-474E-9EF6-682153E52446}" dt="2024-04-02T16:40:54.821" v="58359"/>
          <ac:spMkLst>
            <pc:docMk/>
            <pc:sldMk cId="3865206102" sldId="2147377555"/>
            <ac:spMk id="168" creationId="{B12425BE-3277-8CCA-95BA-751C5FC18C56}"/>
          </ac:spMkLst>
        </pc:spChg>
        <pc:spChg chg="add del mod replST">
          <ac:chgData name="Holly Jalota" userId="151c0755-ebdb-4543-b130-909b4e7f85d6" providerId="ADAL" clId="{942DC373-8B79-474E-9EF6-682153E52446}" dt="2024-04-02T16:41:05.996" v="58665"/>
          <ac:spMkLst>
            <pc:docMk/>
            <pc:sldMk cId="3865206102" sldId="2147377555"/>
            <ac:spMk id="169" creationId="{B773E71A-DE70-0700-910B-629CE9D67511}"/>
          </ac:spMkLst>
        </pc:spChg>
        <pc:spChg chg="add del mod replST">
          <ac:chgData name="Holly Jalota" userId="151c0755-ebdb-4543-b130-909b4e7f85d6" providerId="ADAL" clId="{942DC373-8B79-474E-9EF6-682153E52446}" dt="2024-04-02T16:41:31.290" v="59021"/>
          <ac:spMkLst>
            <pc:docMk/>
            <pc:sldMk cId="3865206102" sldId="2147377555"/>
            <ac:spMk id="170" creationId="{F930E075-8316-C345-5D46-E35326CAA6DA}"/>
          </ac:spMkLst>
        </pc:spChg>
        <pc:spChg chg="add del mod replST">
          <ac:chgData name="Holly Jalota" userId="151c0755-ebdb-4543-b130-909b4e7f85d6" providerId="ADAL" clId="{942DC373-8B79-474E-9EF6-682153E52446}" dt="2024-04-02T16:41:40.610" v="59402"/>
          <ac:spMkLst>
            <pc:docMk/>
            <pc:sldMk cId="3865206102" sldId="2147377555"/>
            <ac:spMk id="171" creationId="{7576B9E4-4260-6CB4-3D92-4B474EE35A54}"/>
          </ac:spMkLst>
        </pc:spChg>
        <pc:spChg chg="add del mod replST">
          <ac:chgData name="Holly Jalota" userId="151c0755-ebdb-4543-b130-909b4e7f85d6" providerId="ADAL" clId="{942DC373-8B79-474E-9EF6-682153E52446}" dt="2024-04-02T16:41:49.845" v="59751"/>
          <ac:spMkLst>
            <pc:docMk/>
            <pc:sldMk cId="3865206102" sldId="2147377555"/>
            <ac:spMk id="172" creationId="{A5913E61-48D2-8DE3-4500-5D1723712525}"/>
          </ac:spMkLst>
        </pc:spChg>
        <pc:spChg chg="add del mod replST">
          <ac:chgData name="Holly Jalota" userId="151c0755-ebdb-4543-b130-909b4e7f85d6" providerId="ADAL" clId="{942DC373-8B79-474E-9EF6-682153E52446}" dt="2024-04-02T16:41:59.112" v="60121"/>
          <ac:spMkLst>
            <pc:docMk/>
            <pc:sldMk cId="3865206102" sldId="2147377555"/>
            <ac:spMk id="173" creationId="{D3C6C5C1-5D20-D960-C609-8B2A3B0E6D1C}"/>
          </ac:spMkLst>
        </pc:spChg>
        <pc:spChg chg="add del mod replST">
          <ac:chgData name="Holly Jalota" userId="151c0755-ebdb-4543-b130-909b4e7f85d6" providerId="ADAL" clId="{942DC373-8B79-474E-9EF6-682153E52446}" dt="2024-04-02T16:42:32.659" v="60440"/>
          <ac:spMkLst>
            <pc:docMk/>
            <pc:sldMk cId="3865206102" sldId="2147377555"/>
            <ac:spMk id="174" creationId="{F688F10F-1E5E-9CD6-4FF2-6590F3E04B5A}"/>
          </ac:spMkLst>
        </pc:spChg>
        <pc:spChg chg="add del mod replST">
          <ac:chgData name="Holly Jalota" userId="151c0755-ebdb-4543-b130-909b4e7f85d6" providerId="ADAL" clId="{942DC373-8B79-474E-9EF6-682153E52446}" dt="2024-04-02T16:42:50.845" v="60816"/>
          <ac:spMkLst>
            <pc:docMk/>
            <pc:sldMk cId="3865206102" sldId="2147377555"/>
            <ac:spMk id="175" creationId="{F17C0A78-53F3-DC57-A3A5-27A7E528B7EA}"/>
          </ac:spMkLst>
        </pc:spChg>
        <pc:spChg chg="add del mod replST">
          <ac:chgData name="Holly Jalota" userId="151c0755-ebdb-4543-b130-909b4e7f85d6" providerId="ADAL" clId="{942DC373-8B79-474E-9EF6-682153E52446}" dt="2024-04-02T16:43:00.122" v="61161"/>
          <ac:spMkLst>
            <pc:docMk/>
            <pc:sldMk cId="3865206102" sldId="2147377555"/>
            <ac:spMk id="176" creationId="{061C5620-BF8A-C20E-04BD-EC7485A33D1A}"/>
          </ac:spMkLst>
        </pc:spChg>
        <pc:spChg chg="add del mod replST">
          <ac:chgData name="Holly Jalota" userId="151c0755-ebdb-4543-b130-909b4e7f85d6" providerId="ADAL" clId="{942DC373-8B79-474E-9EF6-682153E52446}" dt="2024-04-02T16:43:09.547" v="61531"/>
          <ac:spMkLst>
            <pc:docMk/>
            <pc:sldMk cId="3865206102" sldId="2147377555"/>
            <ac:spMk id="177" creationId="{6D4DDDB0-5FDB-6B4D-AAF0-A285CF4A193B}"/>
          </ac:spMkLst>
        </pc:spChg>
        <pc:spChg chg="add del mod replST">
          <ac:chgData name="Holly Jalota" userId="151c0755-ebdb-4543-b130-909b4e7f85d6" providerId="ADAL" clId="{942DC373-8B79-474E-9EF6-682153E52446}" dt="2024-04-02T16:43:19.202" v="61849"/>
          <ac:spMkLst>
            <pc:docMk/>
            <pc:sldMk cId="3865206102" sldId="2147377555"/>
            <ac:spMk id="178" creationId="{2D04BD25-C087-6F32-F270-4BFC86E07016}"/>
          </ac:spMkLst>
        </pc:spChg>
        <pc:spChg chg="add del mod replST">
          <ac:chgData name="Holly Jalota" userId="151c0755-ebdb-4543-b130-909b4e7f85d6" providerId="ADAL" clId="{942DC373-8B79-474E-9EF6-682153E52446}" dt="2024-04-02T16:43:28.461" v="62212"/>
          <ac:spMkLst>
            <pc:docMk/>
            <pc:sldMk cId="3865206102" sldId="2147377555"/>
            <ac:spMk id="179" creationId="{549D0264-9375-BB3E-F482-325D610551F1}"/>
          </ac:spMkLst>
        </pc:spChg>
        <pc:spChg chg="add del mod replST">
          <ac:chgData name="Holly Jalota" userId="151c0755-ebdb-4543-b130-909b4e7f85d6" providerId="ADAL" clId="{942DC373-8B79-474E-9EF6-682153E52446}" dt="2024-04-02T16:43:37.768" v="62534"/>
          <ac:spMkLst>
            <pc:docMk/>
            <pc:sldMk cId="3865206102" sldId="2147377555"/>
            <ac:spMk id="180" creationId="{0403730C-7572-20A1-5F77-AAD8F0649F26}"/>
          </ac:spMkLst>
        </pc:spChg>
        <pc:spChg chg="add del mod replST">
          <ac:chgData name="Holly Jalota" userId="151c0755-ebdb-4543-b130-909b4e7f85d6" providerId="ADAL" clId="{942DC373-8B79-474E-9EF6-682153E52446}" dt="2024-04-02T16:43:47.002" v="62857"/>
          <ac:spMkLst>
            <pc:docMk/>
            <pc:sldMk cId="3865206102" sldId="2147377555"/>
            <ac:spMk id="181" creationId="{3CDB51E8-12FB-D09E-8BA8-56EB34013C3B}"/>
          </ac:spMkLst>
        </pc:spChg>
        <pc:spChg chg="add del mod replST">
          <ac:chgData name="Holly Jalota" userId="151c0755-ebdb-4543-b130-909b4e7f85d6" providerId="ADAL" clId="{942DC373-8B79-474E-9EF6-682153E52446}" dt="2024-04-02T16:43:56.260" v="63223"/>
          <ac:spMkLst>
            <pc:docMk/>
            <pc:sldMk cId="3865206102" sldId="2147377555"/>
            <ac:spMk id="182" creationId="{B471D79E-152C-837B-0694-265332171BEB}"/>
          </ac:spMkLst>
        </pc:spChg>
        <pc:spChg chg="add del mod replST">
          <ac:chgData name="Holly Jalota" userId="151c0755-ebdb-4543-b130-909b4e7f85d6" providerId="ADAL" clId="{942DC373-8B79-474E-9EF6-682153E52446}" dt="2024-04-02T16:44:05.553" v="63577"/>
          <ac:spMkLst>
            <pc:docMk/>
            <pc:sldMk cId="3865206102" sldId="2147377555"/>
            <ac:spMk id="183" creationId="{AFD2B991-BC7E-A950-D24A-ABAA2052413B}"/>
          </ac:spMkLst>
        </pc:spChg>
        <pc:spChg chg="add del mod replST">
          <ac:chgData name="Holly Jalota" userId="151c0755-ebdb-4543-b130-909b4e7f85d6" providerId="ADAL" clId="{942DC373-8B79-474E-9EF6-682153E52446}" dt="2024-04-02T16:44:14.797" v="63936"/>
          <ac:spMkLst>
            <pc:docMk/>
            <pc:sldMk cId="3865206102" sldId="2147377555"/>
            <ac:spMk id="184" creationId="{82AD715B-7D5B-F87A-3669-155C26D33DB1}"/>
          </ac:spMkLst>
        </pc:spChg>
        <pc:spChg chg="add del mod replST">
          <ac:chgData name="Holly Jalota" userId="151c0755-ebdb-4543-b130-909b4e7f85d6" providerId="ADAL" clId="{942DC373-8B79-474E-9EF6-682153E52446}" dt="2024-04-02T16:44:24.045" v="64264"/>
          <ac:spMkLst>
            <pc:docMk/>
            <pc:sldMk cId="3865206102" sldId="2147377555"/>
            <ac:spMk id="185" creationId="{9809F1F8-CC42-3141-236D-5938A0B8493E}"/>
          </ac:spMkLst>
        </pc:spChg>
        <pc:spChg chg="add del mod replST">
          <ac:chgData name="Holly Jalota" userId="151c0755-ebdb-4543-b130-909b4e7f85d6" providerId="ADAL" clId="{942DC373-8B79-474E-9EF6-682153E52446}" dt="2024-04-02T16:44:33.288" v="64625"/>
          <ac:spMkLst>
            <pc:docMk/>
            <pc:sldMk cId="3865206102" sldId="2147377555"/>
            <ac:spMk id="186" creationId="{4230848A-CDC6-1A9E-2EC7-FD23584A67FE}"/>
          </ac:spMkLst>
        </pc:spChg>
        <pc:spChg chg="add del mod replST">
          <ac:chgData name="Holly Jalota" userId="151c0755-ebdb-4543-b130-909b4e7f85d6" providerId="ADAL" clId="{942DC373-8B79-474E-9EF6-682153E52446}" dt="2024-04-02T16:44:42.525" v="64962"/>
          <ac:spMkLst>
            <pc:docMk/>
            <pc:sldMk cId="3865206102" sldId="2147377555"/>
            <ac:spMk id="187" creationId="{4CDDD7D3-B31D-FCC0-B372-B4E3A89AE66F}"/>
          </ac:spMkLst>
        </pc:spChg>
        <pc:spChg chg="add del mod replST">
          <ac:chgData name="Holly Jalota" userId="151c0755-ebdb-4543-b130-909b4e7f85d6" providerId="ADAL" clId="{942DC373-8B79-474E-9EF6-682153E52446}" dt="2024-04-02T16:44:51.755" v="65322"/>
          <ac:spMkLst>
            <pc:docMk/>
            <pc:sldMk cId="3865206102" sldId="2147377555"/>
            <ac:spMk id="188" creationId="{40F3EC84-FD83-9FB7-1954-E81170B2AE8F}"/>
          </ac:spMkLst>
        </pc:spChg>
        <pc:spChg chg="add del mod replST">
          <ac:chgData name="Holly Jalota" userId="151c0755-ebdb-4543-b130-909b4e7f85d6" providerId="ADAL" clId="{942DC373-8B79-474E-9EF6-682153E52446}" dt="2024-04-02T16:45:01.112" v="65664"/>
          <ac:spMkLst>
            <pc:docMk/>
            <pc:sldMk cId="3865206102" sldId="2147377555"/>
            <ac:spMk id="189" creationId="{C4F1170C-D3D5-0605-F938-4843CCAF1669}"/>
          </ac:spMkLst>
        </pc:spChg>
        <pc:spChg chg="add del mod replST">
          <ac:chgData name="Holly Jalota" userId="151c0755-ebdb-4543-b130-909b4e7f85d6" providerId="ADAL" clId="{942DC373-8B79-474E-9EF6-682153E52446}" dt="2024-04-02T16:45:10.414" v="66025"/>
          <ac:spMkLst>
            <pc:docMk/>
            <pc:sldMk cId="3865206102" sldId="2147377555"/>
            <ac:spMk id="190" creationId="{C34D0367-EEAC-B97A-45EA-E07C6A0B8A5E}"/>
          </ac:spMkLst>
        </pc:spChg>
        <pc:spChg chg="add del mod replST">
          <ac:chgData name="Holly Jalota" userId="151c0755-ebdb-4543-b130-909b4e7f85d6" providerId="ADAL" clId="{942DC373-8B79-474E-9EF6-682153E52446}" dt="2024-04-02T16:45:19.791" v="66388"/>
          <ac:spMkLst>
            <pc:docMk/>
            <pc:sldMk cId="3865206102" sldId="2147377555"/>
            <ac:spMk id="191" creationId="{87A4FA2A-37DA-25C9-FCB3-9C714A392A36}"/>
          </ac:spMkLst>
        </pc:spChg>
        <pc:spChg chg="add del mod replST">
          <ac:chgData name="Holly Jalota" userId="151c0755-ebdb-4543-b130-909b4e7f85d6" providerId="ADAL" clId="{942DC373-8B79-474E-9EF6-682153E52446}" dt="2024-04-02T16:45:29.170" v="66746"/>
          <ac:spMkLst>
            <pc:docMk/>
            <pc:sldMk cId="3865206102" sldId="2147377555"/>
            <ac:spMk id="192" creationId="{34DF705C-7FF4-6F9D-9A59-582A7DA4EABB}"/>
          </ac:spMkLst>
        </pc:spChg>
        <pc:spChg chg="add del mod replST">
          <ac:chgData name="Holly Jalota" userId="151c0755-ebdb-4543-b130-909b4e7f85d6" providerId="ADAL" clId="{942DC373-8B79-474E-9EF6-682153E52446}" dt="2024-04-03T10:34:12.924" v="87258"/>
          <ac:spMkLst>
            <pc:docMk/>
            <pc:sldMk cId="3865206102" sldId="2147377555"/>
            <ac:spMk id="192" creationId="{52636101-3DA2-BC8C-3797-19D73ED4699C}"/>
          </ac:spMkLst>
        </pc:spChg>
        <pc:spChg chg="add del mod replST">
          <ac:chgData name="Holly Jalota" userId="151c0755-ebdb-4543-b130-909b4e7f85d6" providerId="ADAL" clId="{942DC373-8B79-474E-9EF6-682153E52446}" dt="2024-04-02T16:45:38.539" v="67075"/>
          <ac:spMkLst>
            <pc:docMk/>
            <pc:sldMk cId="3865206102" sldId="2147377555"/>
            <ac:spMk id="193" creationId="{BD481CB9-D89C-FDA7-8E91-A939144B2C46}"/>
          </ac:spMkLst>
        </pc:spChg>
        <pc:spChg chg="add del mod replST">
          <ac:chgData name="Holly Jalota" userId="151c0755-ebdb-4543-b130-909b4e7f85d6" providerId="ADAL" clId="{942DC373-8B79-474E-9EF6-682153E52446}" dt="2024-04-03T10:34:22.457" v="87566"/>
          <ac:spMkLst>
            <pc:docMk/>
            <pc:sldMk cId="3865206102" sldId="2147377555"/>
            <ac:spMk id="193" creationId="{E283CF3C-4968-01A8-6455-C5D2A8AC52AA}"/>
          </ac:spMkLst>
        </pc:spChg>
        <pc:spChg chg="add del mod replST">
          <ac:chgData name="Holly Jalota" userId="151c0755-ebdb-4543-b130-909b4e7f85d6" providerId="ADAL" clId="{942DC373-8B79-474E-9EF6-682153E52446}" dt="2024-04-03T08:39:17.774" v="67385"/>
          <ac:spMkLst>
            <pc:docMk/>
            <pc:sldMk cId="3865206102" sldId="2147377555"/>
            <ac:spMk id="194" creationId="{A87743E9-40AF-1C31-306B-78492C79E2DC}"/>
          </ac:spMkLst>
        </pc:spChg>
        <pc:spChg chg="add del mod replST">
          <ac:chgData name="Holly Jalota" userId="151c0755-ebdb-4543-b130-909b4e7f85d6" providerId="ADAL" clId="{942DC373-8B79-474E-9EF6-682153E52446}" dt="2024-04-03T10:34:52.330" v="87887"/>
          <ac:spMkLst>
            <pc:docMk/>
            <pc:sldMk cId="3865206102" sldId="2147377555"/>
            <ac:spMk id="195" creationId="{5C762408-EE89-4E78-9AB9-AEB49B381546}"/>
          </ac:spMkLst>
        </pc:spChg>
        <pc:spChg chg="add del mod replST">
          <ac:chgData name="Holly Jalota" userId="151c0755-ebdb-4543-b130-909b4e7f85d6" providerId="ADAL" clId="{942DC373-8B79-474E-9EF6-682153E52446}" dt="2024-04-03T10:35:20.960" v="89275"/>
          <ac:spMkLst>
            <pc:docMk/>
            <pc:sldMk cId="3865206102" sldId="2147377555"/>
            <ac:spMk id="196" creationId="{66EF72DA-F96B-7E6F-C2E0-4D27476F948E}"/>
          </ac:spMkLst>
        </pc:spChg>
        <pc:spChg chg="add del mod replST delST">
          <ac:chgData name="Holly Jalota" userId="151c0755-ebdb-4543-b130-909b4e7f85d6" providerId="ADAL" clId="{942DC373-8B79-474E-9EF6-682153E52446}" dt="2024-04-03T10:35:14.986" v="88975" actId="20577"/>
          <ac:spMkLst>
            <pc:docMk/>
            <pc:sldMk cId="3865206102" sldId="2147377555"/>
            <ac:spMk id="197" creationId="{0674B4FB-0347-B018-F43E-13C21838BDA5}"/>
          </ac:spMkLst>
        </pc:spChg>
        <pc:spChg chg="add mod replST delST">
          <ac:chgData name="Holly Jalota" userId="151c0755-ebdb-4543-b130-909b4e7f85d6" providerId="ADAL" clId="{942DC373-8B79-474E-9EF6-682153E52446}" dt="2024-04-03T10:35:14.140" v="88747" actId="20577"/>
          <ac:spMkLst>
            <pc:docMk/>
            <pc:sldMk cId="3865206102" sldId="2147377555"/>
            <ac:spMk id="198" creationId="{93C3C058-BA99-F329-2208-29D90040BC8D}"/>
          </ac:spMkLst>
        </pc:spChg>
        <pc:spChg chg="add del mod replST">
          <ac:chgData name="Holly Jalota" userId="151c0755-ebdb-4543-b130-909b4e7f85d6" providerId="ADAL" clId="{942DC373-8B79-474E-9EF6-682153E52446}" dt="2024-04-03T10:35:51.177" v="89580"/>
          <ac:spMkLst>
            <pc:docMk/>
            <pc:sldMk cId="3865206102" sldId="2147377555"/>
            <ac:spMk id="199" creationId="{AE0CFE33-BDD5-4A6D-3204-B7A97C820D4F}"/>
          </ac:spMkLst>
        </pc:spChg>
        <pc:spChg chg="add del mod replST">
          <ac:chgData name="Holly Jalota" userId="151c0755-ebdb-4543-b130-909b4e7f85d6" providerId="ADAL" clId="{942DC373-8B79-474E-9EF6-682153E52446}" dt="2024-04-03T10:54:59.379" v="89914"/>
          <ac:spMkLst>
            <pc:docMk/>
            <pc:sldMk cId="3865206102" sldId="2147377555"/>
            <ac:spMk id="200" creationId="{3147F6A0-7C78-0A0F-AFDF-1682554AB781}"/>
          </ac:spMkLst>
        </pc:spChg>
        <pc:spChg chg="add del mod replST">
          <ac:chgData name="Holly Jalota" userId="151c0755-ebdb-4543-b130-909b4e7f85d6" providerId="ADAL" clId="{942DC373-8B79-474E-9EF6-682153E52446}" dt="2024-04-03T10:55:08.749" v="90239"/>
          <ac:spMkLst>
            <pc:docMk/>
            <pc:sldMk cId="3865206102" sldId="2147377555"/>
            <ac:spMk id="201" creationId="{28A081F3-CF16-A7DC-A20D-34C6079D67B3}"/>
          </ac:spMkLst>
        </pc:spChg>
        <pc:spChg chg="add del mod replST">
          <ac:chgData name="Holly Jalota" userId="151c0755-ebdb-4543-b130-909b4e7f85d6" providerId="ADAL" clId="{942DC373-8B79-474E-9EF6-682153E52446}" dt="2024-04-03T10:57:27.627" v="90602"/>
          <ac:spMkLst>
            <pc:docMk/>
            <pc:sldMk cId="3865206102" sldId="2147377555"/>
            <ac:spMk id="202" creationId="{A66FF679-5781-5783-75C4-7047E04F117C}"/>
          </ac:spMkLst>
        </pc:spChg>
        <pc:spChg chg="add del mod replST">
          <ac:chgData name="Holly Jalota" userId="151c0755-ebdb-4543-b130-909b4e7f85d6" providerId="ADAL" clId="{942DC373-8B79-474E-9EF6-682153E52446}" dt="2024-04-03T10:57:37.081" v="90954"/>
          <ac:spMkLst>
            <pc:docMk/>
            <pc:sldMk cId="3865206102" sldId="2147377555"/>
            <ac:spMk id="203" creationId="{599F83E9-10EF-C9D9-5581-CCA24C45515A}"/>
          </ac:spMkLst>
        </pc:spChg>
        <pc:spChg chg="add del mod replST">
          <ac:chgData name="Holly Jalota" userId="151c0755-ebdb-4543-b130-909b4e7f85d6" providerId="ADAL" clId="{942DC373-8B79-474E-9EF6-682153E52446}" dt="2024-04-03T10:57:55.849" v="91287"/>
          <ac:spMkLst>
            <pc:docMk/>
            <pc:sldMk cId="3865206102" sldId="2147377555"/>
            <ac:spMk id="204" creationId="{C545150F-E394-57BD-8F03-6B8500E8F427}"/>
          </ac:spMkLst>
        </pc:spChg>
        <pc:spChg chg="add del mod replST">
          <ac:chgData name="Holly Jalota" userId="151c0755-ebdb-4543-b130-909b4e7f85d6" providerId="ADAL" clId="{942DC373-8B79-474E-9EF6-682153E52446}" dt="2024-04-03T10:58:05.144" v="91619"/>
          <ac:spMkLst>
            <pc:docMk/>
            <pc:sldMk cId="3865206102" sldId="2147377555"/>
            <ac:spMk id="205" creationId="{89F4EEB0-6D80-B818-97BB-04458BCD7A99}"/>
          </ac:spMkLst>
        </pc:spChg>
        <pc:spChg chg="add del mod replST">
          <ac:chgData name="Holly Jalota" userId="151c0755-ebdb-4543-b130-909b4e7f85d6" providerId="ADAL" clId="{942DC373-8B79-474E-9EF6-682153E52446}" dt="2024-04-03T10:58:14.872" v="91982"/>
          <ac:spMkLst>
            <pc:docMk/>
            <pc:sldMk cId="3865206102" sldId="2147377555"/>
            <ac:spMk id="206" creationId="{7831E900-E736-D040-B586-46AE2BD2D694}"/>
          </ac:spMkLst>
        </pc:spChg>
        <pc:spChg chg="add del mod replST">
          <ac:chgData name="Holly Jalota" userId="151c0755-ebdb-4543-b130-909b4e7f85d6" providerId="ADAL" clId="{942DC373-8B79-474E-9EF6-682153E52446}" dt="2024-04-03T10:58:24.240" v="92385"/>
          <ac:spMkLst>
            <pc:docMk/>
            <pc:sldMk cId="3865206102" sldId="2147377555"/>
            <ac:spMk id="207" creationId="{9F9637F0-15F2-30B3-0819-88AC73E363F3}"/>
          </ac:spMkLst>
        </pc:spChg>
        <pc:spChg chg="add del mod replST">
          <ac:chgData name="Holly Jalota" userId="151c0755-ebdb-4543-b130-909b4e7f85d6" providerId="ADAL" clId="{942DC373-8B79-474E-9EF6-682153E52446}" dt="2024-04-03T10:58:33.513" v="92750"/>
          <ac:spMkLst>
            <pc:docMk/>
            <pc:sldMk cId="3865206102" sldId="2147377555"/>
            <ac:spMk id="208" creationId="{4C40D682-CD51-BC81-ACC5-3E17672683DB}"/>
          </ac:spMkLst>
        </pc:spChg>
        <pc:spChg chg="add del mod replST">
          <ac:chgData name="Holly Jalota" userId="151c0755-ebdb-4543-b130-909b4e7f85d6" providerId="ADAL" clId="{942DC373-8B79-474E-9EF6-682153E52446}" dt="2024-04-03T10:58:42.986" v="93121"/>
          <ac:spMkLst>
            <pc:docMk/>
            <pc:sldMk cId="3865206102" sldId="2147377555"/>
            <ac:spMk id="209" creationId="{65DDB8AF-A05F-B5AA-46ED-40561DE0C6CA}"/>
          </ac:spMkLst>
        </pc:spChg>
        <pc:spChg chg="add del mod replST">
          <ac:chgData name="Holly Jalota" userId="151c0755-ebdb-4543-b130-909b4e7f85d6" providerId="ADAL" clId="{942DC373-8B79-474E-9EF6-682153E52446}" dt="2024-04-03T10:58:52.504" v="93461"/>
          <ac:spMkLst>
            <pc:docMk/>
            <pc:sldMk cId="3865206102" sldId="2147377555"/>
            <ac:spMk id="210" creationId="{08C9AECD-6024-609A-54B2-69AC96A6FBFE}"/>
          </ac:spMkLst>
        </pc:spChg>
        <pc:spChg chg="add del mod replST">
          <ac:chgData name="Holly Jalota" userId="151c0755-ebdb-4543-b130-909b4e7f85d6" providerId="ADAL" clId="{942DC373-8B79-474E-9EF6-682153E52446}" dt="2024-04-03T10:59:01.832" v="93796"/>
          <ac:spMkLst>
            <pc:docMk/>
            <pc:sldMk cId="3865206102" sldId="2147377555"/>
            <ac:spMk id="211" creationId="{96A8F216-782F-3B53-DDDA-587A1ED59982}"/>
          </ac:spMkLst>
        </pc:spChg>
        <pc:spChg chg="add del mod replST">
          <ac:chgData name="Holly Jalota" userId="151c0755-ebdb-4543-b130-909b4e7f85d6" providerId="ADAL" clId="{942DC373-8B79-474E-9EF6-682153E52446}" dt="2024-04-03T10:59:11.283" v="94128"/>
          <ac:spMkLst>
            <pc:docMk/>
            <pc:sldMk cId="3865206102" sldId="2147377555"/>
            <ac:spMk id="212" creationId="{C1455FA1-6CE2-87B8-13E3-70DC9A18EE71}"/>
          </ac:spMkLst>
        </pc:spChg>
        <pc:spChg chg="add del mod replST">
          <ac:chgData name="Holly Jalota" userId="151c0755-ebdb-4543-b130-909b4e7f85d6" providerId="ADAL" clId="{942DC373-8B79-474E-9EF6-682153E52446}" dt="2024-04-03T10:59:20.531" v="94462"/>
          <ac:spMkLst>
            <pc:docMk/>
            <pc:sldMk cId="3865206102" sldId="2147377555"/>
            <ac:spMk id="213" creationId="{78F70595-2571-D4F4-F473-19C91B75221A}"/>
          </ac:spMkLst>
        </pc:spChg>
        <pc:spChg chg="add del mod replST">
          <ac:chgData name="Holly Jalota" userId="151c0755-ebdb-4543-b130-909b4e7f85d6" providerId="ADAL" clId="{942DC373-8B79-474E-9EF6-682153E52446}" dt="2024-04-03T10:59:29.977" v="94794"/>
          <ac:spMkLst>
            <pc:docMk/>
            <pc:sldMk cId="3865206102" sldId="2147377555"/>
            <ac:spMk id="214" creationId="{99716FAC-EF5D-3937-A6E1-9BA001689A0E}"/>
          </ac:spMkLst>
        </pc:spChg>
        <pc:spChg chg="add del mod replST">
          <ac:chgData name="Holly Jalota" userId="151c0755-ebdb-4543-b130-909b4e7f85d6" providerId="ADAL" clId="{942DC373-8B79-474E-9EF6-682153E52446}" dt="2024-04-03T10:59:39.270" v="95150"/>
          <ac:spMkLst>
            <pc:docMk/>
            <pc:sldMk cId="3865206102" sldId="2147377555"/>
            <ac:spMk id="215" creationId="{AA2BDF08-34C9-1B1F-48E1-52F5619B3595}"/>
          </ac:spMkLst>
        </pc:spChg>
        <pc:spChg chg="add del mod replST">
          <ac:chgData name="Holly Jalota" userId="151c0755-ebdb-4543-b130-909b4e7f85d6" providerId="ADAL" clId="{942DC373-8B79-474E-9EF6-682153E52446}" dt="2024-04-03T10:59:48.734" v="95520"/>
          <ac:spMkLst>
            <pc:docMk/>
            <pc:sldMk cId="3865206102" sldId="2147377555"/>
            <ac:spMk id="216" creationId="{62E6D5FF-E78E-C195-5A1B-5E7BB68419B7}"/>
          </ac:spMkLst>
        </pc:spChg>
        <pc:spChg chg="add del mod replST">
          <ac:chgData name="Holly Jalota" userId="151c0755-ebdb-4543-b130-909b4e7f85d6" providerId="ADAL" clId="{942DC373-8B79-474E-9EF6-682153E52446}" dt="2024-04-03T10:59:58.909" v="95892"/>
          <ac:spMkLst>
            <pc:docMk/>
            <pc:sldMk cId="3865206102" sldId="2147377555"/>
            <ac:spMk id="217" creationId="{69F9BE80-E8CE-3F83-2AD3-24A2AA131F2D}"/>
          </ac:spMkLst>
        </pc:spChg>
        <pc:spChg chg="add del mod replST">
          <ac:chgData name="Holly Jalota" userId="151c0755-ebdb-4543-b130-909b4e7f85d6" providerId="ADAL" clId="{942DC373-8B79-474E-9EF6-682153E52446}" dt="2024-04-03T11:00:08.159" v="96227"/>
          <ac:spMkLst>
            <pc:docMk/>
            <pc:sldMk cId="3865206102" sldId="2147377555"/>
            <ac:spMk id="218" creationId="{7E2D594A-17D1-5CB9-55D3-92DFB8D545C7}"/>
          </ac:spMkLst>
        </pc:spChg>
        <pc:spChg chg="add del mod replST">
          <ac:chgData name="Holly Jalota" userId="151c0755-ebdb-4543-b130-909b4e7f85d6" providerId="ADAL" clId="{942DC373-8B79-474E-9EF6-682153E52446}" dt="2024-04-03T11:00:19.597" v="96559"/>
          <ac:spMkLst>
            <pc:docMk/>
            <pc:sldMk cId="3865206102" sldId="2147377555"/>
            <ac:spMk id="219" creationId="{D3C63622-47E0-1C12-CA0D-ED968DCDEEB7}"/>
          </ac:spMkLst>
        </pc:spChg>
        <pc:spChg chg="add del mod replST">
          <ac:chgData name="Holly Jalota" userId="151c0755-ebdb-4543-b130-909b4e7f85d6" providerId="ADAL" clId="{942DC373-8B79-474E-9EF6-682153E52446}" dt="2024-04-03T11:00:29.024" v="96894"/>
          <ac:spMkLst>
            <pc:docMk/>
            <pc:sldMk cId="3865206102" sldId="2147377555"/>
            <ac:spMk id="220" creationId="{948D4141-26B8-AD7E-A118-498610354568}"/>
          </ac:spMkLst>
        </pc:spChg>
        <pc:spChg chg="add del mod replST">
          <ac:chgData name="Holly Jalota" userId="151c0755-ebdb-4543-b130-909b4e7f85d6" providerId="ADAL" clId="{942DC373-8B79-474E-9EF6-682153E52446}" dt="2024-04-03T11:00:38.488" v="97229"/>
          <ac:spMkLst>
            <pc:docMk/>
            <pc:sldMk cId="3865206102" sldId="2147377555"/>
            <ac:spMk id="221" creationId="{39B978E0-7597-EC0F-9AC8-203E769B21C9}"/>
          </ac:spMkLst>
        </pc:spChg>
        <pc:spChg chg="add del mod replST">
          <ac:chgData name="Holly Jalota" userId="151c0755-ebdb-4543-b130-909b4e7f85d6" providerId="ADAL" clId="{942DC373-8B79-474E-9EF6-682153E52446}" dt="2024-04-03T11:00:47.794" v="97566"/>
          <ac:spMkLst>
            <pc:docMk/>
            <pc:sldMk cId="3865206102" sldId="2147377555"/>
            <ac:spMk id="222" creationId="{9E1ABFCD-F2BC-1165-ABD3-4A2C72257809}"/>
          </ac:spMkLst>
        </pc:spChg>
        <pc:spChg chg="add del mod replST">
          <ac:chgData name="Holly Jalota" userId="151c0755-ebdb-4543-b130-909b4e7f85d6" providerId="ADAL" clId="{942DC373-8B79-474E-9EF6-682153E52446}" dt="2024-04-03T11:00:57.052" v="97901"/>
          <ac:spMkLst>
            <pc:docMk/>
            <pc:sldMk cId="3865206102" sldId="2147377555"/>
            <ac:spMk id="223" creationId="{71242DBA-ED4C-ED2A-A8AE-0AEF9BC0E4B2}"/>
          </ac:spMkLst>
        </pc:spChg>
        <pc:spChg chg="add del mod replST">
          <ac:chgData name="Holly Jalota" userId="151c0755-ebdb-4543-b130-909b4e7f85d6" providerId="ADAL" clId="{942DC373-8B79-474E-9EF6-682153E52446}" dt="2024-04-03T11:01:06.430" v="98268"/>
          <ac:spMkLst>
            <pc:docMk/>
            <pc:sldMk cId="3865206102" sldId="2147377555"/>
            <ac:spMk id="224" creationId="{2E706EC0-127D-3EEC-1D4D-0B9E04E98D43}"/>
          </ac:spMkLst>
        </pc:spChg>
        <pc:spChg chg="add del mod replST">
          <ac:chgData name="Holly Jalota" userId="151c0755-ebdb-4543-b130-909b4e7f85d6" providerId="ADAL" clId="{942DC373-8B79-474E-9EF6-682153E52446}" dt="2024-04-03T11:01:17.616" v="98603"/>
          <ac:spMkLst>
            <pc:docMk/>
            <pc:sldMk cId="3865206102" sldId="2147377555"/>
            <ac:spMk id="225" creationId="{977085E2-91A7-BAF1-C9FC-C52C3267B115}"/>
          </ac:spMkLst>
        </pc:spChg>
        <pc:spChg chg="add del mod replST">
          <ac:chgData name="Holly Jalota" userId="151c0755-ebdb-4543-b130-909b4e7f85d6" providerId="ADAL" clId="{942DC373-8B79-474E-9EF6-682153E52446}" dt="2024-04-03T11:01:26.888" v="98935"/>
          <ac:spMkLst>
            <pc:docMk/>
            <pc:sldMk cId="3865206102" sldId="2147377555"/>
            <ac:spMk id="226" creationId="{1340E88E-5F24-367A-C12B-1E8D2FA34503}"/>
          </ac:spMkLst>
        </pc:spChg>
        <pc:spChg chg="add del mod replST">
          <ac:chgData name="Holly Jalota" userId="151c0755-ebdb-4543-b130-909b4e7f85d6" providerId="ADAL" clId="{942DC373-8B79-474E-9EF6-682153E52446}" dt="2024-04-03T11:01:38.432" v="99268"/>
          <ac:spMkLst>
            <pc:docMk/>
            <pc:sldMk cId="3865206102" sldId="2147377555"/>
            <ac:spMk id="227" creationId="{CE0BD86C-4380-C451-3198-30AE4C6A5F6F}"/>
          </ac:spMkLst>
        </pc:spChg>
        <pc:spChg chg="add del mod replST">
          <ac:chgData name="Holly Jalota" userId="151c0755-ebdb-4543-b130-909b4e7f85d6" providerId="ADAL" clId="{942DC373-8B79-474E-9EF6-682153E52446}" dt="2024-04-03T11:01:47.851" v="99601"/>
          <ac:spMkLst>
            <pc:docMk/>
            <pc:sldMk cId="3865206102" sldId="2147377555"/>
            <ac:spMk id="228" creationId="{F0134053-108F-C8ED-B0AC-6FDA679C2981}"/>
          </ac:spMkLst>
        </pc:spChg>
        <pc:spChg chg="add del mod replST">
          <ac:chgData name="Holly Jalota" userId="151c0755-ebdb-4543-b130-909b4e7f85d6" providerId="ADAL" clId="{942DC373-8B79-474E-9EF6-682153E52446}" dt="2024-04-03T11:01:57.822" v="99934"/>
          <ac:spMkLst>
            <pc:docMk/>
            <pc:sldMk cId="3865206102" sldId="2147377555"/>
            <ac:spMk id="229" creationId="{85CF235F-CFA6-427F-9B04-8BEF5E7EDE88}"/>
          </ac:spMkLst>
        </pc:spChg>
        <pc:spChg chg="add del mod replST">
          <ac:chgData name="Holly Jalota" userId="151c0755-ebdb-4543-b130-909b4e7f85d6" providerId="ADAL" clId="{942DC373-8B79-474E-9EF6-682153E52446}" dt="2024-04-03T11:02:07.608" v="100269"/>
          <ac:spMkLst>
            <pc:docMk/>
            <pc:sldMk cId="3865206102" sldId="2147377555"/>
            <ac:spMk id="230" creationId="{5EEE2C30-AAE7-A12D-26AD-68AF7A0A5B51}"/>
          </ac:spMkLst>
        </pc:spChg>
        <pc:spChg chg="add del mod replST">
          <ac:chgData name="Holly Jalota" userId="151c0755-ebdb-4543-b130-909b4e7f85d6" providerId="ADAL" clId="{942DC373-8B79-474E-9EF6-682153E52446}" dt="2024-04-03T11:02:18.328" v="100623"/>
          <ac:spMkLst>
            <pc:docMk/>
            <pc:sldMk cId="3865206102" sldId="2147377555"/>
            <ac:spMk id="231" creationId="{05AF64C6-F12C-4643-252B-75C390163B70}"/>
          </ac:spMkLst>
        </pc:spChg>
        <pc:spChg chg="add del mod replST">
          <ac:chgData name="Holly Jalota" userId="151c0755-ebdb-4543-b130-909b4e7f85d6" providerId="ADAL" clId="{942DC373-8B79-474E-9EF6-682153E52446}" dt="2024-04-03T11:02:27.653" v="100956"/>
          <ac:spMkLst>
            <pc:docMk/>
            <pc:sldMk cId="3865206102" sldId="2147377555"/>
            <ac:spMk id="232" creationId="{F73FF77C-06D3-9AF0-FA0E-AD8273B9E7BA}"/>
          </ac:spMkLst>
        </pc:spChg>
        <pc:spChg chg="add del mod replST">
          <ac:chgData name="Holly Jalota" userId="151c0755-ebdb-4543-b130-909b4e7f85d6" providerId="ADAL" clId="{942DC373-8B79-474E-9EF6-682153E52446}" dt="2024-04-03T11:02:37.227" v="101310"/>
          <ac:spMkLst>
            <pc:docMk/>
            <pc:sldMk cId="3865206102" sldId="2147377555"/>
            <ac:spMk id="233" creationId="{83EA70B6-006E-23F5-6630-FBCAAB7020ED}"/>
          </ac:spMkLst>
        </pc:spChg>
        <pc:spChg chg="add del mod replST">
          <ac:chgData name="Holly Jalota" userId="151c0755-ebdb-4543-b130-909b4e7f85d6" providerId="ADAL" clId="{942DC373-8B79-474E-9EF6-682153E52446}" dt="2024-04-03T11:02:46.686" v="101674"/>
          <ac:spMkLst>
            <pc:docMk/>
            <pc:sldMk cId="3865206102" sldId="2147377555"/>
            <ac:spMk id="234" creationId="{4A4DF406-1F28-D16A-8AC2-68DE0927CFE5}"/>
          </ac:spMkLst>
        </pc:spChg>
        <pc:spChg chg="add del mod replST">
          <ac:chgData name="Holly Jalota" userId="151c0755-ebdb-4543-b130-909b4e7f85d6" providerId="ADAL" clId="{942DC373-8B79-474E-9EF6-682153E52446}" dt="2024-04-03T11:02:56.083" v="102043"/>
          <ac:spMkLst>
            <pc:docMk/>
            <pc:sldMk cId="3865206102" sldId="2147377555"/>
            <ac:spMk id="235" creationId="{39BB4255-EC2A-A2D2-F2DE-7B5FD710F13E}"/>
          </ac:spMkLst>
        </pc:spChg>
        <pc:spChg chg="add del mod replST">
          <ac:chgData name="Holly Jalota" userId="151c0755-ebdb-4543-b130-909b4e7f85d6" providerId="ADAL" clId="{942DC373-8B79-474E-9EF6-682153E52446}" dt="2024-04-03T11:03:05.379" v="102405"/>
          <ac:spMkLst>
            <pc:docMk/>
            <pc:sldMk cId="3865206102" sldId="2147377555"/>
            <ac:spMk id="236" creationId="{D563D510-D1A7-44B0-0295-16C0EC65BD0C}"/>
          </ac:spMkLst>
        </pc:spChg>
        <pc:spChg chg="add del mod replST">
          <ac:chgData name="Holly Jalota" userId="151c0755-ebdb-4543-b130-909b4e7f85d6" providerId="ADAL" clId="{942DC373-8B79-474E-9EF6-682153E52446}" dt="2024-04-03T11:03:14.781" v="102805"/>
          <ac:spMkLst>
            <pc:docMk/>
            <pc:sldMk cId="3865206102" sldId="2147377555"/>
            <ac:spMk id="237" creationId="{3E04F4AD-4B81-B8E1-9CAE-B4BA598A5587}"/>
          </ac:spMkLst>
        </pc:spChg>
        <pc:spChg chg="add del mod replST">
          <ac:chgData name="Holly Jalota" userId="151c0755-ebdb-4543-b130-909b4e7f85d6" providerId="ADAL" clId="{942DC373-8B79-474E-9EF6-682153E52446}" dt="2024-04-03T11:03:24.062" v="103177"/>
          <ac:spMkLst>
            <pc:docMk/>
            <pc:sldMk cId="3865206102" sldId="2147377555"/>
            <ac:spMk id="238" creationId="{EEB5F428-1A7C-60B5-96BC-00B87168FB4B}"/>
          </ac:spMkLst>
        </pc:spChg>
        <pc:spChg chg="add del mod replST">
          <ac:chgData name="Holly Jalota" userId="151c0755-ebdb-4543-b130-909b4e7f85d6" providerId="ADAL" clId="{942DC373-8B79-474E-9EF6-682153E52446}" dt="2024-04-03T11:03:33.332" v="103531"/>
          <ac:spMkLst>
            <pc:docMk/>
            <pc:sldMk cId="3865206102" sldId="2147377555"/>
            <ac:spMk id="239" creationId="{E631B276-65DB-9CD2-C160-19368D91F5E6}"/>
          </ac:spMkLst>
        </pc:spChg>
        <pc:spChg chg="add del mod replST">
          <ac:chgData name="Holly Jalota" userId="151c0755-ebdb-4543-b130-909b4e7f85d6" providerId="ADAL" clId="{942DC373-8B79-474E-9EF6-682153E52446}" dt="2024-04-03T11:03:42.649" v="103891"/>
          <ac:spMkLst>
            <pc:docMk/>
            <pc:sldMk cId="3865206102" sldId="2147377555"/>
            <ac:spMk id="240" creationId="{61DCAD10-F75F-D392-3395-7B362DC93857}"/>
          </ac:spMkLst>
        </pc:spChg>
        <pc:spChg chg="add del mod replST">
          <ac:chgData name="Holly Jalota" userId="151c0755-ebdb-4543-b130-909b4e7f85d6" providerId="ADAL" clId="{942DC373-8B79-474E-9EF6-682153E52446}" dt="2024-04-03T11:03:52.092" v="104229"/>
          <ac:spMkLst>
            <pc:docMk/>
            <pc:sldMk cId="3865206102" sldId="2147377555"/>
            <ac:spMk id="241" creationId="{EF384BCB-5212-03E6-678F-DDFBA39DDB25}"/>
          </ac:spMkLst>
        </pc:spChg>
        <pc:spChg chg="add del mod replST">
          <ac:chgData name="Holly Jalota" userId="151c0755-ebdb-4543-b130-909b4e7f85d6" providerId="ADAL" clId="{942DC373-8B79-474E-9EF6-682153E52446}" dt="2024-04-03T11:04:49.583" v="104587"/>
          <ac:spMkLst>
            <pc:docMk/>
            <pc:sldMk cId="3865206102" sldId="2147377555"/>
            <ac:spMk id="242" creationId="{C115CC70-C7A2-3243-7CA3-F924ED6D29A0}"/>
          </ac:spMkLst>
        </pc:spChg>
        <pc:spChg chg="add del mod replST">
          <ac:chgData name="Holly Jalota" userId="151c0755-ebdb-4543-b130-909b4e7f85d6" providerId="ADAL" clId="{942DC373-8B79-474E-9EF6-682153E52446}" dt="2024-04-03T11:04:59.098" v="104935"/>
          <ac:spMkLst>
            <pc:docMk/>
            <pc:sldMk cId="3865206102" sldId="2147377555"/>
            <ac:spMk id="243" creationId="{8CCAC321-8912-8835-F02F-5557F36784C2}"/>
          </ac:spMkLst>
        </pc:spChg>
        <pc:spChg chg="add del mod replST">
          <ac:chgData name="Holly Jalota" userId="151c0755-ebdb-4543-b130-909b4e7f85d6" providerId="ADAL" clId="{942DC373-8B79-474E-9EF6-682153E52446}" dt="2024-04-03T11:05:09.019" v="105294"/>
          <ac:spMkLst>
            <pc:docMk/>
            <pc:sldMk cId="3865206102" sldId="2147377555"/>
            <ac:spMk id="244" creationId="{77695584-2113-DCC7-7975-31A76D63EFC2}"/>
          </ac:spMkLst>
        </pc:spChg>
        <pc:spChg chg="add del mod replST">
          <ac:chgData name="Holly Jalota" userId="151c0755-ebdb-4543-b130-909b4e7f85d6" providerId="ADAL" clId="{942DC373-8B79-474E-9EF6-682153E52446}" dt="2024-04-03T11:05:18.283" v="105670"/>
          <ac:spMkLst>
            <pc:docMk/>
            <pc:sldMk cId="3865206102" sldId="2147377555"/>
            <ac:spMk id="245" creationId="{705AFDCF-7EBD-A59C-6F18-983D3E01806C}"/>
          </ac:spMkLst>
        </pc:spChg>
        <pc:spChg chg="add del mod replST">
          <ac:chgData name="Holly Jalota" userId="151c0755-ebdb-4543-b130-909b4e7f85d6" providerId="ADAL" clId="{942DC373-8B79-474E-9EF6-682153E52446}" dt="2024-04-03T11:05:27.541" v="106016"/>
          <ac:spMkLst>
            <pc:docMk/>
            <pc:sldMk cId="3865206102" sldId="2147377555"/>
            <ac:spMk id="246" creationId="{6D0B523C-B6DF-E228-6A2F-BEFD9779D9EA}"/>
          </ac:spMkLst>
        </pc:spChg>
        <pc:spChg chg="add del mod replST">
          <ac:chgData name="Holly Jalota" userId="151c0755-ebdb-4543-b130-909b4e7f85d6" providerId="ADAL" clId="{942DC373-8B79-474E-9EF6-682153E52446}" dt="2024-04-03T11:05:37.122" v="106348"/>
          <ac:spMkLst>
            <pc:docMk/>
            <pc:sldMk cId="3865206102" sldId="2147377555"/>
            <ac:spMk id="247" creationId="{39E1A31F-612D-CB01-D971-1138570CE842}"/>
          </ac:spMkLst>
        </pc:spChg>
        <pc:spChg chg="add del mod replST">
          <ac:chgData name="Holly Jalota" userId="151c0755-ebdb-4543-b130-909b4e7f85d6" providerId="ADAL" clId="{942DC373-8B79-474E-9EF6-682153E52446}" dt="2024-04-03T11:05:46.399" v="106682"/>
          <ac:spMkLst>
            <pc:docMk/>
            <pc:sldMk cId="3865206102" sldId="2147377555"/>
            <ac:spMk id="248" creationId="{6C8ED18A-E8B1-6A70-D5CC-4F83E312BC6B}"/>
          </ac:spMkLst>
        </pc:spChg>
        <pc:spChg chg="add del mod replST">
          <ac:chgData name="Holly Jalota" userId="151c0755-ebdb-4543-b130-909b4e7f85d6" providerId="ADAL" clId="{942DC373-8B79-474E-9EF6-682153E52446}" dt="2024-04-03T11:05:57.605" v="107015"/>
          <ac:spMkLst>
            <pc:docMk/>
            <pc:sldMk cId="3865206102" sldId="2147377555"/>
            <ac:spMk id="249" creationId="{1FE70209-AB79-8B84-653E-3C3164CFF589}"/>
          </ac:spMkLst>
        </pc:spChg>
        <pc:spChg chg="add del mod replST">
          <ac:chgData name="Holly Jalota" userId="151c0755-ebdb-4543-b130-909b4e7f85d6" providerId="ADAL" clId="{942DC373-8B79-474E-9EF6-682153E52446}" dt="2024-04-03T11:06:07.307" v="107348"/>
          <ac:spMkLst>
            <pc:docMk/>
            <pc:sldMk cId="3865206102" sldId="2147377555"/>
            <ac:spMk id="250" creationId="{C2272D37-9B84-09EA-297C-7C3797AB690B}"/>
          </ac:spMkLst>
        </pc:spChg>
        <pc:spChg chg="add del mod replST">
          <ac:chgData name="Holly Jalota" userId="151c0755-ebdb-4543-b130-909b4e7f85d6" providerId="ADAL" clId="{942DC373-8B79-474E-9EF6-682153E52446}" dt="2024-04-03T11:06:16.772" v="107680"/>
          <ac:spMkLst>
            <pc:docMk/>
            <pc:sldMk cId="3865206102" sldId="2147377555"/>
            <ac:spMk id="251" creationId="{40DC6784-98E3-E6CE-DB6E-93401D870CF8}"/>
          </ac:spMkLst>
        </pc:spChg>
        <pc:spChg chg="add del mod replST">
          <ac:chgData name="Holly Jalota" userId="151c0755-ebdb-4543-b130-909b4e7f85d6" providerId="ADAL" clId="{942DC373-8B79-474E-9EF6-682153E52446}" dt="2024-04-03T11:06:38.468" v="108028"/>
          <ac:spMkLst>
            <pc:docMk/>
            <pc:sldMk cId="3865206102" sldId="2147377555"/>
            <ac:spMk id="252" creationId="{9423638E-F41D-B5DB-69E7-0B66F2B4D495}"/>
          </ac:spMkLst>
        </pc:spChg>
        <pc:spChg chg="add del mod replST">
          <ac:chgData name="Holly Jalota" userId="151c0755-ebdb-4543-b130-909b4e7f85d6" providerId="ADAL" clId="{942DC373-8B79-474E-9EF6-682153E52446}" dt="2024-04-03T11:06:47.840" v="108411"/>
          <ac:spMkLst>
            <pc:docMk/>
            <pc:sldMk cId="3865206102" sldId="2147377555"/>
            <ac:spMk id="253" creationId="{CFCBF386-F98E-FD37-1D5E-4B9577E30DC2}"/>
          </ac:spMkLst>
        </pc:spChg>
        <pc:spChg chg="add del mod replST">
          <ac:chgData name="Holly Jalota" userId="151c0755-ebdb-4543-b130-909b4e7f85d6" providerId="ADAL" clId="{942DC373-8B79-474E-9EF6-682153E52446}" dt="2024-04-03T11:06:57.612" v="108759"/>
          <ac:spMkLst>
            <pc:docMk/>
            <pc:sldMk cId="3865206102" sldId="2147377555"/>
            <ac:spMk id="254" creationId="{3CC03629-83E2-2C11-883F-9D3537E88FDD}"/>
          </ac:spMkLst>
        </pc:spChg>
        <pc:spChg chg="add del mod replST">
          <ac:chgData name="Holly Jalota" userId="151c0755-ebdb-4543-b130-909b4e7f85d6" providerId="ADAL" clId="{942DC373-8B79-474E-9EF6-682153E52446}" dt="2024-04-03T11:07:06.896" v="109114"/>
          <ac:spMkLst>
            <pc:docMk/>
            <pc:sldMk cId="3865206102" sldId="2147377555"/>
            <ac:spMk id="255" creationId="{558A54DF-0315-C6D4-3FA2-46E3C4D254DC}"/>
          </ac:spMkLst>
        </pc:spChg>
        <pc:spChg chg="add del mod replST">
          <ac:chgData name="Holly Jalota" userId="151c0755-ebdb-4543-b130-909b4e7f85d6" providerId="ADAL" clId="{942DC373-8B79-474E-9EF6-682153E52446}" dt="2024-04-03T11:07:16.181" v="109459"/>
          <ac:spMkLst>
            <pc:docMk/>
            <pc:sldMk cId="3865206102" sldId="2147377555"/>
            <ac:spMk id="256" creationId="{BB179390-346A-CD11-78B8-443F3F2D9452}"/>
          </ac:spMkLst>
        </pc:spChg>
        <pc:spChg chg="add del mod replST">
          <ac:chgData name="Holly Jalota" userId="151c0755-ebdb-4543-b130-909b4e7f85d6" providerId="ADAL" clId="{942DC373-8B79-474E-9EF6-682153E52446}" dt="2024-04-03T11:07:36.337" v="109858"/>
          <ac:spMkLst>
            <pc:docMk/>
            <pc:sldMk cId="3865206102" sldId="2147377555"/>
            <ac:spMk id="257" creationId="{E0F82795-5213-483A-A708-9F45FC51B53C}"/>
          </ac:spMkLst>
        </pc:spChg>
        <pc:spChg chg="add del mod replST">
          <ac:chgData name="Holly Jalota" userId="151c0755-ebdb-4543-b130-909b4e7f85d6" providerId="ADAL" clId="{942DC373-8B79-474E-9EF6-682153E52446}" dt="2024-04-03T11:07:45.634" v="110250"/>
          <ac:spMkLst>
            <pc:docMk/>
            <pc:sldMk cId="3865206102" sldId="2147377555"/>
            <ac:spMk id="258" creationId="{CEE31A98-256A-0752-00DA-C43F9C78F463}"/>
          </ac:spMkLst>
        </pc:spChg>
        <pc:spChg chg="add del mod replST">
          <ac:chgData name="Holly Jalota" userId="151c0755-ebdb-4543-b130-909b4e7f85d6" providerId="ADAL" clId="{942DC373-8B79-474E-9EF6-682153E52446}" dt="2024-04-03T11:07:55.176" v="110593"/>
          <ac:spMkLst>
            <pc:docMk/>
            <pc:sldMk cId="3865206102" sldId="2147377555"/>
            <ac:spMk id="259" creationId="{DDF479F2-8DC3-70FF-B0EB-952097A20DF8}"/>
          </ac:spMkLst>
        </pc:spChg>
        <pc:spChg chg="add del mod replST">
          <ac:chgData name="Holly Jalota" userId="151c0755-ebdb-4543-b130-909b4e7f85d6" providerId="ADAL" clId="{942DC373-8B79-474E-9EF6-682153E52446}" dt="2024-04-03T11:08:05.692" v="110934"/>
          <ac:spMkLst>
            <pc:docMk/>
            <pc:sldMk cId="3865206102" sldId="2147377555"/>
            <ac:spMk id="260" creationId="{693246A2-67A6-5528-390C-A22F289CB28A}"/>
          </ac:spMkLst>
        </pc:spChg>
        <pc:spChg chg="add del mod replST">
          <ac:chgData name="Holly Jalota" userId="151c0755-ebdb-4543-b130-909b4e7f85d6" providerId="ADAL" clId="{942DC373-8B79-474E-9EF6-682153E52446}" dt="2024-04-03T11:08:30.044" v="111277"/>
          <ac:spMkLst>
            <pc:docMk/>
            <pc:sldMk cId="3865206102" sldId="2147377555"/>
            <ac:spMk id="261" creationId="{4E94CEF9-C755-D9F4-BD4E-1570F0F382D8}"/>
          </ac:spMkLst>
        </pc:spChg>
        <pc:spChg chg="add del mod replST">
          <ac:chgData name="Holly Jalota" userId="151c0755-ebdb-4543-b130-909b4e7f85d6" providerId="ADAL" clId="{942DC373-8B79-474E-9EF6-682153E52446}" dt="2024-04-03T11:08:39.617" v="111609"/>
          <ac:spMkLst>
            <pc:docMk/>
            <pc:sldMk cId="3865206102" sldId="2147377555"/>
            <ac:spMk id="262" creationId="{9E168CD6-9FB8-9591-D5B8-FBF27D68BA6B}"/>
          </ac:spMkLst>
        </pc:spChg>
        <pc:spChg chg="add del mod replST">
          <ac:chgData name="Holly Jalota" userId="151c0755-ebdb-4543-b130-909b4e7f85d6" providerId="ADAL" clId="{942DC373-8B79-474E-9EF6-682153E52446}" dt="2024-04-03T11:08:49.043" v="111971"/>
          <ac:spMkLst>
            <pc:docMk/>
            <pc:sldMk cId="3865206102" sldId="2147377555"/>
            <ac:spMk id="263" creationId="{162293CB-F034-2182-998C-340304374417}"/>
          </ac:spMkLst>
        </pc:spChg>
        <pc:spChg chg="add del mod replST">
          <ac:chgData name="Holly Jalota" userId="151c0755-ebdb-4543-b130-909b4e7f85d6" providerId="ADAL" clId="{942DC373-8B79-474E-9EF6-682153E52446}" dt="2024-04-03T11:08:58.451" v="112348"/>
          <ac:spMkLst>
            <pc:docMk/>
            <pc:sldMk cId="3865206102" sldId="2147377555"/>
            <ac:spMk id="264" creationId="{7AB9F26C-789A-E775-99B7-606E70495DF8}"/>
          </ac:spMkLst>
        </pc:spChg>
        <pc:spChg chg="add del mod replST">
          <ac:chgData name="Holly Jalota" userId="151c0755-ebdb-4543-b130-909b4e7f85d6" providerId="ADAL" clId="{942DC373-8B79-474E-9EF6-682153E52446}" dt="2024-04-03T11:09:07.683" v="112702"/>
          <ac:spMkLst>
            <pc:docMk/>
            <pc:sldMk cId="3865206102" sldId="2147377555"/>
            <ac:spMk id="265" creationId="{A53B1008-CDAB-07F9-600A-6F6C1B87D043}"/>
          </ac:spMkLst>
        </pc:spChg>
        <pc:spChg chg="add del mod replST">
          <ac:chgData name="Holly Jalota" userId="151c0755-ebdb-4543-b130-909b4e7f85d6" providerId="ADAL" clId="{942DC373-8B79-474E-9EF6-682153E52446}" dt="2024-04-03T11:09:17.024" v="113090"/>
          <ac:spMkLst>
            <pc:docMk/>
            <pc:sldMk cId="3865206102" sldId="2147377555"/>
            <ac:spMk id="266" creationId="{37A0D5E1-029D-CAA7-386C-4C0734139B5C}"/>
          </ac:spMkLst>
        </pc:spChg>
        <pc:spChg chg="add del mod replST">
          <ac:chgData name="Holly Jalota" userId="151c0755-ebdb-4543-b130-909b4e7f85d6" providerId="ADAL" clId="{942DC373-8B79-474E-9EF6-682153E52446}" dt="2024-04-03T11:09:26.442" v="113476"/>
          <ac:spMkLst>
            <pc:docMk/>
            <pc:sldMk cId="3865206102" sldId="2147377555"/>
            <ac:spMk id="267" creationId="{5A0B75D7-2D8F-E739-F86B-2A43002CBDC8}"/>
          </ac:spMkLst>
        </pc:spChg>
        <pc:spChg chg="add del mod replST">
          <ac:chgData name="Holly Jalota" userId="151c0755-ebdb-4543-b130-909b4e7f85d6" providerId="ADAL" clId="{942DC373-8B79-474E-9EF6-682153E52446}" dt="2024-04-03T11:09:35.945" v="113850"/>
          <ac:spMkLst>
            <pc:docMk/>
            <pc:sldMk cId="3865206102" sldId="2147377555"/>
            <ac:spMk id="268" creationId="{9AFB7F92-D2CF-B29B-2E73-5AD402289CF0}"/>
          </ac:spMkLst>
        </pc:spChg>
        <pc:spChg chg="add del mod replST">
          <ac:chgData name="Holly Jalota" userId="151c0755-ebdb-4543-b130-909b4e7f85d6" providerId="ADAL" clId="{942DC373-8B79-474E-9EF6-682153E52446}" dt="2024-04-03T11:09:45.431" v="114220"/>
          <ac:spMkLst>
            <pc:docMk/>
            <pc:sldMk cId="3865206102" sldId="2147377555"/>
            <ac:spMk id="269" creationId="{A72C64F9-FD17-363E-D566-ACBA129F77A7}"/>
          </ac:spMkLst>
        </pc:spChg>
        <pc:spChg chg="add del mod replST">
          <ac:chgData name="Holly Jalota" userId="151c0755-ebdb-4543-b130-909b4e7f85d6" providerId="ADAL" clId="{942DC373-8B79-474E-9EF6-682153E52446}" dt="2024-04-03T11:09:54.836" v="114614"/>
          <ac:spMkLst>
            <pc:docMk/>
            <pc:sldMk cId="3865206102" sldId="2147377555"/>
            <ac:spMk id="270" creationId="{E686C5EB-06C6-75B1-C159-7EECA8E66C73}"/>
          </ac:spMkLst>
        </pc:spChg>
        <pc:spChg chg="add del mod replST">
          <ac:chgData name="Holly Jalota" userId="151c0755-ebdb-4543-b130-909b4e7f85d6" providerId="ADAL" clId="{942DC373-8B79-474E-9EF6-682153E52446}" dt="2024-04-03T11:10:04.128" v="114983"/>
          <ac:spMkLst>
            <pc:docMk/>
            <pc:sldMk cId="3865206102" sldId="2147377555"/>
            <ac:spMk id="271" creationId="{7EEE0C8D-6970-8A91-C9DC-EB9E8670673F}"/>
          </ac:spMkLst>
        </pc:spChg>
        <pc:spChg chg="add del mod replST">
          <ac:chgData name="Holly Jalota" userId="151c0755-ebdb-4543-b130-909b4e7f85d6" providerId="ADAL" clId="{942DC373-8B79-474E-9EF6-682153E52446}" dt="2024-04-03T11:10:13.442" v="115355"/>
          <ac:spMkLst>
            <pc:docMk/>
            <pc:sldMk cId="3865206102" sldId="2147377555"/>
            <ac:spMk id="272" creationId="{85DC31A5-4D49-58C7-5B18-69D764248DDB}"/>
          </ac:spMkLst>
        </pc:spChg>
        <pc:spChg chg="add del mod replST">
          <ac:chgData name="Holly Jalota" userId="151c0755-ebdb-4543-b130-909b4e7f85d6" providerId="ADAL" clId="{942DC373-8B79-474E-9EF6-682153E52446}" dt="2024-04-03T11:10:23.003" v="115734"/>
          <ac:spMkLst>
            <pc:docMk/>
            <pc:sldMk cId="3865206102" sldId="2147377555"/>
            <ac:spMk id="273" creationId="{8C4FF300-C072-CFC8-48B5-DE09715C55B6}"/>
          </ac:spMkLst>
        </pc:spChg>
        <pc:spChg chg="add del mod replST">
          <ac:chgData name="Holly Jalota" userId="151c0755-ebdb-4543-b130-909b4e7f85d6" providerId="ADAL" clId="{942DC373-8B79-474E-9EF6-682153E52446}" dt="2024-04-03T11:10:32.397" v="116109"/>
          <ac:spMkLst>
            <pc:docMk/>
            <pc:sldMk cId="3865206102" sldId="2147377555"/>
            <ac:spMk id="274" creationId="{68359AA7-FD7C-6793-8F3E-21DD11084794}"/>
          </ac:spMkLst>
        </pc:spChg>
        <pc:spChg chg="add del mod replST">
          <ac:chgData name="Holly Jalota" userId="151c0755-ebdb-4543-b130-909b4e7f85d6" providerId="ADAL" clId="{942DC373-8B79-474E-9EF6-682153E52446}" dt="2024-04-03T11:12:27.869" v="116448"/>
          <ac:spMkLst>
            <pc:docMk/>
            <pc:sldMk cId="3865206102" sldId="2147377555"/>
            <ac:spMk id="275" creationId="{6ECC9976-FE7E-38F6-13DC-E49860E1CAAD}"/>
          </ac:spMkLst>
        </pc:spChg>
        <pc:spChg chg="add del mod replST">
          <ac:chgData name="Holly Jalota" userId="151c0755-ebdb-4543-b130-909b4e7f85d6" providerId="ADAL" clId="{942DC373-8B79-474E-9EF6-682153E52446}" dt="2024-04-03T11:12:37.405" v="116785"/>
          <ac:spMkLst>
            <pc:docMk/>
            <pc:sldMk cId="3865206102" sldId="2147377555"/>
            <ac:spMk id="276" creationId="{38B96AB6-03E5-2A28-8A6A-51CB02337223}"/>
          </ac:spMkLst>
        </pc:spChg>
        <pc:spChg chg="add del mod replST">
          <ac:chgData name="Holly Jalota" userId="151c0755-ebdb-4543-b130-909b4e7f85d6" providerId="ADAL" clId="{942DC373-8B79-474E-9EF6-682153E52446}" dt="2024-04-03T11:12:46.811" v="117118"/>
          <ac:spMkLst>
            <pc:docMk/>
            <pc:sldMk cId="3865206102" sldId="2147377555"/>
            <ac:spMk id="277" creationId="{149A93BB-A482-1108-A59F-9931A180E09A}"/>
          </ac:spMkLst>
        </pc:spChg>
        <pc:spChg chg="add del mod replST">
          <ac:chgData name="Holly Jalota" userId="151c0755-ebdb-4543-b130-909b4e7f85d6" providerId="ADAL" clId="{942DC373-8B79-474E-9EF6-682153E52446}" dt="2024-04-03T11:13:19.053" v="117461"/>
          <ac:spMkLst>
            <pc:docMk/>
            <pc:sldMk cId="3865206102" sldId="2147377555"/>
            <ac:spMk id="278" creationId="{109B5623-4EC1-FE91-ED11-10E8E2980FE9}"/>
          </ac:spMkLst>
        </pc:spChg>
        <pc:spChg chg="add del mod replST">
          <ac:chgData name="Holly Jalota" userId="151c0755-ebdb-4543-b130-909b4e7f85d6" providerId="ADAL" clId="{942DC373-8B79-474E-9EF6-682153E52446}" dt="2024-04-03T11:13:51.678" v="118374"/>
          <ac:spMkLst>
            <pc:docMk/>
            <pc:sldMk cId="3865206102" sldId="2147377555"/>
            <ac:spMk id="279" creationId="{84F69648-4D1B-AA31-6377-5B7FA1253356}"/>
          </ac:spMkLst>
        </pc:spChg>
        <pc:spChg chg="add mod replST delST">
          <ac:chgData name="Holly Jalota" userId="151c0755-ebdb-4543-b130-909b4e7f85d6" providerId="ADAL" clId="{942DC373-8B79-474E-9EF6-682153E52446}" dt="2024-04-03T11:13:47.675" v="118027" actId="20577"/>
          <ac:spMkLst>
            <pc:docMk/>
            <pc:sldMk cId="3865206102" sldId="2147377555"/>
            <ac:spMk id="280" creationId="{320B7923-0A4B-C40B-D0ED-F242C351F28E}"/>
          </ac:spMkLst>
        </pc:spChg>
        <pc:spChg chg="add del mod replST">
          <ac:chgData name="Holly Jalota" userId="151c0755-ebdb-4543-b130-909b4e7f85d6" providerId="ADAL" clId="{942DC373-8B79-474E-9EF6-682153E52446}" dt="2024-04-03T11:14:05.243" v="118708"/>
          <ac:spMkLst>
            <pc:docMk/>
            <pc:sldMk cId="3865206102" sldId="2147377555"/>
            <ac:spMk id="281" creationId="{0FEA45B2-BAEB-8086-2FFA-F9F7BECDB318}"/>
          </ac:spMkLst>
        </pc:spChg>
        <pc:spChg chg="add del mod replST">
          <ac:chgData name="Holly Jalota" userId="151c0755-ebdb-4543-b130-909b4e7f85d6" providerId="ADAL" clId="{942DC373-8B79-474E-9EF6-682153E52446}" dt="2024-04-03T11:14:14.688" v="119040"/>
          <ac:spMkLst>
            <pc:docMk/>
            <pc:sldMk cId="3865206102" sldId="2147377555"/>
            <ac:spMk id="282" creationId="{D4E1F131-E1B4-3A65-CBD7-0DFD2F93CC08}"/>
          </ac:spMkLst>
        </pc:spChg>
        <pc:spChg chg="add del mod replST">
          <ac:chgData name="Holly Jalota" userId="151c0755-ebdb-4543-b130-909b4e7f85d6" providerId="ADAL" clId="{942DC373-8B79-474E-9EF6-682153E52446}" dt="2024-04-03T11:14:25.905" v="119373"/>
          <ac:spMkLst>
            <pc:docMk/>
            <pc:sldMk cId="3865206102" sldId="2147377555"/>
            <ac:spMk id="283" creationId="{1D792A01-C533-6334-FEE7-E963A1FC8609}"/>
          </ac:spMkLst>
        </pc:spChg>
        <pc:spChg chg="add del mod replST">
          <ac:chgData name="Holly Jalota" userId="151c0755-ebdb-4543-b130-909b4e7f85d6" providerId="ADAL" clId="{942DC373-8B79-474E-9EF6-682153E52446}" dt="2024-04-03T11:14:56.720" v="119737"/>
          <ac:spMkLst>
            <pc:docMk/>
            <pc:sldMk cId="3865206102" sldId="2147377555"/>
            <ac:spMk id="284" creationId="{7A1D44E7-D8EE-E58D-3054-0F26BB82C8D2}"/>
          </ac:spMkLst>
        </pc:spChg>
        <pc:spChg chg="add del mod replST">
          <ac:chgData name="Holly Jalota" userId="151c0755-ebdb-4543-b130-909b4e7f85d6" providerId="ADAL" clId="{942DC373-8B79-474E-9EF6-682153E52446}" dt="2024-04-03T11:15:06.038" v="120105"/>
          <ac:spMkLst>
            <pc:docMk/>
            <pc:sldMk cId="3865206102" sldId="2147377555"/>
            <ac:spMk id="285" creationId="{74CE68DE-CF22-B868-463D-91B74A03A11B}"/>
          </ac:spMkLst>
        </pc:spChg>
        <pc:spChg chg="add del mod replST">
          <ac:chgData name="Holly Jalota" userId="151c0755-ebdb-4543-b130-909b4e7f85d6" providerId="ADAL" clId="{942DC373-8B79-474E-9EF6-682153E52446}" dt="2024-04-03T11:15:15.461" v="120453"/>
          <ac:spMkLst>
            <pc:docMk/>
            <pc:sldMk cId="3865206102" sldId="2147377555"/>
            <ac:spMk id="286" creationId="{34FB6627-AE58-C9AD-9D68-6A1C3BCBD0E8}"/>
          </ac:spMkLst>
        </pc:spChg>
        <pc:spChg chg="add mod replST">
          <ac:chgData name="Holly Jalota" userId="151c0755-ebdb-4543-b130-909b4e7f85d6" providerId="ADAL" clId="{942DC373-8B79-474E-9EF6-682153E52446}" dt="2024-04-03T11:15:15.478" v="120478" actId="948"/>
          <ac:spMkLst>
            <pc:docMk/>
            <pc:sldMk cId="3865206102" sldId="2147377555"/>
            <ac:spMk id="287" creationId="{90DE002E-572D-9443-C92B-E2C143422C96}"/>
          </ac:spMkLst>
        </pc:spChg>
      </pc:sldChg>
      <pc:sldChg chg="addSp delSp modSp mod addCm delCm modCm">
        <pc:chgData name="Holly Jalota" userId="151c0755-ebdb-4543-b130-909b4e7f85d6" providerId="ADAL" clId="{942DC373-8B79-474E-9EF6-682153E52446}" dt="2024-04-10T12:33:40.298" v="178529" actId="948"/>
        <pc:sldMkLst>
          <pc:docMk/>
          <pc:sldMk cId="226656119" sldId="2147377556"/>
        </pc:sldMkLst>
        <pc:spChg chg="mod">
          <ac:chgData name="Holly Jalota" userId="151c0755-ebdb-4543-b130-909b4e7f85d6" providerId="ADAL" clId="{942DC373-8B79-474E-9EF6-682153E52446}" dt="2024-04-02T13:38:08.291" v="14558" actId="20577"/>
          <ac:spMkLst>
            <pc:docMk/>
            <pc:sldMk cId="226656119" sldId="2147377556"/>
            <ac:spMk id="2" creationId="{DCE06DF7-87E3-E2A1-0C94-03985F45CE00}"/>
          </ac:spMkLst>
        </pc:spChg>
        <pc:spChg chg="add del mod replST">
          <ac:chgData name="Holly Jalota" userId="151c0755-ebdb-4543-b130-909b4e7f85d6" providerId="ADAL" clId="{942DC373-8B79-474E-9EF6-682153E52446}" dt="2024-04-09T10:27:48.609" v="162007"/>
          <ac:spMkLst>
            <pc:docMk/>
            <pc:sldMk cId="226656119" sldId="2147377556"/>
            <ac:spMk id="4" creationId="{3573DA53-A793-F8AC-1AAA-0893036BA7DC}"/>
          </ac:spMkLst>
        </pc:spChg>
        <pc:spChg chg="del mod">
          <ac:chgData name="Holly Jalota" userId="151c0755-ebdb-4543-b130-909b4e7f85d6" providerId="ADAL" clId="{942DC373-8B79-474E-9EF6-682153E52446}" dt="2024-04-02T13:38:12.059" v="14559" actId="478"/>
          <ac:spMkLst>
            <pc:docMk/>
            <pc:sldMk cId="226656119" sldId="2147377556"/>
            <ac:spMk id="4" creationId="{39036B39-0790-DF5F-6702-3A69D09A0F51}"/>
          </ac:spMkLst>
        </pc:spChg>
        <pc:spChg chg="add del mod replST">
          <ac:chgData name="Holly Jalota" userId="151c0755-ebdb-4543-b130-909b4e7f85d6" providerId="ADAL" clId="{942DC373-8B79-474E-9EF6-682153E52446}" dt="2024-04-10T12:33:32.178" v="178252"/>
          <ac:spMkLst>
            <pc:docMk/>
            <pc:sldMk cId="226656119" sldId="2147377556"/>
            <ac:spMk id="4" creationId="{5D572649-5032-D6AD-B082-2AB2E72F84F1}"/>
          </ac:spMkLst>
        </pc:spChg>
        <pc:spChg chg="add del mod replST">
          <ac:chgData name="Holly Jalota" userId="151c0755-ebdb-4543-b130-909b4e7f85d6" providerId="ADAL" clId="{942DC373-8B79-474E-9EF6-682153E52446}" dt="2024-04-09T07:45:33.110" v="120882"/>
          <ac:spMkLst>
            <pc:docMk/>
            <pc:sldMk cId="226656119" sldId="2147377556"/>
            <ac:spMk id="4" creationId="{7D59E617-3554-EB2F-7EE9-F00B75383040}"/>
          </ac:spMkLst>
        </pc:spChg>
        <pc:spChg chg="add del mod replST">
          <ac:chgData name="Holly Jalota" userId="151c0755-ebdb-4543-b130-909b4e7f85d6" providerId="ADAL" clId="{942DC373-8B79-474E-9EF6-682153E52446}" dt="2024-04-03T08:39:28.734" v="67583"/>
          <ac:spMkLst>
            <pc:docMk/>
            <pc:sldMk cId="226656119" sldId="2147377556"/>
            <ac:spMk id="4" creationId="{AFE44B6A-60DE-7297-5E54-1299590D5711}"/>
          </ac:spMkLst>
        </pc:spChg>
        <pc:spChg chg="add del mod replST">
          <ac:chgData name="Holly Jalota" userId="151c0755-ebdb-4543-b130-909b4e7f85d6" providerId="ADAL" clId="{942DC373-8B79-474E-9EF6-682153E52446}" dt="2024-04-09T07:45:52.613" v="121079"/>
          <ac:spMkLst>
            <pc:docMk/>
            <pc:sldMk cId="226656119" sldId="2147377556"/>
            <ac:spMk id="5" creationId="{27149B55-A606-A496-2383-D7A5B2375705}"/>
          </ac:spMkLst>
        </pc:spChg>
        <pc:spChg chg="add del mod replST">
          <ac:chgData name="Holly Jalota" userId="151c0755-ebdb-4543-b130-909b4e7f85d6" providerId="ADAL" clId="{942DC373-8B79-474E-9EF6-682153E52446}" dt="2024-03-28T09:48:38.903" v="1093"/>
          <ac:spMkLst>
            <pc:docMk/>
            <pc:sldMk cId="226656119" sldId="2147377556"/>
            <ac:spMk id="5" creationId="{3C0F4799-9BFF-2DE2-4BE6-D12BFB4C464B}"/>
          </ac:spMkLst>
        </pc:spChg>
        <pc:spChg chg="add del mod replST">
          <ac:chgData name="Holly Jalota" userId="151c0755-ebdb-4543-b130-909b4e7f85d6" providerId="ADAL" clId="{942DC373-8B79-474E-9EF6-682153E52446}" dt="2024-04-10T12:33:40.268" v="178504"/>
          <ac:spMkLst>
            <pc:docMk/>
            <pc:sldMk cId="226656119" sldId="2147377556"/>
            <ac:spMk id="5" creationId="{517F45FD-F31E-96F4-5AE2-DDE762933893}"/>
          </ac:spMkLst>
        </pc:spChg>
        <pc:spChg chg="add del mod replST">
          <ac:chgData name="Holly Jalota" userId="151c0755-ebdb-4543-b130-909b4e7f85d6" providerId="ADAL" clId="{942DC373-8B79-474E-9EF6-682153E52446}" dt="2024-03-25T16:23:45.890" v="378"/>
          <ac:spMkLst>
            <pc:docMk/>
            <pc:sldMk cId="226656119" sldId="2147377556"/>
            <ac:spMk id="5" creationId="{773664D8-94FB-8790-1D15-18FB2B222E61}"/>
          </ac:spMkLst>
        </pc:spChg>
        <pc:spChg chg="add del mod replST">
          <ac:chgData name="Holly Jalota" userId="151c0755-ebdb-4543-b130-909b4e7f85d6" providerId="ADAL" clId="{942DC373-8B79-474E-9EF6-682153E52446}" dt="2024-04-02T13:31:07.026" v="4450"/>
          <ac:spMkLst>
            <pc:docMk/>
            <pc:sldMk cId="226656119" sldId="2147377556"/>
            <ac:spMk id="5" creationId="{B4A6BDDA-B21C-AD1A-E6E2-E08267B85B8E}"/>
          </ac:spMkLst>
        </pc:spChg>
        <pc:spChg chg="add del mod replST">
          <ac:chgData name="Holly Jalota" userId="151c0755-ebdb-4543-b130-909b4e7f85d6" providerId="ADAL" clId="{942DC373-8B79-474E-9EF6-682153E52446}" dt="2024-04-03T08:39:38.076" v="67919"/>
          <ac:spMkLst>
            <pc:docMk/>
            <pc:sldMk cId="226656119" sldId="2147377556"/>
            <ac:spMk id="5" creationId="{D54E615C-BD35-9027-5C0C-CFCD403BAE6C}"/>
          </ac:spMkLst>
        </pc:spChg>
        <pc:spChg chg="add del mod replST">
          <ac:chgData name="Holly Jalota" userId="151c0755-ebdb-4543-b130-909b4e7f85d6" providerId="ADAL" clId="{942DC373-8B79-474E-9EF6-682153E52446}" dt="2024-04-09T10:31:54.621" v="162231"/>
          <ac:spMkLst>
            <pc:docMk/>
            <pc:sldMk cId="226656119" sldId="2147377556"/>
            <ac:spMk id="5" creationId="{DADFACC8-3479-D12F-0E22-AF96E83E5A35}"/>
          </ac:spMkLst>
        </pc:spChg>
        <pc:spChg chg="add mod replST">
          <ac:chgData name="Holly Jalota" userId="151c0755-ebdb-4543-b130-909b4e7f85d6" providerId="ADAL" clId="{942DC373-8B79-474E-9EF6-682153E52446}" dt="2024-04-10T12:33:40.298" v="178529" actId="948"/>
          <ac:spMkLst>
            <pc:docMk/>
            <pc:sldMk cId="226656119" sldId="2147377556"/>
            <ac:spMk id="6" creationId="{0009F3F0-E3EF-C1A4-C0FD-1FE0AEEE6688}"/>
          </ac:spMkLst>
        </pc:spChg>
        <pc:spChg chg="add del mod replST">
          <ac:chgData name="Holly Jalota" userId="151c0755-ebdb-4543-b130-909b4e7f85d6" providerId="ADAL" clId="{942DC373-8B79-474E-9EF6-682153E52446}" dt="2024-04-03T08:40:16.501" v="68252"/>
          <ac:spMkLst>
            <pc:docMk/>
            <pc:sldMk cId="226656119" sldId="2147377556"/>
            <ac:spMk id="6" creationId="{448D0D3A-9270-8A57-3A1C-D2B446B39E8F}"/>
          </ac:spMkLst>
        </pc:spChg>
        <pc:spChg chg="add del mod replST">
          <ac:chgData name="Holly Jalota" userId="151c0755-ebdb-4543-b130-909b4e7f85d6" providerId="ADAL" clId="{942DC373-8B79-474E-9EF6-682153E52446}" dt="2024-04-02T13:31:56.136" v="5363"/>
          <ac:spMkLst>
            <pc:docMk/>
            <pc:sldMk cId="226656119" sldId="2147377556"/>
            <ac:spMk id="6" creationId="{AFB98B9A-1594-C5C3-5439-70127BF29BFD}"/>
          </ac:spMkLst>
        </pc:spChg>
        <pc:spChg chg="add mod replST">
          <ac:chgData name="Holly Jalota" userId="151c0755-ebdb-4543-b130-909b4e7f85d6" providerId="ADAL" clId="{942DC373-8B79-474E-9EF6-682153E52446}" dt="2024-03-25T16:23:45.907" v="403" actId="948"/>
          <ac:spMkLst>
            <pc:docMk/>
            <pc:sldMk cId="226656119" sldId="2147377556"/>
            <ac:spMk id="6" creationId="{B9DE2D74-E0FE-D573-DD90-EEFA0434617C}"/>
          </ac:spMkLst>
        </pc:spChg>
        <pc:spChg chg="add del mod replST">
          <ac:chgData name="Holly Jalota" userId="151c0755-ebdb-4543-b130-909b4e7f85d6" providerId="ADAL" clId="{942DC373-8B79-474E-9EF6-682153E52446}" dt="2024-04-09T07:46:43.953" v="121283"/>
          <ac:spMkLst>
            <pc:docMk/>
            <pc:sldMk cId="226656119" sldId="2147377556"/>
            <ac:spMk id="6" creationId="{E39D4C3A-0FF5-8ECC-0777-D85129D152F0}"/>
          </ac:spMkLst>
        </pc:spChg>
        <pc:spChg chg="add del mod replST">
          <ac:chgData name="Holly Jalota" userId="151c0755-ebdb-4543-b130-909b4e7f85d6" providerId="ADAL" clId="{942DC373-8B79-474E-9EF6-682153E52446}" dt="2024-04-09T10:31:56.414" v="162455"/>
          <ac:spMkLst>
            <pc:docMk/>
            <pc:sldMk cId="226656119" sldId="2147377556"/>
            <ac:spMk id="6" creationId="{F840E544-9D28-0CA6-D086-EA2904B53793}"/>
          </ac:spMkLst>
        </pc:spChg>
        <pc:spChg chg="add del mod replST">
          <ac:chgData name="Holly Jalota" userId="151c0755-ebdb-4543-b130-909b4e7f85d6" providerId="ADAL" clId="{942DC373-8B79-474E-9EF6-682153E52446}" dt="2024-03-28T09:49:47.270" v="1427"/>
          <ac:spMkLst>
            <pc:docMk/>
            <pc:sldMk cId="226656119" sldId="2147377556"/>
            <ac:spMk id="8" creationId="{0DC821CE-7667-F6AD-43EB-E51EBEE68FF4}"/>
          </ac:spMkLst>
        </pc:spChg>
        <pc:spChg chg="add del mod replST">
          <ac:chgData name="Holly Jalota" userId="151c0755-ebdb-4543-b130-909b4e7f85d6" providerId="ADAL" clId="{942DC373-8B79-474E-9EF6-682153E52446}" dt="2024-04-09T10:32:01.496" v="162679"/>
          <ac:spMkLst>
            <pc:docMk/>
            <pc:sldMk cId="226656119" sldId="2147377556"/>
            <ac:spMk id="8" creationId="{2518DBF6-306A-44C5-E3C9-2148F63706B8}"/>
          </ac:spMkLst>
        </pc:spChg>
        <pc:spChg chg="add del mod replST">
          <ac:chgData name="Holly Jalota" userId="151c0755-ebdb-4543-b130-909b4e7f85d6" providerId="ADAL" clId="{942DC373-8B79-474E-9EF6-682153E52446}" dt="2024-04-09T07:46:53.139" v="121498"/>
          <ac:spMkLst>
            <pc:docMk/>
            <pc:sldMk cId="226656119" sldId="2147377556"/>
            <ac:spMk id="8" creationId="{65674CD6-55B0-07DE-02EA-70AAEAC3ED84}"/>
          </ac:spMkLst>
        </pc:spChg>
        <pc:spChg chg="add del mod replST">
          <ac:chgData name="Holly Jalota" userId="151c0755-ebdb-4543-b130-909b4e7f85d6" providerId="ADAL" clId="{942DC373-8B79-474E-9EF6-682153E52446}" dt="2024-04-03T08:40:25.938" v="68582"/>
          <ac:spMkLst>
            <pc:docMk/>
            <pc:sldMk cId="226656119" sldId="2147377556"/>
            <ac:spMk id="8" creationId="{95406978-9AC7-7F55-C945-978E060C729A}"/>
          </ac:spMkLst>
        </pc:spChg>
        <pc:spChg chg="add mod replST delST">
          <ac:chgData name="Holly Jalota" userId="151c0755-ebdb-4543-b130-909b4e7f85d6" providerId="ADAL" clId="{942DC373-8B79-474E-9EF6-682153E52446}" dt="2024-04-02T13:31:51.173" v="5204" actId="20577"/>
          <ac:spMkLst>
            <pc:docMk/>
            <pc:sldMk cId="226656119" sldId="2147377556"/>
            <ac:spMk id="8" creationId="{CE0811DE-5ACF-EDDC-1CFB-D22661E5FD83}"/>
          </ac:spMkLst>
        </pc:spChg>
        <pc:spChg chg="add del mod replST">
          <ac:chgData name="Holly Jalota" userId="151c0755-ebdb-4543-b130-909b4e7f85d6" providerId="ADAL" clId="{942DC373-8B79-474E-9EF6-682153E52446}" dt="2024-03-28T09:49:56.894" v="1761"/>
          <ac:spMkLst>
            <pc:docMk/>
            <pc:sldMk cId="226656119" sldId="2147377556"/>
            <ac:spMk id="9" creationId="{15660CFE-4857-E3F4-87E1-F016F1871C2C}"/>
          </ac:spMkLst>
        </pc:spChg>
        <pc:spChg chg="add del mod replST">
          <ac:chgData name="Holly Jalota" userId="151c0755-ebdb-4543-b130-909b4e7f85d6" providerId="ADAL" clId="{942DC373-8B79-474E-9EF6-682153E52446}" dt="2024-04-02T13:32:05.436" v="5673" actId="478"/>
          <ac:spMkLst>
            <pc:docMk/>
            <pc:sldMk cId="226656119" sldId="2147377556"/>
            <ac:spMk id="9" creationId="{6186B290-94C3-5CF6-994E-E25DE4536A6F}"/>
          </ac:spMkLst>
        </pc:spChg>
        <pc:spChg chg="add del mod replST">
          <ac:chgData name="Holly Jalota" userId="151c0755-ebdb-4543-b130-909b4e7f85d6" providerId="ADAL" clId="{942DC373-8B79-474E-9EF6-682153E52446}" dt="2024-04-03T08:40:56.601" v="68954"/>
          <ac:spMkLst>
            <pc:docMk/>
            <pc:sldMk cId="226656119" sldId="2147377556"/>
            <ac:spMk id="9" creationId="{650B7ECC-49B1-FD91-D3C0-78EB56B69197}"/>
          </ac:spMkLst>
        </pc:spChg>
        <pc:spChg chg="add del mod replST">
          <ac:chgData name="Holly Jalota" userId="151c0755-ebdb-4543-b130-909b4e7f85d6" providerId="ADAL" clId="{942DC373-8B79-474E-9EF6-682153E52446}" dt="2024-04-09T10:32:04.172" v="162915"/>
          <ac:spMkLst>
            <pc:docMk/>
            <pc:sldMk cId="226656119" sldId="2147377556"/>
            <ac:spMk id="9" creationId="{D732B071-D99C-E617-3AC0-4A2C6696B686}"/>
          </ac:spMkLst>
        </pc:spChg>
        <pc:spChg chg="add del mod replST">
          <ac:chgData name="Holly Jalota" userId="151c0755-ebdb-4543-b130-909b4e7f85d6" providerId="ADAL" clId="{942DC373-8B79-474E-9EF6-682153E52446}" dt="2024-04-09T07:47:02.393" v="121695"/>
          <ac:spMkLst>
            <pc:docMk/>
            <pc:sldMk cId="226656119" sldId="2147377556"/>
            <ac:spMk id="9" creationId="{F7F2AFF5-6392-2EDE-A135-A45AC1946743}"/>
          </ac:spMkLst>
        </pc:spChg>
        <pc:spChg chg="add del mod replST">
          <ac:chgData name="Holly Jalota" userId="151c0755-ebdb-4543-b130-909b4e7f85d6" providerId="ADAL" clId="{942DC373-8B79-474E-9EF6-682153E52446}" dt="2024-04-09T10:32:14.316" v="163184"/>
          <ac:spMkLst>
            <pc:docMk/>
            <pc:sldMk cId="226656119" sldId="2147377556"/>
            <ac:spMk id="10" creationId="{3669F3DB-6CF0-2CEC-A2F9-3335B7D9DCAB}"/>
          </ac:spMkLst>
        </pc:spChg>
        <pc:spChg chg="del mod replST">
          <ac:chgData name="Holly Jalota" userId="151c0755-ebdb-4543-b130-909b4e7f85d6" providerId="ADAL" clId="{942DC373-8B79-474E-9EF6-682153E52446}" dt="2024-04-02T13:32:15.247" v="5944"/>
          <ac:spMkLst>
            <pc:docMk/>
            <pc:sldMk cId="226656119" sldId="2147377556"/>
            <ac:spMk id="10" creationId="{6BC82789-CEB5-8D44-20B1-D806E0E6E539}"/>
          </ac:spMkLst>
        </pc:spChg>
        <pc:spChg chg="add del mod replST">
          <ac:chgData name="Holly Jalota" userId="151c0755-ebdb-4543-b130-909b4e7f85d6" providerId="ADAL" clId="{942DC373-8B79-474E-9EF6-682153E52446}" dt="2024-04-09T07:47:11.726" v="121894"/>
          <ac:spMkLst>
            <pc:docMk/>
            <pc:sldMk cId="226656119" sldId="2147377556"/>
            <ac:spMk id="10" creationId="{D2F60E2C-3F11-71D8-65F2-780DBB35B566}"/>
          </ac:spMkLst>
        </pc:spChg>
        <pc:spChg chg="add del mod replST">
          <ac:chgData name="Holly Jalota" userId="151c0755-ebdb-4543-b130-909b4e7f85d6" providerId="ADAL" clId="{942DC373-8B79-474E-9EF6-682153E52446}" dt="2024-04-03T08:41:06.046" v="69259"/>
          <ac:spMkLst>
            <pc:docMk/>
            <pc:sldMk cId="226656119" sldId="2147377556"/>
            <ac:spMk id="10" creationId="{E9377C04-9E63-6133-C118-25F4CB20122C}"/>
          </ac:spMkLst>
        </pc:spChg>
        <pc:spChg chg="add del mod replST">
          <ac:chgData name="Holly Jalota" userId="151c0755-ebdb-4543-b130-909b4e7f85d6" providerId="ADAL" clId="{942DC373-8B79-474E-9EF6-682153E52446}" dt="2024-03-28T09:50:24.824" v="2093"/>
          <ac:spMkLst>
            <pc:docMk/>
            <pc:sldMk cId="226656119" sldId="2147377556"/>
            <ac:spMk id="10" creationId="{F73DD436-2AC0-1E95-CDFF-D09402D52B0A}"/>
          </ac:spMkLst>
        </pc:spChg>
        <pc:spChg chg="add del mod replST">
          <ac:chgData name="Holly Jalota" userId="151c0755-ebdb-4543-b130-909b4e7f85d6" providerId="ADAL" clId="{942DC373-8B79-474E-9EF6-682153E52446}" dt="2024-04-09T07:47:21.086" v="122091"/>
          <ac:spMkLst>
            <pc:docMk/>
            <pc:sldMk cId="226656119" sldId="2147377556"/>
            <ac:spMk id="11" creationId="{03F5974C-6EAE-C487-D509-724E6E93416B}"/>
          </ac:spMkLst>
        </pc:spChg>
        <pc:spChg chg="add del mod replST">
          <ac:chgData name="Holly Jalota" userId="151c0755-ebdb-4543-b130-909b4e7f85d6" providerId="ADAL" clId="{942DC373-8B79-474E-9EF6-682153E52446}" dt="2024-04-02T13:32:26.866" v="6276"/>
          <ac:spMkLst>
            <pc:docMk/>
            <pc:sldMk cId="226656119" sldId="2147377556"/>
            <ac:spMk id="11" creationId="{39CB90BE-8C62-1EC7-3E06-69546CB995B7}"/>
          </ac:spMkLst>
        </pc:spChg>
        <pc:spChg chg="add del mod replST">
          <ac:chgData name="Holly Jalota" userId="151c0755-ebdb-4543-b130-909b4e7f85d6" providerId="ADAL" clId="{942DC373-8B79-474E-9EF6-682153E52446}" dt="2024-04-03T08:41:17.276" v="69567"/>
          <ac:spMkLst>
            <pc:docMk/>
            <pc:sldMk cId="226656119" sldId="2147377556"/>
            <ac:spMk id="11" creationId="{DB6A36D9-DDD1-E828-86C2-2D48898C90C9}"/>
          </ac:spMkLst>
        </pc:spChg>
        <pc:spChg chg="add del mod replST">
          <ac:chgData name="Holly Jalota" userId="151c0755-ebdb-4543-b130-909b4e7f85d6" providerId="ADAL" clId="{942DC373-8B79-474E-9EF6-682153E52446}" dt="2024-03-28T09:50:36.158" v="2427"/>
          <ac:spMkLst>
            <pc:docMk/>
            <pc:sldMk cId="226656119" sldId="2147377556"/>
            <ac:spMk id="11" creationId="{E43C2EFB-5FB6-DC94-3C21-DDEE73C3631E}"/>
          </ac:spMkLst>
        </pc:spChg>
        <pc:spChg chg="add del mod replST">
          <ac:chgData name="Holly Jalota" userId="151c0755-ebdb-4543-b130-909b4e7f85d6" providerId="ADAL" clId="{942DC373-8B79-474E-9EF6-682153E52446}" dt="2024-04-09T10:32:15.903" v="163412"/>
          <ac:spMkLst>
            <pc:docMk/>
            <pc:sldMk cId="226656119" sldId="2147377556"/>
            <ac:spMk id="11" creationId="{F86E1BD2-1A8C-807F-5D76-A6460B0AA811}"/>
          </ac:spMkLst>
        </pc:spChg>
        <pc:spChg chg="add del mod replST">
          <ac:chgData name="Holly Jalota" userId="151c0755-ebdb-4543-b130-909b4e7f85d6" providerId="ADAL" clId="{942DC373-8B79-474E-9EF6-682153E52446}" dt="2024-04-09T10:32:18.933" v="163648"/>
          <ac:spMkLst>
            <pc:docMk/>
            <pc:sldMk cId="226656119" sldId="2147377556"/>
            <ac:spMk id="12" creationId="{2C25A565-4804-F553-DD64-1DA207616AA5}"/>
          </ac:spMkLst>
        </pc:spChg>
        <pc:spChg chg="add del mod replST">
          <ac:chgData name="Holly Jalota" userId="151c0755-ebdb-4543-b130-909b4e7f85d6" providerId="ADAL" clId="{942DC373-8B79-474E-9EF6-682153E52446}" dt="2024-04-02T13:32:36.275" v="6609"/>
          <ac:spMkLst>
            <pc:docMk/>
            <pc:sldMk cId="226656119" sldId="2147377556"/>
            <ac:spMk id="12" creationId="{2D4E5E52-AC1D-17DE-DB80-817958FC7B14}"/>
          </ac:spMkLst>
        </pc:spChg>
        <pc:spChg chg="add del mod replST">
          <ac:chgData name="Holly Jalota" userId="151c0755-ebdb-4543-b130-909b4e7f85d6" providerId="ADAL" clId="{942DC373-8B79-474E-9EF6-682153E52446}" dt="2024-04-09T07:47:32.902" v="122288"/>
          <ac:spMkLst>
            <pc:docMk/>
            <pc:sldMk cId="226656119" sldId="2147377556"/>
            <ac:spMk id="12" creationId="{5C7D9B8F-B695-13B0-E841-C8B2E34A863C}"/>
          </ac:spMkLst>
        </pc:spChg>
        <pc:spChg chg="add del mod replST">
          <ac:chgData name="Holly Jalota" userId="151c0755-ebdb-4543-b130-909b4e7f85d6" providerId="ADAL" clId="{942DC373-8B79-474E-9EF6-682153E52446}" dt="2024-03-28T11:14:22.480" v="2758"/>
          <ac:spMkLst>
            <pc:docMk/>
            <pc:sldMk cId="226656119" sldId="2147377556"/>
            <ac:spMk id="12" creationId="{8B444978-D811-A5E9-955F-078B29B08144}"/>
          </ac:spMkLst>
        </pc:spChg>
        <pc:spChg chg="add del mod replST">
          <ac:chgData name="Holly Jalota" userId="151c0755-ebdb-4543-b130-909b4e7f85d6" providerId="ADAL" clId="{942DC373-8B79-474E-9EF6-682153E52446}" dt="2024-04-03T08:41:26.659" v="69910"/>
          <ac:spMkLst>
            <pc:docMk/>
            <pc:sldMk cId="226656119" sldId="2147377556"/>
            <ac:spMk id="12" creationId="{B6744376-3C8A-1B3B-DA0E-0D3B61310CF4}"/>
          </ac:spMkLst>
        </pc:spChg>
        <pc:spChg chg="del">
          <ac:chgData name="Holly Jalota" userId="151c0755-ebdb-4543-b130-909b4e7f85d6" providerId="ADAL" clId="{942DC373-8B79-474E-9EF6-682153E52446}" dt="2024-03-25T16:23:36.348" v="95"/>
          <ac:spMkLst>
            <pc:docMk/>
            <pc:sldMk cId="226656119" sldId="2147377556"/>
            <ac:spMk id="12" creationId="{FD719C59-3A37-4780-F651-24A13E69687B}"/>
          </ac:spMkLst>
        </pc:spChg>
        <pc:spChg chg="add del mod replST">
          <ac:chgData name="Holly Jalota" userId="151c0755-ebdb-4543-b130-909b4e7f85d6" providerId="ADAL" clId="{942DC373-8B79-474E-9EF6-682153E52446}" dt="2024-03-28T11:46:02.721" v="3089"/>
          <ac:spMkLst>
            <pc:docMk/>
            <pc:sldMk cId="226656119" sldId="2147377556"/>
            <ac:spMk id="13" creationId="{31ECC110-6A51-C04B-3EC9-94220AF027F7}"/>
          </ac:spMkLst>
        </pc:spChg>
        <pc:spChg chg="add del mod replST">
          <ac:chgData name="Holly Jalota" userId="151c0755-ebdb-4543-b130-909b4e7f85d6" providerId="ADAL" clId="{942DC373-8B79-474E-9EF6-682153E52446}" dt="2024-04-09T10:32:20.304" v="163872"/>
          <ac:spMkLst>
            <pc:docMk/>
            <pc:sldMk cId="226656119" sldId="2147377556"/>
            <ac:spMk id="13" creationId="{6724C989-1A68-660F-CB76-EA3A7B39E27F}"/>
          </ac:spMkLst>
        </pc:spChg>
        <pc:spChg chg="add del mod replST">
          <ac:chgData name="Holly Jalota" userId="151c0755-ebdb-4543-b130-909b4e7f85d6" providerId="ADAL" clId="{942DC373-8B79-474E-9EF6-682153E52446}" dt="2024-04-09T07:48:30.320" v="122487"/>
          <ac:spMkLst>
            <pc:docMk/>
            <pc:sldMk cId="226656119" sldId="2147377556"/>
            <ac:spMk id="13" creationId="{81ED782E-5A2E-AFF3-3DF5-E4E1EE5EB5F4}"/>
          </ac:spMkLst>
        </pc:spChg>
        <pc:spChg chg="add del mod replST">
          <ac:chgData name="Holly Jalota" userId="151c0755-ebdb-4543-b130-909b4e7f85d6" providerId="ADAL" clId="{942DC373-8B79-474E-9EF6-682153E52446}" dt="2024-04-02T13:35:23.078" v="11006"/>
          <ac:spMkLst>
            <pc:docMk/>
            <pc:sldMk cId="226656119" sldId="2147377556"/>
            <ac:spMk id="13" creationId="{8375C5D5-9A6A-8BB5-4147-C299C837E83B}"/>
          </ac:spMkLst>
        </pc:spChg>
        <pc:spChg chg="add del mod replST">
          <ac:chgData name="Holly Jalota" userId="151c0755-ebdb-4543-b130-909b4e7f85d6" providerId="ADAL" clId="{942DC373-8B79-474E-9EF6-682153E52446}" dt="2024-04-03T08:41:35.973" v="70251"/>
          <ac:spMkLst>
            <pc:docMk/>
            <pc:sldMk cId="226656119" sldId="2147377556"/>
            <ac:spMk id="13" creationId="{C8B759CF-C199-63CA-4317-7CBF0F036CF3}"/>
          </ac:spMkLst>
        </pc:spChg>
        <pc:spChg chg="add del mod replST delST">
          <ac:chgData name="Holly Jalota" userId="151c0755-ebdb-4543-b130-909b4e7f85d6" providerId="ADAL" clId="{942DC373-8B79-474E-9EF6-682153E52446}" dt="2024-04-02T13:35:08.673" v="10268" actId="20577"/>
          <ac:spMkLst>
            <pc:docMk/>
            <pc:sldMk cId="226656119" sldId="2147377556"/>
            <ac:spMk id="14" creationId="{8C08F016-E402-2E3E-F28F-FF772DF73C5A}"/>
          </ac:spMkLst>
        </pc:spChg>
        <pc:spChg chg="add del mod replST">
          <ac:chgData name="Holly Jalota" userId="151c0755-ebdb-4543-b130-909b4e7f85d6" providerId="ADAL" clId="{942DC373-8B79-474E-9EF6-682153E52446}" dt="2024-04-03T08:43:05.622" v="70556"/>
          <ac:spMkLst>
            <pc:docMk/>
            <pc:sldMk cId="226656119" sldId="2147377556"/>
            <ac:spMk id="14" creationId="{97367E1A-6580-F459-977D-4EFAFE7E274B}"/>
          </ac:spMkLst>
        </pc:spChg>
        <pc:spChg chg="add del mod replST">
          <ac:chgData name="Holly Jalota" userId="151c0755-ebdb-4543-b130-909b4e7f85d6" providerId="ADAL" clId="{942DC373-8B79-474E-9EF6-682153E52446}" dt="2024-04-09T10:32:38.047" v="164100"/>
          <ac:spMkLst>
            <pc:docMk/>
            <pc:sldMk cId="226656119" sldId="2147377556"/>
            <ac:spMk id="14" creationId="{9A921D92-23DE-1312-FBDB-6424EEFF775B}"/>
          </ac:spMkLst>
        </pc:spChg>
        <pc:spChg chg="add del mod replST">
          <ac:chgData name="Holly Jalota" userId="151c0755-ebdb-4543-b130-909b4e7f85d6" providerId="ADAL" clId="{942DC373-8B79-474E-9EF6-682153E52446}" dt="2024-03-28T15:08:56.150" v="3446"/>
          <ac:spMkLst>
            <pc:docMk/>
            <pc:sldMk cId="226656119" sldId="2147377556"/>
            <ac:spMk id="14" creationId="{B3CFE2BD-3051-026E-BAC5-A42B56D2E2A1}"/>
          </ac:spMkLst>
        </pc:spChg>
        <pc:spChg chg="add del mod replST">
          <ac:chgData name="Holly Jalota" userId="151c0755-ebdb-4543-b130-909b4e7f85d6" providerId="ADAL" clId="{942DC373-8B79-474E-9EF6-682153E52446}" dt="2024-04-09T07:48:59.092" v="122688"/>
          <ac:spMkLst>
            <pc:docMk/>
            <pc:sldMk cId="226656119" sldId="2147377556"/>
            <ac:spMk id="14" creationId="{D9491FB7-08D1-B8BE-F5D0-D3D067FC46EF}"/>
          </ac:spMkLst>
        </pc:spChg>
        <pc:spChg chg="add del mod replST">
          <ac:chgData name="Holly Jalota" userId="151c0755-ebdb-4543-b130-909b4e7f85d6" providerId="ADAL" clId="{942DC373-8B79-474E-9EF6-682153E52446}" dt="2024-04-09T10:32:41.353" v="164349"/>
          <ac:spMkLst>
            <pc:docMk/>
            <pc:sldMk cId="226656119" sldId="2147377556"/>
            <ac:spMk id="15" creationId="{4E52D344-95D9-982F-2962-C3D66B563012}"/>
          </ac:spMkLst>
        </pc:spChg>
        <pc:spChg chg="add del mod replST">
          <ac:chgData name="Holly Jalota" userId="151c0755-ebdb-4543-b130-909b4e7f85d6" providerId="ADAL" clId="{942DC373-8B79-474E-9EF6-682153E52446}" dt="2024-03-28T15:09:05.866" v="3779"/>
          <ac:spMkLst>
            <pc:docMk/>
            <pc:sldMk cId="226656119" sldId="2147377556"/>
            <ac:spMk id="15" creationId="{7C70A3E5-8243-3D5D-52FF-DCCE2152D9C1}"/>
          </ac:spMkLst>
        </pc:spChg>
        <pc:spChg chg="add del mod replST delST">
          <ac:chgData name="Holly Jalota" userId="151c0755-ebdb-4543-b130-909b4e7f85d6" providerId="ADAL" clId="{942DC373-8B79-474E-9EF6-682153E52446}" dt="2024-04-02T13:35:08.512" v="10017" actId="20577"/>
          <ac:spMkLst>
            <pc:docMk/>
            <pc:sldMk cId="226656119" sldId="2147377556"/>
            <ac:spMk id="15" creationId="{7C9E991A-98B4-FB1B-A989-09D07C3147A9}"/>
          </ac:spMkLst>
        </pc:spChg>
        <pc:spChg chg="del">
          <ac:chgData name="Holly Jalota" userId="151c0755-ebdb-4543-b130-909b4e7f85d6" providerId="ADAL" clId="{942DC373-8B79-474E-9EF6-682153E52446}" dt="2024-04-09T07:45:22.507" v="120681"/>
          <ac:spMkLst>
            <pc:docMk/>
            <pc:sldMk cId="226656119" sldId="2147377556"/>
            <ac:spMk id="15" creationId="{87C97923-E0B8-DC5A-AE28-41D2EBD7783B}"/>
          </ac:spMkLst>
        </pc:spChg>
        <pc:spChg chg="add del mod replST">
          <ac:chgData name="Holly Jalota" userId="151c0755-ebdb-4543-b130-909b4e7f85d6" providerId="ADAL" clId="{942DC373-8B79-474E-9EF6-682153E52446}" dt="2024-04-03T08:45:18.418" v="70862"/>
          <ac:spMkLst>
            <pc:docMk/>
            <pc:sldMk cId="226656119" sldId="2147377556"/>
            <ac:spMk id="15" creationId="{DA2E35D5-FCDD-FD47-574C-BAB28446F5D1}"/>
          </ac:spMkLst>
        </pc:spChg>
        <pc:spChg chg="add del mod replST">
          <ac:chgData name="Holly Jalota" userId="151c0755-ebdb-4543-b130-909b4e7f85d6" providerId="ADAL" clId="{942DC373-8B79-474E-9EF6-682153E52446}" dt="2024-04-03T08:45:46.567" v="71170"/>
          <ac:spMkLst>
            <pc:docMk/>
            <pc:sldMk cId="226656119" sldId="2147377556"/>
            <ac:spMk id="16" creationId="{06DBD8AB-FAD5-45BF-3346-490EA0022687}"/>
          </ac:spMkLst>
        </pc:spChg>
        <pc:spChg chg="add del mod replST">
          <ac:chgData name="Holly Jalota" userId="151c0755-ebdb-4543-b130-909b4e7f85d6" providerId="ADAL" clId="{942DC373-8B79-474E-9EF6-682153E52446}" dt="2024-04-09T07:50:21.493" v="122887"/>
          <ac:spMkLst>
            <pc:docMk/>
            <pc:sldMk cId="226656119" sldId="2147377556"/>
            <ac:spMk id="16" creationId="{126614FD-AFC9-EDBE-5758-E76EA9A1D415}"/>
          </ac:spMkLst>
        </pc:spChg>
        <pc:spChg chg="add del mod replST">
          <ac:chgData name="Holly Jalota" userId="151c0755-ebdb-4543-b130-909b4e7f85d6" providerId="ADAL" clId="{942DC373-8B79-474E-9EF6-682153E52446}" dt="2024-04-09T10:32:43.738" v="164572"/>
          <ac:spMkLst>
            <pc:docMk/>
            <pc:sldMk cId="226656119" sldId="2147377556"/>
            <ac:spMk id="16" creationId="{9B2EAF89-4C78-B228-8FDF-84EF8F3843AA}"/>
          </ac:spMkLst>
        </pc:spChg>
        <pc:spChg chg="add del mod replST">
          <ac:chgData name="Holly Jalota" userId="151c0755-ebdb-4543-b130-909b4e7f85d6" providerId="ADAL" clId="{942DC373-8B79-474E-9EF6-682153E52446}" dt="2024-04-02T13:30:57.606" v="4117"/>
          <ac:spMkLst>
            <pc:docMk/>
            <pc:sldMk cId="226656119" sldId="2147377556"/>
            <ac:spMk id="16" creationId="{C8B5F682-3A83-74CB-3C37-AE37EDDC2D0D}"/>
          </ac:spMkLst>
        </pc:spChg>
        <pc:spChg chg="add del mod replST delST">
          <ac:chgData name="Holly Jalota" userId="151c0755-ebdb-4543-b130-909b4e7f85d6" providerId="ADAL" clId="{942DC373-8B79-474E-9EF6-682153E52446}" dt="2024-04-02T13:35:08.340" v="9770" actId="20577"/>
          <ac:spMkLst>
            <pc:docMk/>
            <pc:sldMk cId="226656119" sldId="2147377556"/>
            <ac:spMk id="17" creationId="{4F28798A-1F77-7A77-1C7A-839303BC5A84}"/>
          </ac:spMkLst>
        </pc:spChg>
        <pc:spChg chg="add del mod replST">
          <ac:chgData name="Holly Jalota" userId="151c0755-ebdb-4543-b130-909b4e7f85d6" providerId="ADAL" clId="{942DC373-8B79-474E-9EF6-682153E52446}" dt="2024-04-03T08:45:57.943" v="71475"/>
          <ac:spMkLst>
            <pc:docMk/>
            <pc:sldMk cId="226656119" sldId="2147377556"/>
            <ac:spMk id="17" creationId="{9BACAA58-A776-B4CD-B316-218C1DD08B4B}"/>
          </ac:spMkLst>
        </pc:spChg>
        <pc:spChg chg="add del mod replST">
          <ac:chgData name="Holly Jalota" userId="151c0755-ebdb-4543-b130-909b4e7f85d6" providerId="ADAL" clId="{942DC373-8B79-474E-9EF6-682153E52446}" dt="2024-04-09T07:50:58.551" v="123086"/>
          <ac:spMkLst>
            <pc:docMk/>
            <pc:sldMk cId="226656119" sldId="2147377556"/>
            <ac:spMk id="17" creationId="{B3922A47-15A2-DCD4-DD3E-CC5F5C707144}"/>
          </ac:spMkLst>
        </pc:spChg>
        <pc:spChg chg="add del mod replST">
          <ac:chgData name="Holly Jalota" userId="151c0755-ebdb-4543-b130-909b4e7f85d6" providerId="ADAL" clId="{942DC373-8B79-474E-9EF6-682153E52446}" dt="2024-04-09T10:32:45.322" v="164796"/>
          <ac:spMkLst>
            <pc:docMk/>
            <pc:sldMk cId="226656119" sldId="2147377556"/>
            <ac:spMk id="17" creationId="{F015ED27-3876-EB49-F039-5CDECC1B8A86}"/>
          </ac:spMkLst>
        </pc:spChg>
        <pc:spChg chg="add del mod replST">
          <ac:chgData name="Holly Jalota" userId="151c0755-ebdb-4543-b130-909b4e7f85d6" providerId="ADAL" clId="{942DC373-8B79-474E-9EF6-682153E52446}" dt="2024-04-03T08:46:27.629" v="71780"/>
          <ac:spMkLst>
            <pc:docMk/>
            <pc:sldMk cId="226656119" sldId="2147377556"/>
            <ac:spMk id="18" creationId="{5F58C1C4-E486-571B-1239-8D886362EB2F}"/>
          </ac:spMkLst>
        </pc:spChg>
        <pc:spChg chg="add del mod replST">
          <ac:chgData name="Holly Jalota" userId="151c0755-ebdb-4543-b130-909b4e7f85d6" providerId="ADAL" clId="{942DC373-8B79-474E-9EF6-682153E52446}" dt="2024-04-09T10:32:48.267" v="165020"/>
          <ac:spMkLst>
            <pc:docMk/>
            <pc:sldMk cId="226656119" sldId="2147377556"/>
            <ac:spMk id="18" creationId="{8172D4E5-40FC-8A6C-4E92-7A12A82C582E}"/>
          </ac:spMkLst>
        </pc:spChg>
        <pc:spChg chg="add del mod replST">
          <ac:chgData name="Holly Jalota" userId="151c0755-ebdb-4543-b130-909b4e7f85d6" providerId="ADAL" clId="{942DC373-8B79-474E-9EF6-682153E52446}" dt="2024-04-09T07:51:29.126" v="123302"/>
          <ac:spMkLst>
            <pc:docMk/>
            <pc:sldMk cId="226656119" sldId="2147377556"/>
            <ac:spMk id="18" creationId="{8C5CB49C-95F6-629E-713E-A4EE1DF3C1A3}"/>
          </ac:spMkLst>
        </pc:spChg>
        <pc:spChg chg="add del mod replST delST">
          <ac:chgData name="Holly Jalota" userId="151c0755-ebdb-4543-b130-909b4e7f85d6" providerId="ADAL" clId="{942DC373-8B79-474E-9EF6-682153E52446}" dt="2024-04-02T13:35:08.184" v="9519" actId="20577"/>
          <ac:spMkLst>
            <pc:docMk/>
            <pc:sldMk cId="226656119" sldId="2147377556"/>
            <ac:spMk id="18" creationId="{FFFEF042-FE59-94E2-721D-CFD505B042F9}"/>
          </ac:spMkLst>
        </pc:spChg>
        <pc:spChg chg="add del mod replST">
          <ac:chgData name="Holly Jalota" userId="151c0755-ebdb-4543-b130-909b4e7f85d6" providerId="ADAL" clId="{942DC373-8B79-474E-9EF6-682153E52446}" dt="2024-04-03T08:47:30.895" v="72087"/>
          <ac:spMkLst>
            <pc:docMk/>
            <pc:sldMk cId="226656119" sldId="2147377556"/>
            <ac:spMk id="19" creationId="{0D19A845-2AE4-DDC0-D81E-57ED9749BAB6}"/>
          </ac:spMkLst>
        </pc:spChg>
        <pc:spChg chg="add del mod replST">
          <ac:chgData name="Holly Jalota" userId="151c0755-ebdb-4543-b130-909b4e7f85d6" providerId="ADAL" clId="{942DC373-8B79-474E-9EF6-682153E52446}" dt="2024-04-09T07:51:50.808" v="123502"/>
          <ac:spMkLst>
            <pc:docMk/>
            <pc:sldMk cId="226656119" sldId="2147377556"/>
            <ac:spMk id="19" creationId="{19B8F1FA-749B-A77C-F130-D999E0383DEE}"/>
          </ac:spMkLst>
        </pc:spChg>
        <pc:spChg chg="add del mod replST">
          <ac:chgData name="Holly Jalota" userId="151c0755-ebdb-4543-b130-909b4e7f85d6" providerId="ADAL" clId="{942DC373-8B79-474E-9EF6-682153E52446}" dt="2024-04-09T10:32:50.004" v="165244"/>
          <ac:spMkLst>
            <pc:docMk/>
            <pc:sldMk cId="226656119" sldId="2147377556"/>
            <ac:spMk id="19" creationId="{A07F9A37-46A7-1BC0-02B3-7888255C2557}"/>
          </ac:spMkLst>
        </pc:spChg>
        <pc:spChg chg="add mod replST delST">
          <ac:chgData name="Holly Jalota" userId="151c0755-ebdb-4543-b130-909b4e7f85d6" providerId="ADAL" clId="{942DC373-8B79-474E-9EF6-682153E52446}" dt="2024-04-02T13:35:01.546" v="8694" actId="20577"/>
          <ac:spMkLst>
            <pc:docMk/>
            <pc:sldMk cId="226656119" sldId="2147377556"/>
            <ac:spMk id="19" creationId="{E98180AC-B02A-6D1F-B997-8FCA96020565}"/>
          </ac:spMkLst>
        </pc:spChg>
        <pc:spChg chg="add del mod replST">
          <ac:chgData name="Holly Jalota" userId="151c0755-ebdb-4543-b130-909b4e7f85d6" providerId="ADAL" clId="{942DC373-8B79-474E-9EF6-682153E52446}" dt="2024-04-09T07:52:12.421" v="123702"/>
          <ac:spMkLst>
            <pc:docMk/>
            <pc:sldMk cId="226656119" sldId="2147377556"/>
            <ac:spMk id="20" creationId="{342EFD87-6913-11BD-AA02-DB1ECCF24867}"/>
          </ac:spMkLst>
        </pc:spChg>
        <pc:spChg chg="add del mod replST">
          <ac:chgData name="Holly Jalota" userId="151c0755-ebdb-4543-b130-909b4e7f85d6" providerId="ADAL" clId="{942DC373-8B79-474E-9EF6-682153E52446}" dt="2024-04-09T10:32:53.129" v="165468"/>
          <ac:spMkLst>
            <pc:docMk/>
            <pc:sldMk cId="226656119" sldId="2147377556"/>
            <ac:spMk id="20" creationId="{4716EE90-274F-2987-BFC9-54C4999EDD92}"/>
          </ac:spMkLst>
        </pc:spChg>
        <pc:spChg chg="add mod replST delST">
          <ac:chgData name="Holly Jalota" userId="151c0755-ebdb-4543-b130-909b4e7f85d6" providerId="ADAL" clId="{942DC373-8B79-474E-9EF6-682153E52446}" dt="2024-04-02T13:35:05.045" v="9272" actId="20577"/>
          <ac:spMkLst>
            <pc:docMk/>
            <pc:sldMk cId="226656119" sldId="2147377556"/>
            <ac:spMk id="20" creationId="{7996BEB2-03AB-84F8-7A50-720894FF0733}"/>
          </ac:spMkLst>
        </pc:spChg>
        <pc:spChg chg="add del mod replST">
          <ac:chgData name="Holly Jalota" userId="151c0755-ebdb-4543-b130-909b4e7f85d6" providerId="ADAL" clId="{942DC373-8B79-474E-9EF6-682153E52446}" dt="2024-04-03T08:47:42.855" v="72392"/>
          <ac:spMkLst>
            <pc:docMk/>
            <pc:sldMk cId="226656119" sldId="2147377556"/>
            <ac:spMk id="20" creationId="{EDA10A78-A205-6213-E12C-FFA335AC9E2E}"/>
          </ac:spMkLst>
        </pc:spChg>
        <pc:spChg chg="add mod replST delST">
          <ac:chgData name="Holly Jalota" userId="151c0755-ebdb-4543-b130-909b4e7f85d6" providerId="ADAL" clId="{942DC373-8B79-474E-9EF6-682153E52446}" dt="2024-04-02T13:35:16.365" v="10846" actId="20577"/>
          <ac:spMkLst>
            <pc:docMk/>
            <pc:sldMk cId="226656119" sldId="2147377556"/>
            <ac:spMk id="21" creationId="{199E6360-41B4-968F-3E76-2FDB3C0FF863}"/>
          </ac:spMkLst>
        </pc:spChg>
        <pc:spChg chg="add del mod replST">
          <ac:chgData name="Holly Jalota" userId="151c0755-ebdb-4543-b130-909b4e7f85d6" providerId="ADAL" clId="{942DC373-8B79-474E-9EF6-682153E52446}" dt="2024-04-03T08:47:53.474" v="72698"/>
          <ac:spMkLst>
            <pc:docMk/>
            <pc:sldMk cId="226656119" sldId="2147377556"/>
            <ac:spMk id="21" creationId="{22A616C0-75B9-E842-4BE5-FE7EE9554951}"/>
          </ac:spMkLst>
        </pc:spChg>
        <pc:spChg chg="add del mod replST">
          <ac:chgData name="Holly Jalota" userId="151c0755-ebdb-4543-b130-909b4e7f85d6" providerId="ADAL" clId="{942DC373-8B79-474E-9EF6-682153E52446}" dt="2024-04-09T10:32:55.615" v="165692"/>
          <ac:spMkLst>
            <pc:docMk/>
            <pc:sldMk cId="226656119" sldId="2147377556"/>
            <ac:spMk id="21" creationId="{5D06AE28-7EFD-D5AC-DF51-C0E9343D021D}"/>
          </ac:spMkLst>
        </pc:spChg>
        <pc:spChg chg="add del mod replST">
          <ac:chgData name="Holly Jalota" userId="151c0755-ebdb-4543-b130-909b4e7f85d6" providerId="ADAL" clId="{942DC373-8B79-474E-9EF6-682153E52446}" dt="2024-04-09T07:52:39.045" v="123915"/>
          <ac:spMkLst>
            <pc:docMk/>
            <pc:sldMk cId="226656119" sldId="2147377556"/>
            <ac:spMk id="21" creationId="{957E10E5-E18A-F144-F1F8-F688A9118921}"/>
          </ac:spMkLst>
        </pc:spChg>
        <pc:spChg chg="add del mod replST">
          <ac:chgData name="Holly Jalota" userId="151c0755-ebdb-4543-b130-909b4e7f85d6" providerId="ADAL" clId="{942DC373-8B79-474E-9EF6-682153E52446}" dt="2024-04-03T08:48:03.515" v="73003"/>
          <ac:spMkLst>
            <pc:docMk/>
            <pc:sldMk cId="226656119" sldId="2147377556"/>
            <ac:spMk id="22" creationId="{1C9DC3E6-7412-3B1D-AA80-78FDC2ACF816}"/>
          </ac:spMkLst>
        </pc:spChg>
        <pc:spChg chg="add del mod replST">
          <ac:chgData name="Holly Jalota" userId="151c0755-ebdb-4543-b130-909b4e7f85d6" providerId="ADAL" clId="{942DC373-8B79-474E-9EF6-682153E52446}" dt="2024-04-09T07:53:08.719" v="124119"/>
          <ac:spMkLst>
            <pc:docMk/>
            <pc:sldMk cId="226656119" sldId="2147377556"/>
            <ac:spMk id="22" creationId="{3CD2447B-AF93-39E9-E2F1-9B92BF9F131F}"/>
          </ac:spMkLst>
        </pc:spChg>
        <pc:spChg chg="add del mod replST">
          <ac:chgData name="Holly Jalota" userId="151c0755-ebdb-4543-b130-909b4e7f85d6" providerId="ADAL" clId="{942DC373-8B79-474E-9EF6-682153E52446}" dt="2024-04-02T13:36:26.960" v="11919"/>
          <ac:spMkLst>
            <pc:docMk/>
            <pc:sldMk cId="226656119" sldId="2147377556"/>
            <ac:spMk id="22" creationId="{AB9A5A96-E111-8162-ACEF-23F817B74E67}"/>
          </ac:spMkLst>
        </pc:spChg>
        <pc:spChg chg="add del mod replST">
          <ac:chgData name="Holly Jalota" userId="151c0755-ebdb-4543-b130-909b4e7f85d6" providerId="ADAL" clId="{942DC373-8B79-474E-9EF6-682153E52446}" dt="2024-04-09T10:32:57.798" v="165916"/>
          <ac:spMkLst>
            <pc:docMk/>
            <pc:sldMk cId="226656119" sldId="2147377556"/>
            <ac:spMk id="22" creationId="{DB2E41F1-D539-D565-91C4-9C3A1ED88B03}"/>
          </ac:spMkLst>
        </pc:spChg>
        <pc:spChg chg="add del mod replST">
          <ac:chgData name="Holly Jalota" userId="151c0755-ebdb-4543-b130-909b4e7f85d6" providerId="ADAL" clId="{942DC373-8B79-474E-9EF6-682153E52446}" dt="2024-04-03T08:48:47.366" v="73311"/>
          <ac:spMkLst>
            <pc:docMk/>
            <pc:sldMk cId="226656119" sldId="2147377556"/>
            <ac:spMk id="23" creationId="{52910417-D50C-58B0-3383-5D56E8088019}"/>
          </ac:spMkLst>
        </pc:spChg>
        <pc:spChg chg="add del mod replST">
          <ac:chgData name="Holly Jalota" userId="151c0755-ebdb-4543-b130-909b4e7f85d6" providerId="ADAL" clId="{942DC373-8B79-474E-9EF6-682153E52446}" dt="2024-04-09T07:53:17.938" v="124334"/>
          <ac:spMkLst>
            <pc:docMk/>
            <pc:sldMk cId="226656119" sldId="2147377556"/>
            <ac:spMk id="23" creationId="{673B24A8-668D-33F5-1138-0C553A69F363}"/>
          </ac:spMkLst>
        </pc:spChg>
        <pc:spChg chg="add del mod replST">
          <ac:chgData name="Holly Jalota" userId="151c0755-ebdb-4543-b130-909b4e7f85d6" providerId="ADAL" clId="{942DC373-8B79-474E-9EF6-682153E52446}" dt="2024-04-09T10:35:09.901" v="169263"/>
          <ac:spMkLst>
            <pc:docMk/>
            <pc:sldMk cId="226656119" sldId="2147377556"/>
            <ac:spMk id="23" creationId="{818C55AF-C8CF-8008-30BA-4774C58A6E9F}"/>
          </ac:spMkLst>
        </pc:spChg>
        <pc:spChg chg="add mod replST delST">
          <ac:chgData name="Holly Jalota" userId="151c0755-ebdb-4543-b130-909b4e7f85d6" providerId="ADAL" clId="{942DC373-8B79-474E-9EF6-682153E52446}" dt="2024-04-02T13:36:23.158" v="11759" actId="20577"/>
          <ac:spMkLst>
            <pc:docMk/>
            <pc:sldMk cId="226656119" sldId="2147377556"/>
            <ac:spMk id="23" creationId="{E5589610-C625-AF6A-6042-B2544F9E3961}"/>
          </ac:spMkLst>
        </pc:spChg>
        <pc:spChg chg="add del mod replST">
          <ac:chgData name="Holly Jalota" userId="151c0755-ebdb-4543-b130-909b4e7f85d6" providerId="ADAL" clId="{942DC373-8B79-474E-9EF6-682153E52446}" dt="2024-04-02T13:36:36.832" v="12256"/>
          <ac:spMkLst>
            <pc:docMk/>
            <pc:sldMk cId="226656119" sldId="2147377556"/>
            <ac:spMk id="24" creationId="{0B1BC115-90B3-647C-6664-8D1FAB80CE9A}"/>
          </ac:spMkLst>
        </pc:spChg>
        <pc:spChg chg="add del mod replST delST">
          <ac:chgData name="Holly Jalota" userId="151c0755-ebdb-4543-b130-909b4e7f85d6" providerId="ADAL" clId="{942DC373-8B79-474E-9EF6-682153E52446}" dt="2024-04-09T10:35:07.985" v="168761" actId="20577"/>
          <ac:spMkLst>
            <pc:docMk/>
            <pc:sldMk cId="226656119" sldId="2147377556"/>
            <ac:spMk id="24" creationId="{5948DB24-8E01-4673-C266-242F56C84E0B}"/>
          </ac:spMkLst>
        </pc:spChg>
        <pc:spChg chg="add del mod replST">
          <ac:chgData name="Holly Jalota" userId="151c0755-ebdb-4543-b130-909b4e7f85d6" providerId="ADAL" clId="{942DC373-8B79-474E-9EF6-682153E52446}" dt="2024-04-09T07:53:27.105" v="124540"/>
          <ac:spMkLst>
            <pc:docMk/>
            <pc:sldMk cId="226656119" sldId="2147377556"/>
            <ac:spMk id="24" creationId="{8199FD89-0AB2-682E-912D-6E1979491C7C}"/>
          </ac:spMkLst>
        </pc:spChg>
        <pc:spChg chg="add del mod replST">
          <ac:chgData name="Holly Jalota" userId="151c0755-ebdb-4543-b130-909b4e7f85d6" providerId="ADAL" clId="{942DC373-8B79-474E-9EF6-682153E52446}" dt="2024-04-03T08:48:57.433" v="73616"/>
          <ac:spMkLst>
            <pc:docMk/>
            <pc:sldMk cId="226656119" sldId="2147377556"/>
            <ac:spMk id="24" creationId="{A1DC1F54-58D1-7493-0CA6-96DEB62B8DC9}"/>
          </ac:spMkLst>
        </pc:spChg>
        <pc:spChg chg="add mod replST delST">
          <ac:chgData name="Holly Jalota" userId="151c0755-ebdb-4543-b130-909b4e7f85d6" providerId="ADAL" clId="{942DC373-8B79-474E-9EF6-682153E52446}" dt="2024-04-09T10:34:59.792" v="166643" actId="20577"/>
          <ac:spMkLst>
            <pc:docMk/>
            <pc:sldMk cId="226656119" sldId="2147377556"/>
            <ac:spMk id="25" creationId="{934CEB49-F93F-6432-7161-3C2925ECDCED}"/>
          </ac:spMkLst>
        </pc:spChg>
        <pc:spChg chg="add del mod replST">
          <ac:chgData name="Holly Jalota" userId="151c0755-ebdb-4543-b130-909b4e7f85d6" providerId="ADAL" clId="{942DC373-8B79-474E-9EF6-682153E52446}" dt="2024-04-03T08:49:06.796" v="73937"/>
          <ac:spMkLst>
            <pc:docMk/>
            <pc:sldMk cId="226656119" sldId="2147377556"/>
            <ac:spMk id="25" creationId="{993779D7-EB7B-5452-B712-080B4E0A2AB5}"/>
          </ac:spMkLst>
        </pc:spChg>
        <pc:spChg chg="add del mod replST">
          <ac:chgData name="Holly Jalota" userId="151c0755-ebdb-4543-b130-909b4e7f85d6" providerId="ADAL" clId="{942DC373-8B79-474E-9EF6-682153E52446}" dt="2024-04-09T07:53:53.289" v="124802"/>
          <ac:spMkLst>
            <pc:docMk/>
            <pc:sldMk cId="226656119" sldId="2147377556"/>
            <ac:spMk id="25" creationId="{CC6AF1E9-FA09-1E48-6139-6A13072EC928}"/>
          </ac:spMkLst>
        </pc:spChg>
        <pc:spChg chg="add del mod replST">
          <ac:chgData name="Holly Jalota" userId="151c0755-ebdb-4543-b130-909b4e7f85d6" providerId="ADAL" clId="{942DC373-8B79-474E-9EF6-682153E52446}" dt="2024-04-02T13:36:46.487" v="12592"/>
          <ac:spMkLst>
            <pc:docMk/>
            <pc:sldMk cId="226656119" sldId="2147377556"/>
            <ac:spMk id="25" creationId="{ECDDA223-CD5E-00D0-4E2F-F1A95AE7A2B7}"/>
          </ac:spMkLst>
        </pc:spChg>
        <pc:spChg chg="add mod replST delST">
          <ac:chgData name="Holly Jalota" userId="151c0755-ebdb-4543-b130-909b4e7f85d6" providerId="ADAL" clId="{942DC373-8B79-474E-9EF6-682153E52446}" dt="2024-04-09T10:35:00.841" v="167033" actId="20577"/>
          <ac:spMkLst>
            <pc:docMk/>
            <pc:sldMk cId="226656119" sldId="2147377556"/>
            <ac:spMk id="26" creationId="{7F765A08-B7E9-D18F-7B52-C1643293C998}"/>
          </ac:spMkLst>
        </pc:spChg>
        <pc:spChg chg="add del mod replST">
          <ac:chgData name="Holly Jalota" userId="151c0755-ebdb-4543-b130-909b4e7f85d6" providerId="ADAL" clId="{942DC373-8B79-474E-9EF6-682153E52446}" dt="2024-04-02T13:36:55.857" v="12927"/>
          <ac:spMkLst>
            <pc:docMk/>
            <pc:sldMk cId="226656119" sldId="2147377556"/>
            <ac:spMk id="26" creationId="{AC6B6572-E0B7-2C45-B672-EDAC3295DC2C}"/>
          </ac:spMkLst>
        </pc:spChg>
        <pc:spChg chg="add del mod replST">
          <ac:chgData name="Holly Jalota" userId="151c0755-ebdb-4543-b130-909b4e7f85d6" providerId="ADAL" clId="{942DC373-8B79-474E-9EF6-682153E52446}" dt="2024-04-03T08:49:16.464" v="74255"/>
          <ac:spMkLst>
            <pc:docMk/>
            <pc:sldMk cId="226656119" sldId="2147377556"/>
            <ac:spMk id="26" creationId="{D9259457-B584-E023-BAE1-AB2DCE6E7108}"/>
          </ac:spMkLst>
        </pc:spChg>
        <pc:spChg chg="add del mod replST">
          <ac:chgData name="Holly Jalota" userId="151c0755-ebdb-4543-b130-909b4e7f85d6" providerId="ADAL" clId="{942DC373-8B79-474E-9EF6-682153E52446}" dt="2024-04-09T07:54:02.542" v="125040"/>
          <ac:spMkLst>
            <pc:docMk/>
            <pc:sldMk cId="226656119" sldId="2147377556"/>
            <ac:spMk id="26" creationId="{E4D4F4D0-6010-1BEC-6C8D-6B0C420E5564}"/>
          </ac:spMkLst>
        </pc:spChg>
        <pc:spChg chg="add del mod replST">
          <ac:chgData name="Holly Jalota" userId="151c0755-ebdb-4543-b130-909b4e7f85d6" providerId="ADAL" clId="{942DC373-8B79-474E-9EF6-682153E52446}" dt="2024-04-03T08:49:26.156" v="74598"/>
          <ac:spMkLst>
            <pc:docMk/>
            <pc:sldMk cId="226656119" sldId="2147377556"/>
            <ac:spMk id="27" creationId="{3401F41E-CF0D-6BB7-E8AD-7787B4D26E8F}"/>
          </ac:spMkLst>
        </pc:spChg>
        <pc:spChg chg="add del mod replST">
          <ac:chgData name="Holly Jalota" userId="151c0755-ebdb-4543-b130-909b4e7f85d6" providerId="ADAL" clId="{942DC373-8B79-474E-9EF6-682153E52446}" dt="2024-04-02T13:37:16.578" v="13265"/>
          <ac:spMkLst>
            <pc:docMk/>
            <pc:sldMk cId="226656119" sldId="2147377556"/>
            <ac:spMk id="27" creationId="{481C75B4-AC2E-991B-C468-0F899F778A7F}"/>
          </ac:spMkLst>
        </pc:spChg>
        <pc:spChg chg="add mod replST delST">
          <ac:chgData name="Holly Jalota" userId="151c0755-ebdb-4543-b130-909b4e7f85d6" providerId="ADAL" clId="{942DC373-8B79-474E-9EF6-682153E52446}" dt="2024-04-09T10:35:01.566" v="167423" actId="20577"/>
          <ac:spMkLst>
            <pc:docMk/>
            <pc:sldMk cId="226656119" sldId="2147377556"/>
            <ac:spMk id="27" creationId="{55478937-B1B2-19B2-52D1-302A8F1A0094}"/>
          </ac:spMkLst>
        </pc:spChg>
        <pc:spChg chg="add del mod replST">
          <ac:chgData name="Holly Jalota" userId="151c0755-ebdb-4543-b130-909b4e7f85d6" providerId="ADAL" clId="{942DC373-8B79-474E-9EF6-682153E52446}" dt="2024-04-09T07:54:28.538" v="125242"/>
          <ac:spMkLst>
            <pc:docMk/>
            <pc:sldMk cId="226656119" sldId="2147377556"/>
            <ac:spMk id="27" creationId="{F293259B-2687-6A1C-0439-9616480633B1}"/>
          </ac:spMkLst>
        </pc:spChg>
        <pc:spChg chg="add mod replST delST">
          <ac:chgData name="Holly Jalota" userId="151c0755-ebdb-4543-b130-909b4e7f85d6" providerId="ADAL" clId="{942DC373-8B79-474E-9EF6-682153E52446}" dt="2024-04-09T10:35:02.477" v="167813" actId="20577"/>
          <ac:spMkLst>
            <pc:docMk/>
            <pc:sldMk cId="226656119" sldId="2147377556"/>
            <ac:spMk id="28" creationId="{4F0F21AF-7E17-7C66-E998-2FADD57E16D5}"/>
          </ac:spMkLst>
        </pc:spChg>
        <pc:spChg chg="add del mod replST">
          <ac:chgData name="Holly Jalota" userId="151c0755-ebdb-4543-b130-909b4e7f85d6" providerId="ADAL" clId="{942DC373-8B79-474E-9EF6-682153E52446}" dt="2024-04-03T08:49:35.533" v="74946"/>
          <ac:spMkLst>
            <pc:docMk/>
            <pc:sldMk cId="226656119" sldId="2147377556"/>
            <ac:spMk id="28" creationId="{578AB53D-60CC-2D4D-4763-1DCB4B4B4AEF}"/>
          </ac:spMkLst>
        </pc:spChg>
        <pc:spChg chg="add del mod replST">
          <ac:chgData name="Holly Jalota" userId="151c0755-ebdb-4543-b130-909b4e7f85d6" providerId="ADAL" clId="{942DC373-8B79-474E-9EF6-682153E52446}" dt="2024-04-02T13:37:48.262" v="13613"/>
          <ac:spMkLst>
            <pc:docMk/>
            <pc:sldMk cId="226656119" sldId="2147377556"/>
            <ac:spMk id="28" creationId="{7E905AAE-F758-C2A6-55B8-BD6C7C458B7F}"/>
          </ac:spMkLst>
        </pc:spChg>
        <pc:spChg chg="add del mod replST">
          <ac:chgData name="Holly Jalota" userId="151c0755-ebdb-4543-b130-909b4e7f85d6" providerId="ADAL" clId="{942DC373-8B79-474E-9EF6-682153E52446}" dt="2024-04-09T07:54:37.900" v="125453"/>
          <ac:spMkLst>
            <pc:docMk/>
            <pc:sldMk cId="226656119" sldId="2147377556"/>
            <ac:spMk id="28" creationId="{ED672722-CDFC-F87E-F92F-A33287305F46}"/>
          </ac:spMkLst>
        </pc:spChg>
        <pc:spChg chg="add mod replST delST">
          <ac:chgData name="Holly Jalota" userId="151c0755-ebdb-4543-b130-909b4e7f85d6" providerId="ADAL" clId="{942DC373-8B79-474E-9EF6-682153E52446}" dt="2024-04-09T10:35:06.677" v="168204" actId="20577"/>
          <ac:spMkLst>
            <pc:docMk/>
            <pc:sldMk cId="226656119" sldId="2147377556"/>
            <ac:spMk id="29" creationId="{16ADAF50-6C13-6932-37E6-3A715E551791}"/>
          </ac:spMkLst>
        </pc:spChg>
        <pc:spChg chg="add del mod replST">
          <ac:chgData name="Holly Jalota" userId="151c0755-ebdb-4543-b130-909b4e7f85d6" providerId="ADAL" clId="{942DC373-8B79-474E-9EF6-682153E52446}" dt="2024-04-03T08:49:46.267" v="75252"/>
          <ac:spMkLst>
            <pc:docMk/>
            <pc:sldMk cId="226656119" sldId="2147377556"/>
            <ac:spMk id="29" creationId="{6C64F7DB-E2AD-571E-9503-A5034C1DB23A}"/>
          </ac:spMkLst>
        </pc:spChg>
        <pc:spChg chg="add del mod replST">
          <ac:chgData name="Holly Jalota" userId="151c0755-ebdb-4543-b130-909b4e7f85d6" providerId="ADAL" clId="{942DC373-8B79-474E-9EF6-682153E52446}" dt="2024-04-02T13:37:57.575" v="13945"/>
          <ac:spMkLst>
            <pc:docMk/>
            <pc:sldMk cId="226656119" sldId="2147377556"/>
            <ac:spMk id="29" creationId="{786A9F0D-D778-F5B7-7F8F-4D0E84D0798A}"/>
          </ac:spMkLst>
        </pc:spChg>
        <pc:spChg chg="add del mod replST">
          <ac:chgData name="Holly Jalota" userId="151c0755-ebdb-4543-b130-909b4e7f85d6" providerId="ADAL" clId="{942DC373-8B79-474E-9EF6-682153E52446}" dt="2024-04-09T07:54:47.285" v="125661"/>
          <ac:spMkLst>
            <pc:docMk/>
            <pc:sldMk cId="226656119" sldId="2147377556"/>
            <ac:spMk id="29" creationId="{C9D2AD61-9B60-E28D-5A98-1B10CFDF96F7}"/>
          </ac:spMkLst>
        </pc:spChg>
        <pc:spChg chg="add del mod replST">
          <ac:chgData name="Holly Jalota" userId="151c0755-ebdb-4543-b130-909b4e7f85d6" providerId="ADAL" clId="{942DC373-8B79-474E-9EF6-682153E52446}" dt="2024-04-09T07:54:56.651" v="125900"/>
          <ac:spMkLst>
            <pc:docMk/>
            <pc:sldMk cId="226656119" sldId="2147377556"/>
            <ac:spMk id="30" creationId="{789DE525-61DA-D4D7-7464-1A7EF00B2365}"/>
          </ac:spMkLst>
        </pc:spChg>
        <pc:spChg chg="add del mod replST">
          <ac:chgData name="Holly Jalota" userId="151c0755-ebdb-4543-b130-909b4e7f85d6" providerId="ADAL" clId="{942DC373-8B79-474E-9EF6-682153E52446}" dt="2024-04-02T13:38:06.873" v="14308"/>
          <ac:spMkLst>
            <pc:docMk/>
            <pc:sldMk cId="226656119" sldId="2147377556"/>
            <ac:spMk id="30" creationId="{A541CD35-8083-7505-F1C7-1C6B39411B76}"/>
          </ac:spMkLst>
        </pc:spChg>
        <pc:spChg chg="add del mod replST">
          <ac:chgData name="Holly Jalota" userId="151c0755-ebdb-4543-b130-909b4e7f85d6" providerId="ADAL" clId="{942DC373-8B79-474E-9EF6-682153E52446}" dt="2024-04-03T08:50:31.991" v="75566"/>
          <ac:spMkLst>
            <pc:docMk/>
            <pc:sldMk cId="226656119" sldId="2147377556"/>
            <ac:spMk id="30" creationId="{B707BF75-FE21-4585-4D63-D110DD98D6E0}"/>
          </ac:spMkLst>
        </pc:spChg>
        <pc:spChg chg="add mod replST delST">
          <ac:chgData name="Holly Jalota" userId="151c0755-ebdb-4543-b130-909b4e7f85d6" providerId="ADAL" clId="{942DC373-8B79-474E-9EF6-682153E52446}" dt="2024-04-09T10:35:07.453" v="168594" actId="20577"/>
          <ac:spMkLst>
            <pc:docMk/>
            <pc:sldMk cId="226656119" sldId="2147377556"/>
            <ac:spMk id="30" creationId="{F1BACFD1-1E12-8AC5-FA94-EE519157ECA3}"/>
          </ac:spMkLst>
        </pc:spChg>
        <pc:spChg chg="add mod replST delST">
          <ac:chgData name="Holly Jalota" userId="151c0755-ebdb-4543-b130-909b4e7f85d6" providerId="ADAL" clId="{942DC373-8B79-474E-9EF6-682153E52446}" dt="2024-04-09T10:35:08.780" v="169151" actId="20577"/>
          <ac:spMkLst>
            <pc:docMk/>
            <pc:sldMk cId="226656119" sldId="2147377556"/>
            <ac:spMk id="31" creationId="{1323F7F7-4CF8-34CE-B6F6-3CD49E53D0B7}"/>
          </ac:spMkLst>
        </pc:spChg>
        <pc:spChg chg="add del mod replST">
          <ac:chgData name="Holly Jalota" userId="151c0755-ebdb-4543-b130-909b4e7f85d6" providerId="ADAL" clId="{942DC373-8B79-474E-9EF6-682153E52446}" dt="2024-04-02T13:38:16.831" v="14650"/>
          <ac:spMkLst>
            <pc:docMk/>
            <pc:sldMk cId="226656119" sldId="2147377556"/>
            <ac:spMk id="31" creationId="{30294E2B-D2B2-5782-2BF0-9966BCFFB908}"/>
          </ac:spMkLst>
        </pc:spChg>
        <pc:spChg chg="add del mod replST">
          <ac:chgData name="Holly Jalota" userId="151c0755-ebdb-4543-b130-909b4e7f85d6" providerId="ADAL" clId="{942DC373-8B79-474E-9EF6-682153E52446}" dt="2024-04-09T07:55:05.893" v="126129"/>
          <ac:spMkLst>
            <pc:docMk/>
            <pc:sldMk cId="226656119" sldId="2147377556"/>
            <ac:spMk id="31" creationId="{717DAB00-6784-2953-E052-8B44032FCB17}"/>
          </ac:spMkLst>
        </pc:spChg>
        <pc:spChg chg="add del mod replST">
          <ac:chgData name="Holly Jalota" userId="151c0755-ebdb-4543-b130-909b4e7f85d6" providerId="ADAL" clId="{942DC373-8B79-474E-9EF6-682153E52446}" dt="2024-04-03T08:50:41.536" v="75880"/>
          <ac:spMkLst>
            <pc:docMk/>
            <pc:sldMk cId="226656119" sldId="2147377556"/>
            <ac:spMk id="31" creationId="{F60F0D59-5A7A-8177-A42E-9BA3126CB6F0}"/>
          </ac:spMkLst>
        </pc:spChg>
        <pc:spChg chg="add del mod replST">
          <ac:chgData name="Holly Jalota" userId="151c0755-ebdb-4543-b130-909b4e7f85d6" providerId="ADAL" clId="{942DC373-8B79-474E-9EF6-682153E52446}" dt="2024-04-02T13:38:26.423" v="15014"/>
          <ac:spMkLst>
            <pc:docMk/>
            <pc:sldMk cId="226656119" sldId="2147377556"/>
            <ac:spMk id="32" creationId="{17611BF1-E641-4A88-4239-F27B8F15C709}"/>
          </ac:spMkLst>
        </pc:spChg>
        <pc:spChg chg="add del mod replST">
          <ac:chgData name="Holly Jalota" userId="151c0755-ebdb-4543-b130-909b4e7f85d6" providerId="ADAL" clId="{942DC373-8B79-474E-9EF6-682153E52446}" dt="2024-04-09T07:55:15.092" v="126336"/>
          <ac:spMkLst>
            <pc:docMk/>
            <pc:sldMk cId="226656119" sldId="2147377556"/>
            <ac:spMk id="32" creationId="{27A5844C-EA3D-07DA-8493-B583630C062F}"/>
          </ac:spMkLst>
        </pc:spChg>
        <pc:spChg chg="add del mod replST">
          <ac:chgData name="Holly Jalota" userId="151c0755-ebdb-4543-b130-909b4e7f85d6" providerId="ADAL" clId="{942DC373-8B79-474E-9EF6-682153E52446}" dt="2024-04-09T10:35:48.161" v="169522"/>
          <ac:spMkLst>
            <pc:docMk/>
            <pc:sldMk cId="226656119" sldId="2147377556"/>
            <ac:spMk id="32" creationId="{CBDDECDD-2763-7F2E-3E81-2DFB1825E402}"/>
          </ac:spMkLst>
        </pc:spChg>
        <pc:spChg chg="add del mod replST">
          <ac:chgData name="Holly Jalota" userId="151c0755-ebdb-4543-b130-909b4e7f85d6" providerId="ADAL" clId="{942DC373-8B79-474E-9EF6-682153E52446}" dt="2024-04-03T08:50:50.917" v="76199"/>
          <ac:spMkLst>
            <pc:docMk/>
            <pc:sldMk cId="226656119" sldId="2147377556"/>
            <ac:spMk id="32" creationId="{FF29B0A6-6D27-14CB-0BC0-58B39E49A184}"/>
          </ac:spMkLst>
        </pc:spChg>
        <pc:spChg chg="add del mod replST">
          <ac:chgData name="Holly Jalota" userId="151c0755-ebdb-4543-b130-909b4e7f85d6" providerId="ADAL" clId="{942DC373-8B79-474E-9EF6-682153E52446}" dt="2024-04-03T08:51:00.177" v="76513"/>
          <ac:spMkLst>
            <pc:docMk/>
            <pc:sldMk cId="226656119" sldId="2147377556"/>
            <ac:spMk id="33" creationId="{64DEFFC7-E2E4-B178-F886-ED3030A9B69C}"/>
          </ac:spMkLst>
        </pc:spChg>
        <pc:spChg chg="add del mod replST">
          <ac:chgData name="Holly Jalota" userId="151c0755-ebdb-4543-b130-909b4e7f85d6" providerId="ADAL" clId="{942DC373-8B79-474E-9EF6-682153E52446}" dt="2024-04-09T07:55:57.421" v="126552"/>
          <ac:spMkLst>
            <pc:docMk/>
            <pc:sldMk cId="226656119" sldId="2147377556"/>
            <ac:spMk id="33" creationId="{88DBBDF3-92C7-D691-10BE-0AEC39F1630A}"/>
          </ac:spMkLst>
        </pc:spChg>
        <pc:spChg chg="add del mod replST">
          <ac:chgData name="Holly Jalota" userId="151c0755-ebdb-4543-b130-909b4e7f85d6" providerId="ADAL" clId="{942DC373-8B79-474E-9EF6-682153E52446}" dt="2024-04-09T10:35:50.246" v="169746"/>
          <ac:spMkLst>
            <pc:docMk/>
            <pc:sldMk cId="226656119" sldId="2147377556"/>
            <ac:spMk id="33" creationId="{A75EAAEA-3E19-F2B9-43D6-7C521187ADAE}"/>
          </ac:spMkLst>
        </pc:spChg>
        <pc:spChg chg="add del mod replST">
          <ac:chgData name="Holly Jalota" userId="151c0755-ebdb-4543-b130-909b4e7f85d6" providerId="ADAL" clId="{942DC373-8B79-474E-9EF6-682153E52446}" dt="2024-04-02T13:38:36.109" v="15358"/>
          <ac:spMkLst>
            <pc:docMk/>
            <pc:sldMk cId="226656119" sldId="2147377556"/>
            <ac:spMk id="33" creationId="{CE732DB0-2A9C-ADDF-65DC-4149A0908A60}"/>
          </ac:spMkLst>
        </pc:spChg>
        <pc:spChg chg="add del mod replST">
          <ac:chgData name="Holly Jalota" userId="151c0755-ebdb-4543-b130-909b4e7f85d6" providerId="ADAL" clId="{942DC373-8B79-474E-9EF6-682153E52446}" dt="2024-04-09T07:56:18.375" v="126750"/>
          <ac:spMkLst>
            <pc:docMk/>
            <pc:sldMk cId="226656119" sldId="2147377556"/>
            <ac:spMk id="34" creationId="{09BA3790-52B5-932B-ECEF-8B4E2684D7E9}"/>
          </ac:spMkLst>
        </pc:spChg>
        <pc:spChg chg="add del mod replST">
          <ac:chgData name="Holly Jalota" userId="151c0755-ebdb-4543-b130-909b4e7f85d6" providerId="ADAL" clId="{942DC373-8B79-474E-9EF6-682153E52446}" dt="2024-04-03T08:51:09.480" v="76818"/>
          <ac:spMkLst>
            <pc:docMk/>
            <pc:sldMk cId="226656119" sldId="2147377556"/>
            <ac:spMk id="34" creationId="{AD2324D4-311F-6A7E-5553-0AE2FEFE2EDF}"/>
          </ac:spMkLst>
        </pc:spChg>
        <pc:spChg chg="add del mod replST">
          <ac:chgData name="Holly Jalota" userId="151c0755-ebdb-4543-b130-909b4e7f85d6" providerId="ADAL" clId="{942DC373-8B79-474E-9EF6-682153E52446}" dt="2024-04-09T10:35:52.784" v="169970"/>
          <ac:spMkLst>
            <pc:docMk/>
            <pc:sldMk cId="226656119" sldId="2147377556"/>
            <ac:spMk id="34" creationId="{D657021D-F24F-8524-BB67-3FD1899D3B37}"/>
          </ac:spMkLst>
        </pc:spChg>
        <pc:spChg chg="add del mod replST">
          <ac:chgData name="Holly Jalota" userId="151c0755-ebdb-4543-b130-909b4e7f85d6" providerId="ADAL" clId="{942DC373-8B79-474E-9EF6-682153E52446}" dt="2024-04-02T13:38:45.622" v="15734"/>
          <ac:spMkLst>
            <pc:docMk/>
            <pc:sldMk cId="226656119" sldId="2147377556"/>
            <ac:spMk id="34" creationId="{ECB8AFF5-4024-43DF-D4E5-BD2E83DDB45D}"/>
          </ac:spMkLst>
        </pc:spChg>
        <pc:spChg chg="add del mod replST">
          <ac:chgData name="Holly Jalota" userId="151c0755-ebdb-4543-b130-909b4e7f85d6" providerId="ADAL" clId="{942DC373-8B79-474E-9EF6-682153E52446}" dt="2024-04-09T10:37:12.544" v="170193"/>
          <ac:spMkLst>
            <pc:docMk/>
            <pc:sldMk cId="226656119" sldId="2147377556"/>
            <ac:spMk id="35" creationId="{00D0B01E-133B-278A-1AFD-E270CF4A494C}"/>
          </ac:spMkLst>
        </pc:spChg>
        <pc:spChg chg="add del mod replST">
          <ac:chgData name="Holly Jalota" userId="151c0755-ebdb-4543-b130-909b4e7f85d6" providerId="ADAL" clId="{942DC373-8B79-474E-9EF6-682153E52446}" dt="2024-04-02T13:38:54.896" v="16085"/>
          <ac:spMkLst>
            <pc:docMk/>
            <pc:sldMk cId="226656119" sldId="2147377556"/>
            <ac:spMk id="35" creationId="{78F31FA0-A0FB-DF90-0090-F83B4A8AB766}"/>
          </ac:spMkLst>
        </pc:spChg>
        <pc:spChg chg="add del mod replST">
          <ac:chgData name="Holly Jalota" userId="151c0755-ebdb-4543-b130-909b4e7f85d6" providerId="ADAL" clId="{942DC373-8B79-474E-9EF6-682153E52446}" dt="2024-04-03T08:51:20.870" v="77124"/>
          <ac:spMkLst>
            <pc:docMk/>
            <pc:sldMk cId="226656119" sldId="2147377556"/>
            <ac:spMk id="35" creationId="{8564466B-9FEB-CBE9-F72E-362CB2EB0F97}"/>
          </ac:spMkLst>
        </pc:spChg>
        <pc:spChg chg="add del mod replST">
          <ac:chgData name="Holly Jalota" userId="151c0755-ebdb-4543-b130-909b4e7f85d6" providerId="ADAL" clId="{942DC373-8B79-474E-9EF6-682153E52446}" dt="2024-04-09T07:56:49.796" v="126976"/>
          <ac:spMkLst>
            <pc:docMk/>
            <pc:sldMk cId="226656119" sldId="2147377556"/>
            <ac:spMk id="35" creationId="{D93CD819-90EE-D00F-034B-71925E7999D7}"/>
          </ac:spMkLst>
        </pc:spChg>
        <pc:spChg chg="add del mod replST">
          <ac:chgData name="Holly Jalota" userId="151c0755-ebdb-4543-b130-909b4e7f85d6" providerId="ADAL" clId="{942DC373-8B79-474E-9EF6-682153E52446}" dt="2024-04-09T07:57:12.656" v="127221"/>
          <ac:spMkLst>
            <pc:docMk/>
            <pc:sldMk cId="226656119" sldId="2147377556"/>
            <ac:spMk id="36" creationId="{29C2AA1C-AE3A-2FA3-2CBD-CE764566EDA6}"/>
          </ac:spMkLst>
        </pc:spChg>
        <pc:spChg chg="add del mod replST">
          <ac:chgData name="Holly Jalota" userId="151c0755-ebdb-4543-b130-909b4e7f85d6" providerId="ADAL" clId="{942DC373-8B79-474E-9EF6-682153E52446}" dt="2024-04-09T10:37:25.555" v="170416"/>
          <ac:spMkLst>
            <pc:docMk/>
            <pc:sldMk cId="226656119" sldId="2147377556"/>
            <ac:spMk id="36" creationId="{6E5542AF-AE27-792F-8DAC-07BAC9CAD696}"/>
          </ac:spMkLst>
        </pc:spChg>
        <pc:spChg chg="add del mod replST">
          <ac:chgData name="Holly Jalota" userId="151c0755-ebdb-4543-b130-909b4e7f85d6" providerId="ADAL" clId="{942DC373-8B79-474E-9EF6-682153E52446}" dt="2024-04-03T09:04:09.139" v="77430"/>
          <ac:spMkLst>
            <pc:docMk/>
            <pc:sldMk cId="226656119" sldId="2147377556"/>
            <ac:spMk id="36" creationId="{B97D3CAA-80AB-95F8-E704-A2EF1F6B77E1}"/>
          </ac:spMkLst>
        </pc:spChg>
        <pc:spChg chg="add del mod replST">
          <ac:chgData name="Holly Jalota" userId="151c0755-ebdb-4543-b130-909b4e7f85d6" providerId="ADAL" clId="{942DC373-8B79-474E-9EF6-682153E52446}" dt="2024-04-02T13:39:04.312" v="16439"/>
          <ac:spMkLst>
            <pc:docMk/>
            <pc:sldMk cId="226656119" sldId="2147377556"/>
            <ac:spMk id="36" creationId="{D7F6CF95-329D-90D2-CEF1-1A6756AFE54C}"/>
          </ac:spMkLst>
        </pc:spChg>
        <pc:spChg chg="add del mod replST">
          <ac:chgData name="Holly Jalota" userId="151c0755-ebdb-4543-b130-909b4e7f85d6" providerId="ADAL" clId="{942DC373-8B79-474E-9EF6-682153E52446}" dt="2024-04-02T13:39:24.560" v="16771"/>
          <ac:spMkLst>
            <pc:docMk/>
            <pc:sldMk cId="226656119" sldId="2147377556"/>
            <ac:spMk id="37" creationId="{1FBEBC9B-EA14-6489-3D4D-63F0B71991C1}"/>
          </ac:spMkLst>
        </pc:spChg>
        <pc:spChg chg="add del mod replST">
          <ac:chgData name="Holly Jalota" userId="151c0755-ebdb-4543-b130-909b4e7f85d6" providerId="ADAL" clId="{942DC373-8B79-474E-9EF6-682153E52446}" dt="2024-04-09T07:57:21.851" v="127442"/>
          <ac:spMkLst>
            <pc:docMk/>
            <pc:sldMk cId="226656119" sldId="2147377556"/>
            <ac:spMk id="37" creationId="{4574930E-50FE-401E-D5A7-35C9C611624A}"/>
          </ac:spMkLst>
        </pc:spChg>
        <pc:spChg chg="add del mod replST">
          <ac:chgData name="Holly Jalota" userId="151c0755-ebdb-4543-b130-909b4e7f85d6" providerId="ADAL" clId="{942DC373-8B79-474E-9EF6-682153E52446}" dt="2024-04-09T10:38:21.221" v="171420"/>
          <ac:spMkLst>
            <pc:docMk/>
            <pc:sldMk cId="226656119" sldId="2147377556"/>
            <ac:spMk id="37" creationId="{8750588E-3067-B141-A432-7B2562FD8A93}"/>
          </ac:spMkLst>
        </pc:spChg>
        <pc:spChg chg="add del mod replST">
          <ac:chgData name="Holly Jalota" userId="151c0755-ebdb-4543-b130-909b4e7f85d6" providerId="ADAL" clId="{942DC373-8B79-474E-9EF6-682153E52446}" dt="2024-04-03T09:04:18.766" v="77744"/>
          <ac:spMkLst>
            <pc:docMk/>
            <pc:sldMk cId="226656119" sldId="2147377556"/>
            <ac:spMk id="37" creationId="{A6BEB83E-10B2-34A7-7472-C2DA734DD6B2}"/>
          </ac:spMkLst>
        </pc:spChg>
        <pc:spChg chg="add del mod replST">
          <ac:chgData name="Holly Jalota" userId="151c0755-ebdb-4543-b130-909b4e7f85d6" providerId="ADAL" clId="{942DC373-8B79-474E-9EF6-682153E52446}" dt="2024-04-02T13:39:35.678" v="17113"/>
          <ac:spMkLst>
            <pc:docMk/>
            <pc:sldMk cId="226656119" sldId="2147377556"/>
            <ac:spMk id="38" creationId="{363F0229-C1EB-E22C-17BD-44AA98BC8848}"/>
          </ac:spMkLst>
        </pc:spChg>
        <pc:spChg chg="add mod replST delST">
          <ac:chgData name="Holly Jalota" userId="151c0755-ebdb-4543-b130-909b4e7f85d6" providerId="ADAL" clId="{942DC373-8B79-474E-9EF6-682153E52446}" dt="2024-04-09T10:38:19.134" v="170919" actId="20577"/>
          <ac:spMkLst>
            <pc:docMk/>
            <pc:sldMk cId="226656119" sldId="2147377556"/>
            <ac:spMk id="38" creationId="{482051F9-69E9-9083-42BC-C4333D704AA4}"/>
          </ac:spMkLst>
        </pc:spChg>
        <pc:spChg chg="add del mod replST">
          <ac:chgData name="Holly Jalota" userId="151c0755-ebdb-4543-b130-909b4e7f85d6" providerId="ADAL" clId="{942DC373-8B79-474E-9EF6-682153E52446}" dt="2024-04-09T07:57:31.016" v="127642"/>
          <ac:spMkLst>
            <pc:docMk/>
            <pc:sldMk cId="226656119" sldId="2147377556"/>
            <ac:spMk id="38" creationId="{6C5A5402-08F0-8594-2B8E-AD3A5E8352D9}"/>
          </ac:spMkLst>
        </pc:spChg>
        <pc:spChg chg="add del mod replST">
          <ac:chgData name="Holly Jalota" userId="151c0755-ebdb-4543-b130-909b4e7f85d6" providerId="ADAL" clId="{942DC373-8B79-474E-9EF6-682153E52446}" dt="2024-04-03T09:04:28.349" v="78069"/>
          <ac:spMkLst>
            <pc:docMk/>
            <pc:sldMk cId="226656119" sldId="2147377556"/>
            <ac:spMk id="38" creationId="{CDA922DC-83D4-18D1-7F3E-3B81B66C9FEB}"/>
          </ac:spMkLst>
        </pc:spChg>
        <pc:spChg chg="add del mod replST">
          <ac:chgData name="Holly Jalota" userId="151c0755-ebdb-4543-b130-909b4e7f85d6" providerId="ADAL" clId="{942DC373-8B79-474E-9EF6-682153E52446}" dt="2024-04-09T07:57:40.442" v="127841"/>
          <ac:spMkLst>
            <pc:docMk/>
            <pc:sldMk cId="226656119" sldId="2147377556"/>
            <ac:spMk id="39" creationId="{7379AB32-BD07-636D-75A1-CFB332E22C3E}"/>
          </ac:spMkLst>
        </pc:spChg>
        <pc:spChg chg="add del mod replST">
          <ac:chgData name="Holly Jalota" userId="151c0755-ebdb-4543-b130-909b4e7f85d6" providerId="ADAL" clId="{942DC373-8B79-474E-9EF6-682153E52446}" dt="2024-04-03T09:04:37.626" v="78397"/>
          <ac:spMkLst>
            <pc:docMk/>
            <pc:sldMk cId="226656119" sldId="2147377556"/>
            <ac:spMk id="39" creationId="{901883CA-F14A-143D-F9CE-FC44DD16282C}"/>
          </ac:spMkLst>
        </pc:spChg>
        <pc:spChg chg="add del mod replST">
          <ac:chgData name="Holly Jalota" userId="151c0755-ebdb-4543-b130-909b4e7f85d6" providerId="ADAL" clId="{942DC373-8B79-474E-9EF6-682153E52446}" dt="2024-04-02T13:39:45.038" v="17445"/>
          <ac:spMkLst>
            <pc:docMk/>
            <pc:sldMk cId="226656119" sldId="2147377556"/>
            <ac:spMk id="39" creationId="{98577A06-447C-DF67-A47C-FE851847E76F}"/>
          </ac:spMkLst>
        </pc:spChg>
        <pc:spChg chg="add mod replST delST">
          <ac:chgData name="Holly Jalota" userId="151c0755-ebdb-4543-b130-909b4e7f85d6" providerId="ADAL" clId="{942DC373-8B79-474E-9EF6-682153E52446}" dt="2024-04-09T10:38:20.190" v="171309" actId="20577"/>
          <ac:spMkLst>
            <pc:docMk/>
            <pc:sldMk cId="226656119" sldId="2147377556"/>
            <ac:spMk id="39" creationId="{D62B4BFA-BDFE-8E3B-C6B8-5DC21CADF2B6}"/>
          </ac:spMkLst>
        </pc:spChg>
        <pc:spChg chg="add del mod replST">
          <ac:chgData name="Holly Jalota" userId="151c0755-ebdb-4543-b130-909b4e7f85d6" providerId="ADAL" clId="{942DC373-8B79-474E-9EF6-682153E52446}" dt="2024-04-09T10:38:25.023" v="171643"/>
          <ac:spMkLst>
            <pc:docMk/>
            <pc:sldMk cId="226656119" sldId="2147377556"/>
            <ac:spMk id="40" creationId="{03C79614-755E-1069-DF14-6ADC9C09CBA0}"/>
          </ac:spMkLst>
        </pc:spChg>
        <pc:spChg chg="add del mod replST">
          <ac:chgData name="Holly Jalota" userId="151c0755-ebdb-4543-b130-909b4e7f85d6" providerId="ADAL" clId="{942DC373-8B79-474E-9EF6-682153E52446}" dt="2024-04-09T07:57:49.597" v="128088"/>
          <ac:spMkLst>
            <pc:docMk/>
            <pc:sldMk cId="226656119" sldId="2147377556"/>
            <ac:spMk id="40" creationId="{071F545B-3AC1-EDA8-720D-D0B519A667A2}"/>
          </ac:spMkLst>
        </pc:spChg>
        <pc:spChg chg="add del mod replST">
          <ac:chgData name="Holly Jalota" userId="151c0755-ebdb-4543-b130-909b4e7f85d6" providerId="ADAL" clId="{942DC373-8B79-474E-9EF6-682153E52446}" dt="2024-04-03T09:04:46.914" v="78717"/>
          <ac:spMkLst>
            <pc:docMk/>
            <pc:sldMk cId="226656119" sldId="2147377556"/>
            <ac:spMk id="40" creationId="{8D981351-E34B-C1D5-38D9-5C5F5E0C960F}"/>
          </ac:spMkLst>
        </pc:spChg>
        <pc:spChg chg="add del mod replST">
          <ac:chgData name="Holly Jalota" userId="151c0755-ebdb-4543-b130-909b4e7f85d6" providerId="ADAL" clId="{942DC373-8B79-474E-9EF6-682153E52446}" dt="2024-04-02T13:40:09.159" v="17777"/>
          <ac:spMkLst>
            <pc:docMk/>
            <pc:sldMk cId="226656119" sldId="2147377556"/>
            <ac:spMk id="40" creationId="{EBA93E04-323B-8A8B-B1FA-0B8235C9D11F}"/>
          </ac:spMkLst>
        </pc:spChg>
        <pc:spChg chg="add del mod replST">
          <ac:chgData name="Holly Jalota" userId="151c0755-ebdb-4543-b130-909b4e7f85d6" providerId="ADAL" clId="{942DC373-8B79-474E-9EF6-682153E52446}" dt="2024-04-03T09:04:56.190" v="79022"/>
          <ac:spMkLst>
            <pc:docMk/>
            <pc:sldMk cId="226656119" sldId="2147377556"/>
            <ac:spMk id="41" creationId="{7E43F11B-4212-49C8-61C0-055B8E655650}"/>
          </ac:spMkLst>
        </pc:spChg>
        <pc:spChg chg="add del mod replST">
          <ac:chgData name="Holly Jalota" userId="151c0755-ebdb-4543-b130-909b4e7f85d6" providerId="ADAL" clId="{942DC373-8B79-474E-9EF6-682153E52446}" dt="2024-04-09T10:39:33.077" v="171866"/>
          <ac:spMkLst>
            <pc:docMk/>
            <pc:sldMk cId="226656119" sldId="2147377556"/>
            <ac:spMk id="41" creationId="{A3B9AFD7-DD13-73CC-36FB-1A755E357274}"/>
          </ac:spMkLst>
        </pc:spChg>
        <pc:spChg chg="add del mod replST">
          <ac:chgData name="Holly Jalota" userId="151c0755-ebdb-4543-b130-909b4e7f85d6" providerId="ADAL" clId="{942DC373-8B79-474E-9EF6-682153E52446}" dt="2024-04-02T16:13:21.124" v="18109"/>
          <ac:spMkLst>
            <pc:docMk/>
            <pc:sldMk cId="226656119" sldId="2147377556"/>
            <ac:spMk id="41" creationId="{C9CE7AAD-99A5-E629-0355-413682060617}"/>
          </ac:spMkLst>
        </pc:spChg>
        <pc:spChg chg="add del mod replST">
          <ac:chgData name="Holly Jalota" userId="151c0755-ebdb-4543-b130-909b4e7f85d6" providerId="ADAL" clId="{942DC373-8B79-474E-9EF6-682153E52446}" dt="2024-04-09T07:57:58.930" v="128298"/>
          <ac:spMkLst>
            <pc:docMk/>
            <pc:sldMk cId="226656119" sldId="2147377556"/>
            <ac:spMk id="41" creationId="{E1D3D8BA-CE95-DF19-9329-D0272C7A3989}"/>
          </ac:spMkLst>
        </pc:spChg>
        <pc:spChg chg="add del mod replST">
          <ac:chgData name="Holly Jalota" userId="151c0755-ebdb-4543-b130-909b4e7f85d6" providerId="ADAL" clId="{942DC373-8B79-474E-9EF6-682153E52446}" dt="2024-04-09T07:58:08.123" v="128538"/>
          <ac:spMkLst>
            <pc:docMk/>
            <pc:sldMk cId="226656119" sldId="2147377556"/>
            <ac:spMk id="42" creationId="{03744123-7AFD-DB5D-ADD2-6618AB495123}"/>
          </ac:spMkLst>
        </pc:spChg>
        <pc:spChg chg="add del mod replST">
          <ac:chgData name="Holly Jalota" userId="151c0755-ebdb-4543-b130-909b4e7f85d6" providerId="ADAL" clId="{942DC373-8B79-474E-9EF6-682153E52446}" dt="2024-04-02T16:13:32.296" v="18415"/>
          <ac:spMkLst>
            <pc:docMk/>
            <pc:sldMk cId="226656119" sldId="2147377556"/>
            <ac:spMk id="42" creationId="{84D3EA7D-EFB4-9D2D-77DA-D1D4308763C8}"/>
          </ac:spMkLst>
        </pc:spChg>
        <pc:spChg chg="add del mod replST">
          <ac:chgData name="Holly Jalota" userId="151c0755-ebdb-4543-b130-909b4e7f85d6" providerId="ADAL" clId="{942DC373-8B79-474E-9EF6-682153E52446}" dt="2024-04-03T09:05:05.530" v="79393"/>
          <ac:spMkLst>
            <pc:docMk/>
            <pc:sldMk cId="226656119" sldId="2147377556"/>
            <ac:spMk id="42" creationId="{B8F98FA9-AD05-156C-A222-1E7D11CEE6DB}"/>
          </ac:spMkLst>
        </pc:spChg>
        <pc:spChg chg="add del mod replST">
          <ac:chgData name="Holly Jalota" userId="151c0755-ebdb-4543-b130-909b4e7f85d6" providerId="ADAL" clId="{942DC373-8B79-474E-9EF6-682153E52446}" dt="2024-04-09T10:47:45.611" v="172093"/>
          <ac:spMkLst>
            <pc:docMk/>
            <pc:sldMk cId="226656119" sldId="2147377556"/>
            <ac:spMk id="42" creationId="{BC7E9B1C-6A01-82C3-B0D3-DBF3B28E451E}"/>
          </ac:spMkLst>
        </pc:spChg>
        <pc:spChg chg="add del mod replST">
          <ac:chgData name="Holly Jalota" userId="151c0755-ebdb-4543-b130-909b4e7f85d6" providerId="ADAL" clId="{942DC373-8B79-474E-9EF6-682153E52446}" dt="2024-04-02T16:13:42.010" v="18722"/>
          <ac:spMkLst>
            <pc:docMk/>
            <pc:sldMk cId="226656119" sldId="2147377556"/>
            <ac:spMk id="43" creationId="{2AF07B5B-0CA5-9FBD-7AE2-15C0E2B9512C}"/>
          </ac:spMkLst>
        </pc:spChg>
        <pc:spChg chg="add del mod replST">
          <ac:chgData name="Holly Jalota" userId="151c0755-ebdb-4543-b130-909b4e7f85d6" providerId="ADAL" clId="{942DC373-8B79-474E-9EF6-682153E52446}" dt="2024-04-09T07:58:17.327" v="128770"/>
          <ac:spMkLst>
            <pc:docMk/>
            <pc:sldMk cId="226656119" sldId="2147377556"/>
            <ac:spMk id="43" creationId="{3ACC5ECA-ED1C-EF50-654B-DC990C66D627}"/>
          </ac:spMkLst>
        </pc:spChg>
        <pc:spChg chg="add del mod replST">
          <ac:chgData name="Holly Jalota" userId="151c0755-ebdb-4543-b130-909b4e7f85d6" providerId="ADAL" clId="{942DC373-8B79-474E-9EF6-682153E52446}" dt="2024-04-09T10:50:54.228" v="172427"/>
          <ac:spMkLst>
            <pc:docMk/>
            <pc:sldMk cId="226656119" sldId="2147377556"/>
            <ac:spMk id="43" creationId="{C2A5D959-5338-1622-B871-862C9ED5B7A9}"/>
          </ac:spMkLst>
        </pc:spChg>
        <pc:spChg chg="add del mod replST">
          <ac:chgData name="Holly Jalota" userId="151c0755-ebdb-4543-b130-909b4e7f85d6" providerId="ADAL" clId="{942DC373-8B79-474E-9EF6-682153E52446}" dt="2024-04-03T09:05:14.785" v="79698"/>
          <ac:spMkLst>
            <pc:docMk/>
            <pc:sldMk cId="226656119" sldId="2147377556"/>
            <ac:spMk id="43" creationId="{F9EED62C-5279-400D-D925-901436DC610A}"/>
          </ac:spMkLst>
        </pc:spChg>
        <pc:spChg chg="add del mod replST">
          <ac:chgData name="Holly Jalota" userId="151c0755-ebdb-4543-b130-909b4e7f85d6" providerId="ADAL" clId="{942DC373-8B79-474E-9EF6-682153E52446}" dt="2024-04-09T07:58:26.489" v="128967"/>
          <ac:spMkLst>
            <pc:docMk/>
            <pc:sldMk cId="226656119" sldId="2147377556"/>
            <ac:spMk id="44" creationId="{5FCB7150-D3FC-36BE-3857-278A25D0E9AB}"/>
          </ac:spMkLst>
        </pc:spChg>
        <pc:spChg chg="add del mod replST">
          <ac:chgData name="Holly Jalota" userId="151c0755-ebdb-4543-b130-909b4e7f85d6" providerId="ADAL" clId="{942DC373-8B79-474E-9EF6-682153E52446}" dt="2024-04-09T10:51:03.464" v="172709"/>
          <ac:spMkLst>
            <pc:docMk/>
            <pc:sldMk cId="226656119" sldId="2147377556"/>
            <ac:spMk id="44" creationId="{D7D28822-590C-6BFB-F33D-7132CCDD41DD}"/>
          </ac:spMkLst>
        </pc:spChg>
        <pc:spChg chg="add del mod replST">
          <ac:chgData name="Holly Jalota" userId="151c0755-ebdb-4543-b130-909b4e7f85d6" providerId="ADAL" clId="{942DC373-8B79-474E-9EF6-682153E52446}" dt="2024-04-02T16:13:51.397" v="19027"/>
          <ac:spMkLst>
            <pc:docMk/>
            <pc:sldMk cId="226656119" sldId="2147377556"/>
            <ac:spMk id="44" creationId="{F4AA4B92-3334-E14D-3CA1-5A97B6E95C73}"/>
          </ac:spMkLst>
        </pc:spChg>
        <pc:spChg chg="add del mod replST">
          <ac:chgData name="Holly Jalota" userId="151c0755-ebdb-4543-b130-909b4e7f85d6" providerId="ADAL" clId="{942DC373-8B79-474E-9EF6-682153E52446}" dt="2024-04-03T09:05:48.404" v="80046"/>
          <ac:spMkLst>
            <pc:docMk/>
            <pc:sldMk cId="226656119" sldId="2147377556"/>
            <ac:spMk id="44" creationId="{FFE8AAE7-9285-6E70-44C0-32ABB5143863}"/>
          </ac:spMkLst>
        </pc:spChg>
        <pc:spChg chg="add del mod replST">
          <ac:chgData name="Holly Jalota" userId="151c0755-ebdb-4543-b130-909b4e7f85d6" providerId="ADAL" clId="{942DC373-8B79-474E-9EF6-682153E52446}" dt="2024-04-02T16:14:00.688" v="19332"/>
          <ac:spMkLst>
            <pc:docMk/>
            <pc:sldMk cId="226656119" sldId="2147377556"/>
            <ac:spMk id="45" creationId="{536BFB7F-2129-D574-DFB9-6206AF750387}"/>
          </ac:spMkLst>
        </pc:spChg>
        <pc:spChg chg="add del mod replST">
          <ac:chgData name="Holly Jalota" userId="151c0755-ebdb-4543-b130-909b4e7f85d6" providerId="ADAL" clId="{942DC373-8B79-474E-9EF6-682153E52446}" dt="2024-04-09T10:51:12.888" v="172988"/>
          <ac:spMkLst>
            <pc:docMk/>
            <pc:sldMk cId="226656119" sldId="2147377556"/>
            <ac:spMk id="45" creationId="{B8087CE3-F5E2-87C1-D40A-68A1C1565D41}"/>
          </ac:spMkLst>
        </pc:spChg>
        <pc:spChg chg="add del mod replST">
          <ac:chgData name="Holly Jalota" userId="151c0755-ebdb-4543-b130-909b4e7f85d6" providerId="ADAL" clId="{942DC373-8B79-474E-9EF6-682153E52446}" dt="2024-04-09T07:59:08.051" v="129193"/>
          <ac:spMkLst>
            <pc:docMk/>
            <pc:sldMk cId="226656119" sldId="2147377556"/>
            <ac:spMk id="45" creationId="{D2D0A2C1-8805-1918-9336-92CCEDD40DBB}"/>
          </ac:spMkLst>
        </pc:spChg>
        <pc:spChg chg="add del mod replST">
          <ac:chgData name="Holly Jalota" userId="151c0755-ebdb-4543-b130-909b4e7f85d6" providerId="ADAL" clId="{942DC373-8B79-474E-9EF6-682153E52446}" dt="2024-04-03T09:05:57.850" v="80415"/>
          <ac:spMkLst>
            <pc:docMk/>
            <pc:sldMk cId="226656119" sldId="2147377556"/>
            <ac:spMk id="45" creationId="{D44C05B4-733F-1DED-5FC0-831546130A7D}"/>
          </ac:spMkLst>
        </pc:spChg>
        <pc:spChg chg="add del mod replST">
          <ac:chgData name="Holly Jalota" userId="151c0755-ebdb-4543-b130-909b4e7f85d6" providerId="ADAL" clId="{942DC373-8B79-474E-9EF6-682153E52446}" dt="2024-04-09T10:51:34.709" v="173265"/>
          <ac:spMkLst>
            <pc:docMk/>
            <pc:sldMk cId="226656119" sldId="2147377556"/>
            <ac:spMk id="46" creationId="{0D94EC10-4C17-9DF3-869F-75C0714E4880}"/>
          </ac:spMkLst>
        </pc:spChg>
        <pc:spChg chg="add del mod replST">
          <ac:chgData name="Holly Jalota" userId="151c0755-ebdb-4543-b130-909b4e7f85d6" providerId="ADAL" clId="{942DC373-8B79-474E-9EF6-682153E52446}" dt="2024-04-02T16:14:11.510" v="19645"/>
          <ac:spMkLst>
            <pc:docMk/>
            <pc:sldMk cId="226656119" sldId="2147377556"/>
            <ac:spMk id="46" creationId="{26137478-C1BD-8F9B-9387-8325ED500797}"/>
          </ac:spMkLst>
        </pc:spChg>
        <pc:spChg chg="add del mod replST">
          <ac:chgData name="Holly Jalota" userId="151c0755-ebdb-4543-b130-909b4e7f85d6" providerId="ADAL" clId="{942DC373-8B79-474E-9EF6-682153E52446}" dt="2024-04-09T08:01:26.227" v="129391"/>
          <ac:spMkLst>
            <pc:docMk/>
            <pc:sldMk cId="226656119" sldId="2147377556"/>
            <ac:spMk id="46" creationId="{80F8A852-3050-CC6B-1A37-2DAE123F7CB1}"/>
          </ac:spMkLst>
        </pc:spChg>
        <pc:spChg chg="add del mod replST">
          <ac:chgData name="Holly Jalota" userId="151c0755-ebdb-4543-b130-909b4e7f85d6" providerId="ADAL" clId="{942DC373-8B79-474E-9EF6-682153E52446}" dt="2024-04-03T09:06:07.141" v="80741"/>
          <ac:spMkLst>
            <pc:docMk/>
            <pc:sldMk cId="226656119" sldId="2147377556"/>
            <ac:spMk id="46" creationId="{9E4BA25C-8FD7-6F2A-DA73-40D53EF9A2B5}"/>
          </ac:spMkLst>
        </pc:spChg>
        <pc:spChg chg="add del mod replST">
          <ac:chgData name="Holly Jalota" userId="151c0755-ebdb-4543-b130-909b4e7f85d6" providerId="ADAL" clId="{942DC373-8B79-474E-9EF6-682153E52446}" dt="2024-04-09T10:51:43.899" v="173566"/>
          <ac:spMkLst>
            <pc:docMk/>
            <pc:sldMk cId="226656119" sldId="2147377556"/>
            <ac:spMk id="47" creationId="{0A1F35F3-27C9-4C08-A2DD-09FB504F88A5}"/>
          </ac:spMkLst>
        </pc:spChg>
        <pc:spChg chg="add del mod replST">
          <ac:chgData name="Holly Jalota" userId="151c0755-ebdb-4543-b130-909b4e7f85d6" providerId="ADAL" clId="{942DC373-8B79-474E-9EF6-682153E52446}" dt="2024-04-03T09:06:34.354" v="81047"/>
          <ac:spMkLst>
            <pc:docMk/>
            <pc:sldMk cId="226656119" sldId="2147377556"/>
            <ac:spMk id="47" creationId="{1E7DDA09-0DB3-B8C7-AE84-CE2DC0DD7681}"/>
          </ac:spMkLst>
        </pc:spChg>
        <pc:spChg chg="add del mod replST">
          <ac:chgData name="Holly Jalota" userId="151c0755-ebdb-4543-b130-909b4e7f85d6" providerId="ADAL" clId="{942DC373-8B79-474E-9EF6-682153E52446}" dt="2024-04-02T16:14:21.781" v="19975"/>
          <ac:spMkLst>
            <pc:docMk/>
            <pc:sldMk cId="226656119" sldId="2147377556"/>
            <ac:spMk id="47" creationId="{2046F60B-362F-7B1A-DFF7-5AEEB60663E4}"/>
          </ac:spMkLst>
        </pc:spChg>
        <pc:spChg chg="add del mod replST">
          <ac:chgData name="Holly Jalota" userId="151c0755-ebdb-4543-b130-909b4e7f85d6" providerId="ADAL" clId="{942DC373-8B79-474E-9EF6-682153E52446}" dt="2024-04-09T08:02:04.291" v="129590"/>
          <ac:spMkLst>
            <pc:docMk/>
            <pc:sldMk cId="226656119" sldId="2147377556"/>
            <ac:spMk id="47" creationId="{F2FA912C-66D5-2F0C-E9D7-4B9295B4865E}"/>
          </ac:spMkLst>
        </pc:spChg>
        <pc:spChg chg="add del mod replST">
          <ac:chgData name="Holly Jalota" userId="151c0755-ebdb-4543-b130-909b4e7f85d6" providerId="ADAL" clId="{942DC373-8B79-474E-9EF6-682153E52446}" dt="2024-04-02T16:14:31.585" v="20292"/>
          <ac:spMkLst>
            <pc:docMk/>
            <pc:sldMk cId="226656119" sldId="2147377556"/>
            <ac:spMk id="48" creationId="{0F32D08B-7FB3-24B2-A9B4-55C4CAE19ABE}"/>
          </ac:spMkLst>
        </pc:spChg>
        <pc:spChg chg="add del mod replST">
          <ac:chgData name="Holly Jalota" userId="151c0755-ebdb-4543-b130-909b4e7f85d6" providerId="ADAL" clId="{942DC373-8B79-474E-9EF6-682153E52446}" dt="2024-04-03T09:07:01.798" v="81353"/>
          <ac:spMkLst>
            <pc:docMk/>
            <pc:sldMk cId="226656119" sldId="2147377556"/>
            <ac:spMk id="48" creationId="{6F2DDAAE-865F-43B3-BFC7-3A12FD12BB27}"/>
          </ac:spMkLst>
        </pc:spChg>
        <pc:spChg chg="add del mod replST">
          <ac:chgData name="Holly Jalota" userId="151c0755-ebdb-4543-b130-909b4e7f85d6" providerId="ADAL" clId="{942DC373-8B79-474E-9EF6-682153E52446}" dt="2024-04-09T08:02:30.873" v="129862"/>
          <ac:spMkLst>
            <pc:docMk/>
            <pc:sldMk cId="226656119" sldId="2147377556"/>
            <ac:spMk id="48" creationId="{76031A72-7EBB-0D1D-157D-E91B164EB7DD}"/>
          </ac:spMkLst>
        </pc:spChg>
        <pc:spChg chg="add del mod replST">
          <ac:chgData name="Holly Jalota" userId="151c0755-ebdb-4543-b130-909b4e7f85d6" providerId="ADAL" clId="{942DC373-8B79-474E-9EF6-682153E52446}" dt="2024-04-09T10:51:53.043" v="173843"/>
          <ac:spMkLst>
            <pc:docMk/>
            <pc:sldMk cId="226656119" sldId="2147377556"/>
            <ac:spMk id="48" creationId="{A219036E-7BDA-2DF8-3EA9-A7AF190B06AA}"/>
          </ac:spMkLst>
        </pc:spChg>
        <pc:spChg chg="add del mod replST">
          <ac:chgData name="Holly Jalota" userId="151c0755-ebdb-4543-b130-909b4e7f85d6" providerId="ADAL" clId="{942DC373-8B79-474E-9EF6-682153E52446}" dt="2024-04-09T10:52:02.372" v="174141"/>
          <ac:spMkLst>
            <pc:docMk/>
            <pc:sldMk cId="226656119" sldId="2147377556"/>
            <ac:spMk id="49" creationId="{9586B0E1-D1C0-E56C-7E1A-AAA2E17335ED}"/>
          </ac:spMkLst>
        </pc:spChg>
        <pc:spChg chg="add del mod replST">
          <ac:chgData name="Holly Jalota" userId="151c0755-ebdb-4543-b130-909b4e7f85d6" providerId="ADAL" clId="{942DC373-8B79-474E-9EF6-682153E52446}" dt="2024-04-03T09:07:51.091" v="81677"/>
          <ac:spMkLst>
            <pc:docMk/>
            <pc:sldMk cId="226656119" sldId="2147377556"/>
            <ac:spMk id="49" creationId="{AB1BD3F2-223F-B0DC-7664-8D7C45C26AF6}"/>
          </ac:spMkLst>
        </pc:spChg>
        <pc:spChg chg="add del mod replST">
          <ac:chgData name="Holly Jalota" userId="151c0755-ebdb-4543-b130-909b4e7f85d6" providerId="ADAL" clId="{942DC373-8B79-474E-9EF6-682153E52446}" dt="2024-04-02T16:14:41.226" v="20600"/>
          <ac:spMkLst>
            <pc:docMk/>
            <pc:sldMk cId="226656119" sldId="2147377556"/>
            <ac:spMk id="49" creationId="{BACE4F5E-EFA1-B0AA-7C05-458DE9B8DE00}"/>
          </ac:spMkLst>
        </pc:spChg>
        <pc:spChg chg="add del mod replST">
          <ac:chgData name="Holly Jalota" userId="151c0755-ebdb-4543-b130-909b4e7f85d6" providerId="ADAL" clId="{942DC373-8B79-474E-9EF6-682153E52446}" dt="2024-04-09T08:02:40.077" v="130086"/>
          <ac:spMkLst>
            <pc:docMk/>
            <pc:sldMk cId="226656119" sldId="2147377556"/>
            <ac:spMk id="49" creationId="{DEA49505-FEAC-34BA-1BBB-F7F65D416CB3}"/>
          </ac:spMkLst>
        </pc:spChg>
        <pc:spChg chg="add del mod replST">
          <ac:chgData name="Holly Jalota" userId="151c0755-ebdb-4543-b130-909b4e7f85d6" providerId="ADAL" clId="{942DC373-8B79-474E-9EF6-682153E52446}" dt="2024-04-09T08:02:49.273" v="130335"/>
          <ac:spMkLst>
            <pc:docMk/>
            <pc:sldMk cId="226656119" sldId="2147377556"/>
            <ac:spMk id="50" creationId="{31F2C99D-D054-86EC-D044-8276175DDEBD}"/>
          </ac:spMkLst>
        </pc:spChg>
        <pc:spChg chg="add del mod replST">
          <ac:chgData name="Holly Jalota" userId="151c0755-ebdb-4543-b130-909b4e7f85d6" providerId="ADAL" clId="{942DC373-8B79-474E-9EF6-682153E52446}" dt="2024-04-03T09:08:02.241" v="81982"/>
          <ac:spMkLst>
            <pc:docMk/>
            <pc:sldMk cId="226656119" sldId="2147377556"/>
            <ac:spMk id="50" creationId="{3A4A7596-2C95-9820-CA84-3B7B0C35D58B}"/>
          </ac:spMkLst>
        </pc:spChg>
        <pc:spChg chg="add del mod replST">
          <ac:chgData name="Holly Jalota" userId="151c0755-ebdb-4543-b130-909b4e7f85d6" providerId="ADAL" clId="{942DC373-8B79-474E-9EF6-682153E52446}" dt="2024-04-02T16:14:50.519" v="20906"/>
          <ac:spMkLst>
            <pc:docMk/>
            <pc:sldMk cId="226656119" sldId="2147377556"/>
            <ac:spMk id="50" creationId="{4159C557-1ED1-0E6D-960B-E7C846510FF6}"/>
          </ac:spMkLst>
        </pc:spChg>
        <pc:spChg chg="add del mod replST">
          <ac:chgData name="Holly Jalota" userId="151c0755-ebdb-4543-b130-909b4e7f85d6" providerId="ADAL" clId="{942DC373-8B79-474E-9EF6-682153E52446}" dt="2024-04-09T10:52:11.680" v="174412"/>
          <ac:spMkLst>
            <pc:docMk/>
            <pc:sldMk cId="226656119" sldId="2147377556"/>
            <ac:spMk id="50" creationId="{B66085FC-D79C-5A05-820C-6EB51BF131CD}"/>
          </ac:spMkLst>
        </pc:spChg>
        <pc:spChg chg="add del mod replST">
          <ac:chgData name="Holly Jalota" userId="151c0755-ebdb-4543-b130-909b4e7f85d6" providerId="ADAL" clId="{942DC373-8B79-474E-9EF6-682153E52446}" dt="2024-04-03T09:08:31.448" v="82314"/>
          <ac:spMkLst>
            <pc:docMk/>
            <pc:sldMk cId="226656119" sldId="2147377556"/>
            <ac:spMk id="51" creationId="{14298A02-4A1B-67BC-067F-AE3D51FBECC9}"/>
          </ac:spMkLst>
        </pc:spChg>
        <pc:spChg chg="add del mod replST">
          <ac:chgData name="Holly Jalota" userId="151c0755-ebdb-4543-b130-909b4e7f85d6" providerId="ADAL" clId="{942DC373-8B79-474E-9EF6-682153E52446}" dt="2024-04-02T16:14:59.895" v="21213"/>
          <ac:spMkLst>
            <pc:docMk/>
            <pc:sldMk cId="226656119" sldId="2147377556"/>
            <ac:spMk id="51" creationId="{BDC94257-1971-2293-66FE-E994DE3D2D65}"/>
          </ac:spMkLst>
        </pc:spChg>
        <pc:spChg chg="add del mod replST">
          <ac:chgData name="Holly Jalota" userId="151c0755-ebdb-4543-b130-909b4e7f85d6" providerId="ADAL" clId="{942DC373-8B79-474E-9EF6-682153E52446}" dt="2024-04-09T08:02:58.502" v="130564"/>
          <ac:spMkLst>
            <pc:docMk/>
            <pc:sldMk cId="226656119" sldId="2147377556"/>
            <ac:spMk id="51" creationId="{C09B2065-807A-62C6-6CC8-E278D728B303}"/>
          </ac:spMkLst>
        </pc:spChg>
        <pc:spChg chg="add del mod replST">
          <ac:chgData name="Holly Jalota" userId="151c0755-ebdb-4543-b130-909b4e7f85d6" providerId="ADAL" clId="{942DC373-8B79-474E-9EF6-682153E52446}" dt="2024-04-09T10:52:21.324" v="174707"/>
          <ac:spMkLst>
            <pc:docMk/>
            <pc:sldMk cId="226656119" sldId="2147377556"/>
            <ac:spMk id="51" creationId="{D31E3AFB-B5D9-CE80-7C96-5912AE001FFF}"/>
          </ac:spMkLst>
        </pc:spChg>
        <pc:spChg chg="add del mod replST">
          <ac:chgData name="Holly Jalota" userId="151c0755-ebdb-4543-b130-909b4e7f85d6" providerId="ADAL" clId="{942DC373-8B79-474E-9EF6-682153E52446}" dt="2024-04-09T08:03:29.001" v="131474"/>
          <ac:spMkLst>
            <pc:docMk/>
            <pc:sldMk cId="226656119" sldId="2147377556"/>
            <ac:spMk id="52" creationId="{21EECDDC-CDAF-097D-0EF9-E8FCA728F4B8}"/>
          </ac:spMkLst>
        </pc:spChg>
        <pc:spChg chg="add del mod replST">
          <ac:chgData name="Holly Jalota" userId="151c0755-ebdb-4543-b130-909b4e7f85d6" providerId="ADAL" clId="{942DC373-8B79-474E-9EF6-682153E52446}" dt="2024-04-02T16:15:09.413" v="21558"/>
          <ac:spMkLst>
            <pc:docMk/>
            <pc:sldMk cId="226656119" sldId="2147377556"/>
            <ac:spMk id="52" creationId="{2D4D648C-02F9-58FA-B50D-42BD1827FB4E}"/>
          </ac:spMkLst>
        </pc:spChg>
        <pc:spChg chg="add del mod replST">
          <ac:chgData name="Holly Jalota" userId="151c0755-ebdb-4543-b130-909b4e7f85d6" providerId="ADAL" clId="{942DC373-8B79-474E-9EF6-682153E52446}" dt="2024-04-09T10:52:31.183" v="174962"/>
          <ac:spMkLst>
            <pc:docMk/>
            <pc:sldMk cId="226656119" sldId="2147377556"/>
            <ac:spMk id="52" creationId="{E521C414-6835-E0E8-414A-FC1731D18CB3}"/>
          </ac:spMkLst>
        </pc:spChg>
        <pc:spChg chg="add del mod replST">
          <ac:chgData name="Holly Jalota" userId="151c0755-ebdb-4543-b130-909b4e7f85d6" providerId="ADAL" clId="{942DC373-8B79-474E-9EF6-682153E52446}" dt="2024-04-03T10:32:09.054" v="82650"/>
          <ac:spMkLst>
            <pc:docMk/>
            <pc:sldMk cId="226656119" sldId="2147377556"/>
            <ac:spMk id="52" creationId="{FB6A99DD-12A1-5FDA-3C7B-A09D66ACA25C}"/>
          </ac:spMkLst>
        </pc:spChg>
        <pc:spChg chg="add del mod replST delST">
          <ac:chgData name="Holly Jalota" userId="151c0755-ebdb-4543-b130-909b4e7f85d6" providerId="ADAL" clId="{942DC373-8B79-474E-9EF6-682153E52446}" dt="2024-04-09T08:03:20.065" v="131362" actId="20577"/>
          <ac:spMkLst>
            <pc:docMk/>
            <pc:sldMk cId="226656119" sldId="2147377556"/>
            <ac:spMk id="53" creationId="{10C59EAC-0B84-3ADB-D2A8-E6C4EE3F092F}"/>
          </ac:spMkLst>
        </pc:spChg>
        <pc:spChg chg="add del mod replST">
          <ac:chgData name="Holly Jalota" userId="151c0755-ebdb-4543-b130-909b4e7f85d6" providerId="ADAL" clId="{942DC373-8B79-474E-9EF6-682153E52446}" dt="2024-04-09T10:52:40.359" v="175215"/>
          <ac:spMkLst>
            <pc:docMk/>
            <pc:sldMk cId="226656119" sldId="2147377556"/>
            <ac:spMk id="53" creationId="{2B5927C8-CE37-1A0E-8CFD-12393EABB445}"/>
          </ac:spMkLst>
        </pc:spChg>
        <pc:spChg chg="add del mod replST">
          <ac:chgData name="Holly Jalota" userId="151c0755-ebdb-4543-b130-909b4e7f85d6" providerId="ADAL" clId="{942DC373-8B79-474E-9EF6-682153E52446}" dt="2024-04-02T16:15:18.641" v="21903"/>
          <ac:spMkLst>
            <pc:docMk/>
            <pc:sldMk cId="226656119" sldId="2147377556"/>
            <ac:spMk id="53" creationId="{A6310E53-E842-0F8C-5AE2-55E32AB572A2}"/>
          </ac:spMkLst>
        </pc:spChg>
        <pc:spChg chg="add del mod replST">
          <ac:chgData name="Holly Jalota" userId="151c0755-ebdb-4543-b130-909b4e7f85d6" providerId="ADAL" clId="{942DC373-8B79-474E-9EF6-682153E52446}" dt="2024-04-03T10:32:18.692" v="83008"/>
          <ac:spMkLst>
            <pc:docMk/>
            <pc:sldMk cId="226656119" sldId="2147377556"/>
            <ac:spMk id="53" creationId="{CE3B85B4-67B1-A6C4-0C02-1E9E31A06ABE}"/>
          </ac:spMkLst>
        </pc:spChg>
        <pc:spChg chg="add del mod replST">
          <ac:chgData name="Holly Jalota" userId="151c0755-ebdb-4543-b130-909b4e7f85d6" providerId="ADAL" clId="{942DC373-8B79-474E-9EF6-682153E52446}" dt="2024-04-09T10:52:49.570" v="175471"/>
          <ac:spMkLst>
            <pc:docMk/>
            <pc:sldMk cId="226656119" sldId="2147377556"/>
            <ac:spMk id="54" creationId="{3CEC5AA5-B0FD-D69B-CA89-4F2CB2BE551C}"/>
          </ac:spMkLst>
        </pc:spChg>
        <pc:spChg chg="add del mod replST">
          <ac:chgData name="Holly Jalota" userId="151c0755-ebdb-4543-b130-909b4e7f85d6" providerId="ADAL" clId="{942DC373-8B79-474E-9EF6-682153E52446}" dt="2024-04-03T10:32:28.056" v="83381"/>
          <ac:spMkLst>
            <pc:docMk/>
            <pc:sldMk cId="226656119" sldId="2147377556"/>
            <ac:spMk id="54" creationId="{624F61A0-97FA-F1A4-7C84-79A3E3F977A7}"/>
          </ac:spMkLst>
        </pc:spChg>
        <pc:spChg chg="add mod replST delST">
          <ac:chgData name="Holly Jalota" userId="151c0755-ebdb-4543-b130-909b4e7f85d6" providerId="ADAL" clId="{942DC373-8B79-474E-9EF6-682153E52446}" dt="2024-04-09T08:03:18.080" v="131213" actId="20577"/>
          <ac:spMkLst>
            <pc:docMk/>
            <pc:sldMk cId="226656119" sldId="2147377556"/>
            <ac:spMk id="54" creationId="{C78F98FB-E72D-40C0-EFEC-026972F1B2AF}"/>
          </ac:spMkLst>
        </pc:spChg>
        <pc:spChg chg="add del mod replST">
          <ac:chgData name="Holly Jalota" userId="151c0755-ebdb-4543-b130-909b4e7f85d6" providerId="ADAL" clId="{942DC373-8B79-474E-9EF6-682153E52446}" dt="2024-04-02T16:15:27.877" v="22209"/>
          <ac:spMkLst>
            <pc:docMk/>
            <pc:sldMk cId="226656119" sldId="2147377556"/>
            <ac:spMk id="54" creationId="{D7875300-7F8B-99E1-C6B1-435DE9C61CE0}"/>
          </ac:spMkLst>
        </pc:spChg>
        <pc:spChg chg="add del mod replST">
          <ac:chgData name="Holly Jalota" userId="151c0755-ebdb-4543-b130-909b4e7f85d6" providerId="ADAL" clId="{942DC373-8B79-474E-9EF6-682153E52446}" dt="2024-04-09T10:52:58.772" v="175739"/>
          <ac:spMkLst>
            <pc:docMk/>
            <pc:sldMk cId="226656119" sldId="2147377556"/>
            <ac:spMk id="55" creationId="{68CAB917-56BF-FF5B-6E93-6DCDFDC19D4D}"/>
          </ac:spMkLst>
        </pc:spChg>
        <pc:spChg chg="add del mod replST">
          <ac:chgData name="Holly Jalota" userId="151c0755-ebdb-4543-b130-909b4e7f85d6" providerId="ADAL" clId="{942DC373-8B79-474E-9EF6-682153E52446}" dt="2024-04-09T08:03:38.261" v="131674"/>
          <ac:spMkLst>
            <pc:docMk/>
            <pc:sldMk cId="226656119" sldId="2147377556"/>
            <ac:spMk id="55" creationId="{8BAEA0F1-684D-1EF1-1015-BEDBC9BDE706}"/>
          </ac:spMkLst>
        </pc:spChg>
        <pc:spChg chg="add del mod replST">
          <ac:chgData name="Holly Jalota" userId="151c0755-ebdb-4543-b130-909b4e7f85d6" providerId="ADAL" clId="{942DC373-8B79-474E-9EF6-682153E52446}" dt="2024-04-03T10:32:37.323" v="83764"/>
          <ac:spMkLst>
            <pc:docMk/>
            <pc:sldMk cId="226656119" sldId="2147377556"/>
            <ac:spMk id="55" creationId="{EAC55C3E-5ABE-0268-1C9C-CD1E6AF1F846}"/>
          </ac:spMkLst>
        </pc:spChg>
        <pc:spChg chg="add del mod replST">
          <ac:chgData name="Holly Jalota" userId="151c0755-ebdb-4543-b130-909b4e7f85d6" providerId="ADAL" clId="{942DC373-8B79-474E-9EF6-682153E52446}" dt="2024-04-02T16:15:37.401" v="22526"/>
          <ac:spMkLst>
            <pc:docMk/>
            <pc:sldMk cId="226656119" sldId="2147377556"/>
            <ac:spMk id="55" creationId="{EF6E5EC9-2209-0E97-D09E-B5F4DCFC9DB1}"/>
          </ac:spMkLst>
        </pc:spChg>
        <pc:spChg chg="add del mod replST">
          <ac:chgData name="Holly Jalota" userId="151c0755-ebdb-4543-b130-909b4e7f85d6" providerId="ADAL" clId="{942DC373-8B79-474E-9EF6-682153E52446}" dt="2024-04-09T08:03:47.619" v="131923"/>
          <ac:spMkLst>
            <pc:docMk/>
            <pc:sldMk cId="226656119" sldId="2147377556"/>
            <ac:spMk id="56" creationId="{01726909-0775-E47D-078F-E562C7B93414}"/>
          </ac:spMkLst>
        </pc:spChg>
        <pc:spChg chg="add del mod replST">
          <ac:chgData name="Holly Jalota" userId="151c0755-ebdb-4543-b130-909b4e7f85d6" providerId="ADAL" clId="{942DC373-8B79-474E-9EF6-682153E52446}" dt="2024-04-09T10:53:26.059" v="175991"/>
          <ac:spMkLst>
            <pc:docMk/>
            <pc:sldMk cId="226656119" sldId="2147377556"/>
            <ac:spMk id="56" creationId="{4AC59BF1-0C09-9B8E-A77F-0E56D2571D94}"/>
          </ac:spMkLst>
        </pc:spChg>
        <pc:spChg chg="add del mod replST">
          <ac:chgData name="Holly Jalota" userId="151c0755-ebdb-4543-b130-909b4e7f85d6" providerId="ADAL" clId="{942DC373-8B79-474E-9EF6-682153E52446}" dt="2024-04-02T16:15:46.766" v="22861"/>
          <ac:spMkLst>
            <pc:docMk/>
            <pc:sldMk cId="226656119" sldId="2147377556"/>
            <ac:spMk id="56" creationId="{6003D4F2-AFC4-546B-8818-D796C6F4977E}"/>
          </ac:spMkLst>
        </pc:spChg>
        <pc:spChg chg="add del mod replST">
          <ac:chgData name="Holly Jalota" userId="151c0755-ebdb-4543-b130-909b4e7f85d6" providerId="ADAL" clId="{942DC373-8B79-474E-9EF6-682153E52446}" dt="2024-04-03T10:32:46.580" v="84126"/>
          <ac:spMkLst>
            <pc:docMk/>
            <pc:sldMk cId="226656119" sldId="2147377556"/>
            <ac:spMk id="56" creationId="{DC485E29-A4BB-B38E-8A9A-0E3934C1AA0A}"/>
          </ac:spMkLst>
        </pc:spChg>
        <pc:spChg chg="add del mod replST">
          <ac:chgData name="Holly Jalota" userId="151c0755-ebdb-4543-b130-909b4e7f85d6" providerId="ADAL" clId="{942DC373-8B79-474E-9EF6-682153E52446}" dt="2024-04-02T16:15:57.591" v="23170"/>
          <ac:spMkLst>
            <pc:docMk/>
            <pc:sldMk cId="226656119" sldId="2147377556"/>
            <ac:spMk id="57" creationId="{1F64EEC4-A45D-23C8-539E-C22F165C8B86}"/>
          </ac:spMkLst>
        </pc:spChg>
        <pc:spChg chg="add del mod replST">
          <ac:chgData name="Holly Jalota" userId="151c0755-ebdb-4543-b130-909b4e7f85d6" providerId="ADAL" clId="{942DC373-8B79-474E-9EF6-682153E52446}" dt="2024-04-09T10:56:00.845" v="176242"/>
          <ac:spMkLst>
            <pc:docMk/>
            <pc:sldMk cId="226656119" sldId="2147377556"/>
            <ac:spMk id="57" creationId="{4BC3BE70-E71B-18D1-F55B-6C70FBFA7B12}"/>
          </ac:spMkLst>
        </pc:spChg>
        <pc:spChg chg="add del mod replST">
          <ac:chgData name="Holly Jalota" userId="151c0755-ebdb-4543-b130-909b4e7f85d6" providerId="ADAL" clId="{942DC373-8B79-474E-9EF6-682153E52446}" dt="2024-04-03T10:32:56.042" v="84484"/>
          <ac:spMkLst>
            <pc:docMk/>
            <pc:sldMk cId="226656119" sldId="2147377556"/>
            <ac:spMk id="57" creationId="{93A8FB9E-D083-EE24-0723-B7FA11C0E432}"/>
          </ac:spMkLst>
        </pc:spChg>
        <pc:spChg chg="add del mod replST">
          <ac:chgData name="Holly Jalota" userId="151c0755-ebdb-4543-b130-909b4e7f85d6" providerId="ADAL" clId="{942DC373-8B79-474E-9EF6-682153E52446}" dt="2024-04-09T08:03:56.831" v="132142"/>
          <ac:spMkLst>
            <pc:docMk/>
            <pc:sldMk cId="226656119" sldId="2147377556"/>
            <ac:spMk id="57" creationId="{A810CC46-8385-4FCB-C89C-B4908D0B5A14}"/>
          </ac:spMkLst>
        </pc:spChg>
        <pc:spChg chg="add del mod replST">
          <ac:chgData name="Holly Jalota" userId="151c0755-ebdb-4543-b130-909b4e7f85d6" providerId="ADAL" clId="{942DC373-8B79-474E-9EF6-682153E52446}" dt="2024-04-09T08:04:05.993" v="132371"/>
          <ac:spMkLst>
            <pc:docMk/>
            <pc:sldMk cId="226656119" sldId="2147377556"/>
            <ac:spMk id="58" creationId="{1CCF245F-C524-1701-8DBE-98D0DD5F0C5A}"/>
          </ac:spMkLst>
        </pc:spChg>
        <pc:spChg chg="add del mod replST">
          <ac:chgData name="Holly Jalota" userId="151c0755-ebdb-4543-b130-909b4e7f85d6" providerId="ADAL" clId="{942DC373-8B79-474E-9EF6-682153E52446}" dt="2024-04-02T16:16:06.777" v="23480"/>
          <ac:spMkLst>
            <pc:docMk/>
            <pc:sldMk cId="226656119" sldId="2147377556"/>
            <ac:spMk id="58" creationId="{62796B9E-4EC9-47CA-825D-15540F1C6CEA}"/>
          </ac:spMkLst>
        </pc:spChg>
        <pc:spChg chg="add del mod replST">
          <ac:chgData name="Holly Jalota" userId="151c0755-ebdb-4543-b130-909b4e7f85d6" providerId="ADAL" clId="{942DC373-8B79-474E-9EF6-682153E52446}" dt="2024-04-09T11:16:49.659" v="176500"/>
          <ac:spMkLst>
            <pc:docMk/>
            <pc:sldMk cId="226656119" sldId="2147377556"/>
            <ac:spMk id="58" creationId="{876D52E8-9A61-FFE0-8336-28B928491495}"/>
          </ac:spMkLst>
        </pc:spChg>
        <pc:spChg chg="add del mod replST">
          <ac:chgData name="Holly Jalota" userId="151c0755-ebdb-4543-b130-909b4e7f85d6" providerId="ADAL" clId="{942DC373-8B79-474E-9EF6-682153E52446}" dt="2024-04-03T10:33:17.051" v="84841"/>
          <ac:spMkLst>
            <pc:docMk/>
            <pc:sldMk cId="226656119" sldId="2147377556"/>
            <ac:spMk id="58" creationId="{D6A8EA33-FA31-DF18-A4B4-1C1784E0CD21}"/>
          </ac:spMkLst>
        </pc:spChg>
        <pc:spChg chg="add del mod replST">
          <ac:chgData name="Holly Jalota" userId="151c0755-ebdb-4543-b130-909b4e7f85d6" providerId="ADAL" clId="{942DC373-8B79-474E-9EF6-682153E52446}" dt="2024-04-09T11:17:08.381" v="177190"/>
          <ac:spMkLst>
            <pc:docMk/>
            <pc:sldMk cId="226656119" sldId="2147377556"/>
            <ac:spMk id="59" creationId="{B9565497-7DA1-57C1-26AF-BF56477CE867}"/>
          </ac:spMkLst>
        </pc:spChg>
        <pc:spChg chg="add del mod replST">
          <ac:chgData name="Holly Jalota" userId="151c0755-ebdb-4543-b130-909b4e7f85d6" providerId="ADAL" clId="{942DC373-8B79-474E-9EF6-682153E52446}" dt="2024-04-02T16:16:16.818" v="23808"/>
          <ac:spMkLst>
            <pc:docMk/>
            <pc:sldMk cId="226656119" sldId="2147377556"/>
            <ac:spMk id="59" creationId="{BB9A67E6-9CF6-1FEB-04BA-37F19BB55842}"/>
          </ac:spMkLst>
        </pc:spChg>
        <pc:spChg chg="add del mod replST">
          <ac:chgData name="Holly Jalota" userId="151c0755-ebdb-4543-b130-909b4e7f85d6" providerId="ADAL" clId="{942DC373-8B79-474E-9EF6-682153E52446}" dt="2024-04-09T08:04:16.640" v="132568"/>
          <ac:spMkLst>
            <pc:docMk/>
            <pc:sldMk cId="226656119" sldId="2147377556"/>
            <ac:spMk id="59" creationId="{C4F24390-459A-6086-B370-29DFA3FAA6E8}"/>
          </ac:spMkLst>
        </pc:spChg>
        <pc:spChg chg="add del mod replST">
          <ac:chgData name="Holly Jalota" userId="151c0755-ebdb-4543-b130-909b4e7f85d6" providerId="ADAL" clId="{942DC373-8B79-474E-9EF6-682153E52446}" dt="2024-04-03T10:33:26.286" v="85239"/>
          <ac:spMkLst>
            <pc:docMk/>
            <pc:sldMk cId="226656119" sldId="2147377556"/>
            <ac:spMk id="59" creationId="{DEEA65C7-CA96-E356-1050-E263642B03A1}"/>
          </ac:spMkLst>
        </pc:spChg>
        <pc:spChg chg="add del mod replST">
          <ac:chgData name="Holly Jalota" userId="151c0755-ebdb-4543-b130-909b4e7f85d6" providerId="ADAL" clId="{942DC373-8B79-474E-9EF6-682153E52446}" dt="2024-04-03T10:33:35.554" v="85585"/>
          <ac:spMkLst>
            <pc:docMk/>
            <pc:sldMk cId="226656119" sldId="2147377556"/>
            <ac:spMk id="60" creationId="{0536CE14-9AC8-B430-77FF-9CD8E2CFD26D}"/>
          </ac:spMkLst>
        </pc:spChg>
        <pc:spChg chg="add del mod replST">
          <ac:chgData name="Holly Jalota" userId="151c0755-ebdb-4543-b130-909b4e7f85d6" providerId="ADAL" clId="{942DC373-8B79-474E-9EF6-682153E52446}" dt="2024-04-09T08:05:11.472" v="132772"/>
          <ac:spMkLst>
            <pc:docMk/>
            <pc:sldMk cId="226656119" sldId="2147377556"/>
            <ac:spMk id="60" creationId="{294FA4AE-C5BA-AD36-C073-2536E7ACB224}"/>
          </ac:spMkLst>
        </pc:spChg>
        <pc:spChg chg="add mod replST delST">
          <ac:chgData name="Holly Jalota" userId="151c0755-ebdb-4543-b130-909b4e7f85d6" providerId="ADAL" clId="{942DC373-8B79-474E-9EF6-682153E52446}" dt="2024-04-09T11:17:00.771" v="177030" actId="20577"/>
          <ac:spMkLst>
            <pc:docMk/>
            <pc:sldMk cId="226656119" sldId="2147377556"/>
            <ac:spMk id="60" creationId="{902AC1C2-102A-3ED1-61BC-44354A1BD1B2}"/>
          </ac:spMkLst>
        </pc:spChg>
        <pc:spChg chg="add del mod replST">
          <ac:chgData name="Holly Jalota" userId="151c0755-ebdb-4543-b130-909b4e7f85d6" providerId="ADAL" clId="{942DC373-8B79-474E-9EF6-682153E52446}" dt="2024-04-02T16:16:26.161" v="24132"/>
          <ac:spMkLst>
            <pc:docMk/>
            <pc:sldMk cId="226656119" sldId="2147377556"/>
            <ac:spMk id="60" creationId="{99D2442D-5EA6-6D12-6F6B-ED40FE3E8117}"/>
          </ac:spMkLst>
        </pc:spChg>
        <pc:spChg chg="add del mod replST">
          <ac:chgData name="Holly Jalota" userId="151c0755-ebdb-4543-b130-909b4e7f85d6" providerId="ADAL" clId="{942DC373-8B79-474E-9EF6-682153E52446}" dt="2024-04-09T11:51:55.993" v="177481"/>
          <ac:spMkLst>
            <pc:docMk/>
            <pc:sldMk cId="226656119" sldId="2147377556"/>
            <ac:spMk id="61" creationId="{3BCF53EC-7BFA-BE8B-61E9-C0394AB5FB79}"/>
          </ac:spMkLst>
        </pc:spChg>
        <pc:spChg chg="add del mod replST">
          <ac:chgData name="Holly Jalota" userId="151c0755-ebdb-4543-b130-909b4e7f85d6" providerId="ADAL" clId="{942DC373-8B79-474E-9EF6-682153E52446}" dt="2024-04-02T16:16:35.365" v="24476"/>
          <ac:spMkLst>
            <pc:docMk/>
            <pc:sldMk cId="226656119" sldId="2147377556"/>
            <ac:spMk id="61" creationId="{6A7C64F9-4A75-1DB3-37E9-570994802CBE}"/>
          </ac:spMkLst>
        </pc:spChg>
        <pc:spChg chg="add del mod replST">
          <ac:chgData name="Holly Jalota" userId="151c0755-ebdb-4543-b130-909b4e7f85d6" providerId="ADAL" clId="{942DC373-8B79-474E-9EF6-682153E52446}" dt="2024-04-03T10:33:44.806" v="85944"/>
          <ac:spMkLst>
            <pc:docMk/>
            <pc:sldMk cId="226656119" sldId="2147377556"/>
            <ac:spMk id="61" creationId="{8D044574-8AA4-E71A-B6FE-26F06C7F114B}"/>
          </ac:spMkLst>
        </pc:spChg>
        <pc:spChg chg="add del mod replST">
          <ac:chgData name="Holly Jalota" userId="151c0755-ebdb-4543-b130-909b4e7f85d6" providerId="ADAL" clId="{942DC373-8B79-474E-9EF6-682153E52446}" dt="2024-04-09T08:05:48.220" v="132975"/>
          <ac:spMkLst>
            <pc:docMk/>
            <pc:sldMk cId="226656119" sldId="2147377556"/>
            <ac:spMk id="61" creationId="{D4A3B207-94DA-5CDD-3859-835BF3142D6F}"/>
          </ac:spMkLst>
        </pc:spChg>
        <pc:spChg chg="del">
          <ac:chgData name="Holly Jalota" userId="151c0755-ebdb-4543-b130-909b4e7f85d6" providerId="ADAL" clId="{942DC373-8B79-474E-9EF6-682153E52446}" dt="2024-03-28T09:48:27.440" v="762"/>
          <ac:spMkLst>
            <pc:docMk/>
            <pc:sldMk cId="226656119" sldId="2147377556"/>
            <ac:spMk id="61" creationId="{F3E3BF8D-54D7-4D46-ED33-93C261AB1CAB}"/>
          </ac:spMkLst>
        </pc:spChg>
        <pc:spChg chg="add del mod replST">
          <ac:chgData name="Holly Jalota" userId="151c0755-ebdb-4543-b130-909b4e7f85d6" providerId="ADAL" clId="{942DC373-8B79-474E-9EF6-682153E52446}" dt="2024-04-09T11:58:59.569" v="177731"/>
          <ac:spMkLst>
            <pc:docMk/>
            <pc:sldMk cId="226656119" sldId="2147377556"/>
            <ac:spMk id="62" creationId="{177EFB21-E9E8-36BE-F1AC-11A834EFC2F6}"/>
          </ac:spMkLst>
        </pc:spChg>
        <pc:spChg chg="add del mod replST">
          <ac:chgData name="Holly Jalota" userId="151c0755-ebdb-4543-b130-909b4e7f85d6" providerId="ADAL" clId="{942DC373-8B79-474E-9EF6-682153E52446}" dt="2024-04-09T08:05:59.401" v="133173"/>
          <ac:spMkLst>
            <pc:docMk/>
            <pc:sldMk cId="226656119" sldId="2147377556"/>
            <ac:spMk id="62" creationId="{1EE5A9D2-2142-F6C3-0D71-E24660DF79C3}"/>
          </ac:spMkLst>
        </pc:spChg>
        <pc:spChg chg="add del mod replST">
          <ac:chgData name="Holly Jalota" userId="151c0755-ebdb-4543-b130-909b4e7f85d6" providerId="ADAL" clId="{942DC373-8B79-474E-9EF6-682153E52446}" dt="2024-04-03T10:33:54.172" v="86359"/>
          <ac:spMkLst>
            <pc:docMk/>
            <pc:sldMk cId="226656119" sldId="2147377556"/>
            <ac:spMk id="62" creationId="{2C1EFEAF-5EEB-DCC2-DEF9-7C678DCFED9E}"/>
          </ac:spMkLst>
        </pc:spChg>
        <pc:spChg chg="add del mod replST">
          <ac:chgData name="Holly Jalota" userId="151c0755-ebdb-4543-b130-909b4e7f85d6" providerId="ADAL" clId="{942DC373-8B79-474E-9EF6-682153E52446}" dt="2024-04-02T16:16:44.691" v="24805"/>
          <ac:spMkLst>
            <pc:docMk/>
            <pc:sldMk cId="226656119" sldId="2147377556"/>
            <ac:spMk id="62" creationId="{F2A8BAEF-FC3D-EE51-4A06-2C068D709A7A}"/>
          </ac:spMkLst>
        </pc:spChg>
        <pc:spChg chg="add del mod replST">
          <ac:chgData name="Holly Jalota" userId="151c0755-ebdb-4543-b130-909b4e7f85d6" providerId="ADAL" clId="{942DC373-8B79-474E-9EF6-682153E52446}" dt="2024-04-09T08:06:09.167" v="133373"/>
          <ac:spMkLst>
            <pc:docMk/>
            <pc:sldMk cId="226656119" sldId="2147377556"/>
            <ac:spMk id="63" creationId="{4491718D-AE7D-76F0-1FBB-5794040851BD}"/>
          </ac:spMkLst>
        </pc:spChg>
        <pc:spChg chg="add del mod replST">
          <ac:chgData name="Holly Jalota" userId="151c0755-ebdb-4543-b130-909b4e7f85d6" providerId="ADAL" clId="{942DC373-8B79-474E-9EF6-682153E52446}" dt="2024-04-10T12:33:22.588" v="177999"/>
          <ac:spMkLst>
            <pc:docMk/>
            <pc:sldMk cId="226656119" sldId="2147377556"/>
            <ac:spMk id="63" creationId="{903FADC9-9EEE-F548-50FD-CA54F1E26DFA}"/>
          </ac:spMkLst>
        </pc:spChg>
        <pc:spChg chg="add del mod replST">
          <ac:chgData name="Holly Jalota" userId="151c0755-ebdb-4543-b130-909b4e7f85d6" providerId="ADAL" clId="{942DC373-8B79-474E-9EF6-682153E52446}" dt="2024-04-02T16:16:55.460" v="25113"/>
          <ac:spMkLst>
            <pc:docMk/>
            <pc:sldMk cId="226656119" sldId="2147377556"/>
            <ac:spMk id="63" creationId="{97D2DD7A-14DE-64DD-4E00-8FB184BC0335}"/>
          </ac:spMkLst>
        </pc:spChg>
        <pc:spChg chg="add del mod replST">
          <ac:chgData name="Holly Jalota" userId="151c0755-ebdb-4543-b130-909b4e7f85d6" providerId="ADAL" clId="{942DC373-8B79-474E-9EF6-682153E52446}" dt="2024-04-03T10:34:03.582" v="86770"/>
          <ac:spMkLst>
            <pc:docMk/>
            <pc:sldMk cId="226656119" sldId="2147377556"/>
            <ac:spMk id="63" creationId="{DE52C3D6-E35F-67CD-4766-547B99369BE8}"/>
          </ac:spMkLst>
        </pc:spChg>
        <pc:spChg chg="add del mod replST">
          <ac:chgData name="Holly Jalota" userId="151c0755-ebdb-4543-b130-909b4e7f85d6" providerId="ADAL" clId="{942DC373-8B79-474E-9EF6-682153E52446}" dt="2024-04-02T16:17:04.949" v="25439"/>
          <ac:spMkLst>
            <pc:docMk/>
            <pc:sldMk cId="226656119" sldId="2147377556"/>
            <ac:spMk id="64" creationId="{F3342FC8-6CA3-1045-48BD-CCA0E28DC34B}"/>
          </ac:spMkLst>
        </pc:spChg>
        <pc:spChg chg="add del mod replST">
          <ac:chgData name="Holly Jalota" userId="151c0755-ebdb-4543-b130-909b4e7f85d6" providerId="ADAL" clId="{942DC373-8B79-474E-9EF6-682153E52446}" dt="2024-04-02T16:17:14.305" v="25778"/>
          <ac:spMkLst>
            <pc:docMk/>
            <pc:sldMk cId="226656119" sldId="2147377556"/>
            <ac:spMk id="65" creationId="{7295FFA5-B6E7-95E4-C895-CFC61232D590}"/>
          </ac:spMkLst>
        </pc:spChg>
        <pc:spChg chg="add del mod replST">
          <ac:chgData name="Holly Jalota" userId="151c0755-ebdb-4543-b130-909b4e7f85d6" providerId="ADAL" clId="{942DC373-8B79-474E-9EF6-682153E52446}" dt="2024-04-02T16:17:23.606" v="26106"/>
          <ac:spMkLst>
            <pc:docMk/>
            <pc:sldMk cId="226656119" sldId="2147377556"/>
            <ac:spMk id="66" creationId="{D7CE6834-0FDD-78E6-A859-6500C8EAD9F0}"/>
          </ac:spMkLst>
        </pc:spChg>
        <pc:spChg chg="add del mod replST">
          <ac:chgData name="Holly Jalota" userId="151c0755-ebdb-4543-b130-909b4e7f85d6" providerId="ADAL" clId="{942DC373-8B79-474E-9EF6-682153E52446}" dt="2024-04-02T16:17:32.900" v="26438"/>
          <ac:spMkLst>
            <pc:docMk/>
            <pc:sldMk cId="226656119" sldId="2147377556"/>
            <ac:spMk id="67" creationId="{99ED2123-EB9C-2BDD-0C29-1AE8EB48A25D}"/>
          </ac:spMkLst>
        </pc:spChg>
        <pc:spChg chg="add del mod replST">
          <ac:chgData name="Holly Jalota" userId="151c0755-ebdb-4543-b130-909b4e7f85d6" providerId="ADAL" clId="{942DC373-8B79-474E-9EF6-682153E52446}" dt="2024-04-02T16:17:42.175" v="26747"/>
          <ac:spMkLst>
            <pc:docMk/>
            <pc:sldMk cId="226656119" sldId="2147377556"/>
            <ac:spMk id="68" creationId="{D6DB3A06-289E-7F1E-BED7-D27A00DF50A6}"/>
          </ac:spMkLst>
        </pc:spChg>
        <pc:spChg chg="add del mod replST">
          <ac:chgData name="Holly Jalota" userId="151c0755-ebdb-4543-b130-909b4e7f85d6" providerId="ADAL" clId="{942DC373-8B79-474E-9EF6-682153E52446}" dt="2024-04-02T16:17:51.383" v="27054"/>
          <ac:spMkLst>
            <pc:docMk/>
            <pc:sldMk cId="226656119" sldId="2147377556"/>
            <ac:spMk id="69" creationId="{C8C5423C-E5DE-B31A-E169-9AFFCC6FECCF}"/>
          </ac:spMkLst>
        </pc:spChg>
        <pc:spChg chg="add del mod replST">
          <ac:chgData name="Holly Jalota" userId="151c0755-ebdb-4543-b130-909b4e7f85d6" providerId="ADAL" clId="{942DC373-8B79-474E-9EF6-682153E52446}" dt="2024-04-02T16:18:02.074" v="27381"/>
          <ac:spMkLst>
            <pc:docMk/>
            <pc:sldMk cId="226656119" sldId="2147377556"/>
            <ac:spMk id="70" creationId="{E2BA25A5-448E-8571-BE43-EA974B20D42F}"/>
          </ac:spMkLst>
        </pc:spChg>
        <pc:spChg chg="add del mod replST">
          <ac:chgData name="Holly Jalota" userId="151c0755-ebdb-4543-b130-909b4e7f85d6" providerId="ADAL" clId="{942DC373-8B79-474E-9EF6-682153E52446}" dt="2024-04-02T16:18:11.369" v="27739"/>
          <ac:spMkLst>
            <pc:docMk/>
            <pc:sldMk cId="226656119" sldId="2147377556"/>
            <ac:spMk id="71" creationId="{710EECAE-0408-1D1E-4080-6B553267BFB2}"/>
          </ac:spMkLst>
        </pc:spChg>
        <pc:spChg chg="add del mod replST">
          <ac:chgData name="Holly Jalota" userId="151c0755-ebdb-4543-b130-909b4e7f85d6" providerId="ADAL" clId="{942DC373-8B79-474E-9EF6-682153E52446}" dt="2024-04-02T16:18:20.661" v="28090"/>
          <ac:spMkLst>
            <pc:docMk/>
            <pc:sldMk cId="226656119" sldId="2147377556"/>
            <ac:spMk id="72" creationId="{735A2241-D9F3-BB6F-42B4-2700AA9E8F5E}"/>
          </ac:spMkLst>
        </pc:spChg>
        <pc:spChg chg="add del mod replST">
          <ac:chgData name="Holly Jalota" userId="151c0755-ebdb-4543-b130-909b4e7f85d6" providerId="ADAL" clId="{942DC373-8B79-474E-9EF6-682153E52446}" dt="2024-04-02T16:18:29.981" v="28413"/>
          <ac:spMkLst>
            <pc:docMk/>
            <pc:sldMk cId="226656119" sldId="2147377556"/>
            <ac:spMk id="73" creationId="{2D47874B-2E4B-EBC0-531B-80CE4C6797A3}"/>
          </ac:spMkLst>
        </pc:spChg>
        <pc:spChg chg="add del mod replST">
          <ac:chgData name="Holly Jalota" userId="151c0755-ebdb-4543-b130-909b4e7f85d6" providerId="ADAL" clId="{942DC373-8B79-474E-9EF6-682153E52446}" dt="2024-04-02T16:18:39.221" v="28763"/>
          <ac:spMkLst>
            <pc:docMk/>
            <pc:sldMk cId="226656119" sldId="2147377556"/>
            <ac:spMk id="74" creationId="{85F5A517-087F-B7FF-8D28-A34249BCE937}"/>
          </ac:spMkLst>
        </pc:spChg>
        <pc:spChg chg="add del mod replST">
          <ac:chgData name="Holly Jalota" userId="151c0755-ebdb-4543-b130-909b4e7f85d6" providerId="ADAL" clId="{942DC373-8B79-474E-9EF6-682153E52446}" dt="2024-04-02T16:18:48.481" v="29095"/>
          <ac:spMkLst>
            <pc:docMk/>
            <pc:sldMk cId="226656119" sldId="2147377556"/>
            <ac:spMk id="75" creationId="{367B6077-795C-DFE5-40F0-EBC5A1C3E7F3}"/>
          </ac:spMkLst>
        </pc:spChg>
        <pc:spChg chg="add del mod replST">
          <ac:chgData name="Holly Jalota" userId="151c0755-ebdb-4543-b130-909b4e7f85d6" providerId="ADAL" clId="{942DC373-8B79-474E-9EF6-682153E52446}" dt="2024-04-02T16:18:57.755" v="29428"/>
          <ac:spMkLst>
            <pc:docMk/>
            <pc:sldMk cId="226656119" sldId="2147377556"/>
            <ac:spMk id="76" creationId="{424BCF2B-238F-B4FB-D2A5-998B706804E4}"/>
          </ac:spMkLst>
        </pc:spChg>
        <pc:spChg chg="add del mod replST">
          <ac:chgData name="Holly Jalota" userId="151c0755-ebdb-4543-b130-909b4e7f85d6" providerId="ADAL" clId="{942DC373-8B79-474E-9EF6-682153E52446}" dt="2024-04-02T16:19:08.565" v="29751"/>
          <ac:spMkLst>
            <pc:docMk/>
            <pc:sldMk cId="226656119" sldId="2147377556"/>
            <ac:spMk id="77" creationId="{E8326EFB-3AC4-8C59-1B43-87A124F983E6}"/>
          </ac:spMkLst>
        </pc:spChg>
        <pc:spChg chg="add del mod replST">
          <ac:chgData name="Holly Jalota" userId="151c0755-ebdb-4543-b130-909b4e7f85d6" providerId="ADAL" clId="{942DC373-8B79-474E-9EF6-682153E52446}" dt="2024-04-02T16:19:33.788" v="30057"/>
          <ac:spMkLst>
            <pc:docMk/>
            <pc:sldMk cId="226656119" sldId="2147377556"/>
            <ac:spMk id="78" creationId="{795CB590-F4EB-C4B6-143C-7359956A1588}"/>
          </ac:spMkLst>
        </pc:spChg>
        <pc:spChg chg="add del mod replST">
          <ac:chgData name="Holly Jalota" userId="151c0755-ebdb-4543-b130-909b4e7f85d6" providerId="ADAL" clId="{942DC373-8B79-474E-9EF6-682153E52446}" dt="2024-04-02T16:19:43.021" v="30363"/>
          <ac:spMkLst>
            <pc:docMk/>
            <pc:sldMk cId="226656119" sldId="2147377556"/>
            <ac:spMk id="79" creationId="{7A07259A-A732-E904-98F0-365DD36DD033}"/>
          </ac:spMkLst>
        </pc:spChg>
        <pc:spChg chg="add del mod replST">
          <ac:chgData name="Holly Jalota" userId="151c0755-ebdb-4543-b130-909b4e7f85d6" providerId="ADAL" clId="{942DC373-8B79-474E-9EF6-682153E52446}" dt="2024-04-02T16:19:52.443" v="30685"/>
          <ac:spMkLst>
            <pc:docMk/>
            <pc:sldMk cId="226656119" sldId="2147377556"/>
            <ac:spMk id="80" creationId="{0A5FFA55-AA3D-0B8C-C5DD-D2D84CC1C312}"/>
          </ac:spMkLst>
        </pc:spChg>
        <pc:spChg chg="add del mod replST">
          <ac:chgData name="Holly Jalota" userId="151c0755-ebdb-4543-b130-909b4e7f85d6" providerId="ADAL" clId="{942DC373-8B79-474E-9EF6-682153E52446}" dt="2024-04-02T16:20:21.089" v="30990"/>
          <ac:spMkLst>
            <pc:docMk/>
            <pc:sldMk cId="226656119" sldId="2147377556"/>
            <ac:spMk id="81" creationId="{97DD97E0-30B5-5B2B-8D87-FE3C5CABD940}"/>
          </ac:spMkLst>
        </pc:spChg>
        <pc:spChg chg="add del mod replST">
          <ac:chgData name="Holly Jalota" userId="151c0755-ebdb-4543-b130-909b4e7f85d6" providerId="ADAL" clId="{942DC373-8B79-474E-9EF6-682153E52446}" dt="2024-04-02T16:20:32.229" v="31297"/>
          <ac:spMkLst>
            <pc:docMk/>
            <pc:sldMk cId="226656119" sldId="2147377556"/>
            <ac:spMk id="82" creationId="{F6C56726-13DD-B393-3239-9231349D4CD7}"/>
          </ac:spMkLst>
        </pc:spChg>
        <pc:spChg chg="add del mod replST">
          <ac:chgData name="Holly Jalota" userId="151c0755-ebdb-4543-b130-909b4e7f85d6" providerId="ADAL" clId="{942DC373-8B79-474E-9EF6-682153E52446}" dt="2024-04-02T16:20:41.486" v="31602"/>
          <ac:spMkLst>
            <pc:docMk/>
            <pc:sldMk cId="226656119" sldId="2147377556"/>
            <ac:spMk id="83" creationId="{F2B83FF9-5B54-99FD-595E-D4F5D6A62BBE}"/>
          </ac:spMkLst>
        </pc:spChg>
        <pc:spChg chg="add del mod replST">
          <ac:chgData name="Holly Jalota" userId="151c0755-ebdb-4543-b130-909b4e7f85d6" providerId="ADAL" clId="{942DC373-8B79-474E-9EF6-682153E52446}" dt="2024-04-02T16:20:52.618" v="31907"/>
          <ac:spMkLst>
            <pc:docMk/>
            <pc:sldMk cId="226656119" sldId="2147377556"/>
            <ac:spMk id="84" creationId="{B0E5A207-E832-7843-826A-817538DB1AF3}"/>
          </ac:spMkLst>
        </pc:spChg>
        <pc:spChg chg="add del mod replST">
          <ac:chgData name="Holly Jalota" userId="151c0755-ebdb-4543-b130-909b4e7f85d6" providerId="ADAL" clId="{942DC373-8B79-474E-9EF6-682153E52446}" dt="2024-04-02T16:21:02.407" v="32213"/>
          <ac:spMkLst>
            <pc:docMk/>
            <pc:sldMk cId="226656119" sldId="2147377556"/>
            <ac:spMk id="85" creationId="{1A0D150C-FCD7-8A15-DFEB-30B6621B1133}"/>
          </ac:spMkLst>
        </pc:spChg>
        <pc:spChg chg="add del mod replST">
          <ac:chgData name="Holly Jalota" userId="151c0755-ebdb-4543-b130-909b4e7f85d6" providerId="ADAL" clId="{942DC373-8B79-474E-9EF6-682153E52446}" dt="2024-04-02T16:21:11.953" v="32518"/>
          <ac:spMkLst>
            <pc:docMk/>
            <pc:sldMk cId="226656119" sldId="2147377556"/>
            <ac:spMk id="86" creationId="{29F6B3F6-A38F-4D07-7BBC-93FF4BA04861}"/>
          </ac:spMkLst>
        </pc:spChg>
        <pc:spChg chg="add del mod replST">
          <ac:chgData name="Holly Jalota" userId="151c0755-ebdb-4543-b130-909b4e7f85d6" providerId="ADAL" clId="{942DC373-8B79-474E-9EF6-682153E52446}" dt="2024-04-02T16:21:21.271" v="32823"/>
          <ac:spMkLst>
            <pc:docMk/>
            <pc:sldMk cId="226656119" sldId="2147377556"/>
            <ac:spMk id="87" creationId="{E5F9DF5D-50F4-92BF-F84B-430659DC883C}"/>
          </ac:spMkLst>
        </pc:spChg>
        <pc:spChg chg="add del mod replST">
          <ac:chgData name="Holly Jalota" userId="151c0755-ebdb-4543-b130-909b4e7f85d6" providerId="ADAL" clId="{942DC373-8B79-474E-9EF6-682153E52446}" dt="2024-04-02T16:21:33.577" v="33129"/>
          <ac:spMkLst>
            <pc:docMk/>
            <pc:sldMk cId="226656119" sldId="2147377556"/>
            <ac:spMk id="88" creationId="{197E570D-F518-FCE1-4AEA-2CC6F8C8D1E3}"/>
          </ac:spMkLst>
        </pc:spChg>
        <pc:spChg chg="add del mod replST">
          <ac:chgData name="Holly Jalota" userId="151c0755-ebdb-4543-b130-909b4e7f85d6" providerId="ADAL" clId="{942DC373-8B79-474E-9EF6-682153E52446}" dt="2024-04-02T16:21:44.393" v="33435"/>
          <ac:spMkLst>
            <pc:docMk/>
            <pc:sldMk cId="226656119" sldId="2147377556"/>
            <ac:spMk id="89" creationId="{B14B0D6E-F380-FBA6-6D51-789936525E6F}"/>
          </ac:spMkLst>
        </pc:spChg>
        <pc:spChg chg="add del mod replST">
          <ac:chgData name="Holly Jalota" userId="151c0755-ebdb-4543-b130-909b4e7f85d6" providerId="ADAL" clId="{942DC373-8B79-474E-9EF6-682153E52446}" dt="2024-04-02T16:21:55.970" v="33741"/>
          <ac:spMkLst>
            <pc:docMk/>
            <pc:sldMk cId="226656119" sldId="2147377556"/>
            <ac:spMk id="90" creationId="{194DD27B-93DD-D5EB-D8D7-E3963EDCF923}"/>
          </ac:spMkLst>
        </pc:spChg>
        <pc:spChg chg="add del mod replST">
          <ac:chgData name="Holly Jalota" userId="151c0755-ebdb-4543-b130-909b4e7f85d6" providerId="ADAL" clId="{942DC373-8B79-474E-9EF6-682153E52446}" dt="2024-04-02T16:22:08.779" v="34048"/>
          <ac:spMkLst>
            <pc:docMk/>
            <pc:sldMk cId="226656119" sldId="2147377556"/>
            <ac:spMk id="91" creationId="{43914D2D-B199-3D7D-33E7-5F3716C9AF50}"/>
          </ac:spMkLst>
        </pc:spChg>
        <pc:spChg chg="add del mod replST">
          <ac:chgData name="Holly Jalota" userId="151c0755-ebdb-4543-b130-909b4e7f85d6" providerId="ADAL" clId="{942DC373-8B79-474E-9EF6-682153E52446}" dt="2024-04-02T16:22:45.305" v="34353"/>
          <ac:spMkLst>
            <pc:docMk/>
            <pc:sldMk cId="226656119" sldId="2147377556"/>
            <ac:spMk id="92" creationId="{FD618C3B-1F78-976F-91BB-004B698BB0C4}"/>
          </ac:spMkLst>
        </pc:spChg>
        <pc:spChg chg="add del mod replST">
          <ac:chgData name="Holly Jalota" userId="151c0755-ebdb-4543-b130-909b4e7f85d6" providerId="ADAL" clId="{942DC373-8B79-474E-9EF6-682153E52446}" dt="2024-04-02T16:22:56.472" v="34658"/>
          <ac:spMkLst>
            <pc:docMk/>
            <pc:sldMk cId="226656119" sldId="2147377556"/>
            <ac:spMk id="93" creationId="{30ADF1D0-9C6E-1484-5AFA-DC7E51FC3FE5}"/>
          </ac:spMkLst>
        </pc:spChg>
        <pc:spChg chg="add del mod replST">
          <ac:chgData name="Holly Jalota" userId="151c0755-ebdb-4543-b130-909b4e7f85d6" providerId="ADAL" clId="{942DC373-8B79-474E-9EF6-682153E52446}" dt="2024-04-02T16:23:06.421" v="34965"/>
          <ac:spMkLst>
            <pc:docMk/>
            <pc:sldMk cId="226656119" sldId="2147377556"/>
            <ac:spMk id="94" creationId="{35E9695E-FECA-F48F-D3A6-F2CDF080DFDA}"/>
          </ac:spMkLst>
        </pc:spChg>
        <pc:spChg chg="add del mod replST">
          <ac:chgData name="Holly Jalota" userId="151c0755-ebdb-4543-b130-909b4e7f85d6" providerId="ADAL" clId="{942DC373-8B79-474E-9EF6-682153E52446}" dt="2024-04-02T16:23:15.775" v="35271"/>
          <ac:spMkLst>
            <pc:docMk/>
            <pc:sldMk cId="226656119" sldId="2147377556"/>
            <ac:spMk id="95" creationId="{13E25087-AD0D-7689-A410-8DE1846F5563}"/>
          </ac:spMkLst>
        </pc:spChg>
        <pc:spChg chg="add del mod replST">
          <ac:chgData name="Holly Jalota" userId="151c0755-ebdb-4543-b130-909b4e7f85d6" providerId="ADAL" clId="{942DC373-8B79-474E-9EF6-682153E52446}" dt="2024-04-02T16:23:47.297" v="35576"/>
          <ac:spMkLst>
            <pc:docMk/>
            <pc:sldMk cId="226656119" sldId="2147377556"/>
            <ac:spMk id="96" creationId="{3C20A6D7-DD35-FE15-1630-9724560972D4}"/>
          </ac:spMkLst>
        </pc:spChg>
        <pc:spChg chg="add del mod replST">
          <ac:chgData name="Holly Jalota" userId="151c0755-ebdb-4543-b130-909b4e7f85d6" providerId="ADAL" clId="{942DC373-8B79-474E-9EF6-682153E52446}" dt="2024-04-02T16:23:56.695" v="35882"/>
          <ac:spMkLst>
            <pc:docMk/>
            <pc:sldMk cId="226656119" sldId="2147377556"/>
            <ac:spMk id="97" creationId="{B4A29243-89B6-36D4-FE7C-F1170DD6E687}"/>
          </ac:spMkLst>
        </pc:spChg>
        <pc:spChg chg="add del mod replST">
          <ac:chgData name="Holly Jalota" userId="151c0755-ebdb-4543-b130-909b4e7f85d6" providerId="ADAL" clId="{942DC373-8B79-474E-9EF6-682153E52446}" dt="2024-04-02T16:24:06.611" v="36187"/>
          <ac:spMkLst>
            <pc:docMk/>
            <pc:sldMk cId="226656119" sldId="2147377556"/>
            <ac:spMk id="98" creationId="{84AECD5B-42F5-D2CD-C4A3-0028CC64F793}"/>
          </ac:spMkLst>
        </pc:spChg>
        <pc:spChg chg="add del mod replST">
          <ac:chgData name="Holly Jalota" userId="151c0755-ebdb-4543-b130-909b4e7f85d6" providerId="ADAL" clId="{942DC373-8B79-474E-9EF6-682153E52446}" dt="2024-04-02T16:24:17.791" v="36495"/>
          <ac:spMkLst>
            <pc:docMk/>
            <pc:sldMk cId="226656119" sldId="2147377556"/>
            <ac:spMk id="99" creationId="{5A57B4AD-61B2-36EE-21FC-DCA3001AC46A}"/>
          </ac:spMkLst>
        </pc:spChg>
        <pc:spChg chg="add del mod replST">
          <ac:chgData name="Holly Jalota" userId="151c0755-ebdb-4543-b130-909b4e7f85d6" providerId="ADAL" clId="{942DC373-8B79-474E-9EF6-682153E52446}" dt="2024-04-02T16:24:31.523" v="36801"/>
          <ac:spMkLst>
            <pc:docMk/>
            <pc:sldMk cId="226656119" sldId="2147377556"/>
            <ac:spMk id="100" creationId="{0D46F968-54EF-654C-FA6A-DA3C6CED60C8}"/>
          </ac:spMkLst>
        </pc:spChg>
        <pc:spChg chg="add del mod replST">
          <ac:chgData name="Holly Jalota" userId="151c0755-ebdb-4543-b130-909b4e7f85d6" providerId="ADAL" clId="{942DC373-8B79-474E-9EF6-682153E52446}" dt="2024-04-02T16:24:42.208" v="37107"/>
          <ac:spMkLst>
            <pc:docMk/>
            <pc:sldMk cId="226656119" sldId="2147377556"/>
            <ac:spMk id="101" creationId="{871B7EF2-B73B-094E-3CE0-7D26515F5104}"/>
          </ac:spMkLst>
        </pc:spChg>
        <pc:spChg chg="add del mod replST">
          <ac:chgData name="Holly Jalota" userId="151c0755-ebdb-4543-b130-909b4e7f85d6" providerId="ADAL" clId="{942DC373-8B79-474E-9EF6-682153E52446}" dt="2024-04-02T16:24:52.668" v="37413"/>
          <ac:spMkLst>
            <pc:docMk/>
            <pc:sldMk cId="226656119" sldId="2147377556"/>
            <ac:spMk id="102" creationId="{1A1D4A47-C3E6-C7B7-EBA7-5AC274847638}"/>
          </ac:spMkLst>
        </pc:spChg>
        <pc:spChg chg="add del mod replST">
          <ac:chgData name="Holly Jalota" userId="151c0755-ebdb-4543-b130-909b4e7f85d6" providerId="ADAL" clId="{942DC373-8B79-474E-9EF6-682153E52446}" dt="2024-04-02T16:25:01.889" v="37721"/>
          <ac:spMkLst>
            <pc:docMk/>
            <pc:sldMk cId="226656119" sldId="2147377556"/>
            <ac:spMk id="103" creationId="{3FC21A67-83D6-E186-CA36-1B2C5AE9EB5E}"/>
          </ac:spMkLst>
        </pc:spChg>
        <pc:spChg chg="add del mod replST">
          <ac:chgData name="Holly Jalota" userId="151c0755-ebdb-4543-b130-909b4e7f85d6" providerId="ADAL" clId="{942DC373-8B79-474E-9EF6-682153E52446}" dt="2024-04-02T16:25:25.165" v="38028"/>
          <ac:spMkLst>
            <pc:docMk/>
            <pc:sldMk cId="226656119" sldId="2147377556"/>
            <ac:spMk id="104" creationId="{AF9CA1AD-BD8E-7FDE-3FE3-D13FE73079E9}"/>
          </ac:spMkLst>
        </pc:spChg>
        <pc:spChg chg="add del mod replST">
          <ac:chgData name="Holly Jalota" userId="151c0755-ebdb-4543-b130-909b4e7f85d6" providerId="ADAL" clId="{942DC373-8B79-474E-9EF6-682153E52446}" dt="2024-04-02T16:25:34.593" v="38333"/>
          <ac:spMkLst>
            <pc:docMk/>
            <pc:sldMk cId="226656119" sldId="2147377556"/>
            <ac:spMk id="105" creationId="{A4CC3594-E242-8F61-7D98-609B1038B932}"/>
          </ac:spMkLst>
        </pc:spChg>
        <pc:spChg chg="add del mod replST">
          <ac:chgData name="Holly Jalota" userId="151c0755-ebdb-4543-b130-909b4e7f85d6" providerId="ADAL" clId="{942DC373-8B79-474E-9EF6-682153E52446}" dt="2024-04-02T16:25:44.982" v="38639"/>
          <ac:spMkLst>
            <pc:docMk/>
            <pc:sldMk cId="226656119" sldId="2147377556"/>
            <ac:spMk id="106" creationId="{5CBCE320-A2CE-541D-7AEF-E959C578BB53}"/>
          </ac:spMkLst>
        </pc:spChg>
        <pc:spChg chg="add del mod replST">
          <ac:chgData name="Holly Jalota" userId="151c0755-ebdb-4543-b130-909b4e7f85d6" providerId="ADAL" clId="{942DC373-8B79-474E-9EF6-682153E52446}" dt="2024-04-02T16:25:54.248" v="38944"/>
          <ac:spMkLst>
            <pc:docMk/>
            <pc:sldMk cId="226656119" sldId="2147377556"/>
            <ac:spMk id="107" creationId="{BF2A24A1-4A92-3951-448B-A8FFEFFA9898}"/>
          </ac:spMkLst>
        </pc:spChg>
        <pc:spChg chg="add del mod replST">
          <ac:chgData name="Holly Jalota" userId="151c0755-ebdb-4543-b130-909b4e7f85d6" providerId="ADAL" clId="{942DC373-8B79-474E-9EF6-682153E52446}" dt="2024-04-02T16:26:03.524" v="39260"/>
          <ac:spMkLst>
            <pc:docMk/>
            <pc:sldMk cId="226656119" sldId="2147377556"/>
            <ac:spMk id="108" creationId="{7BB29FE9-5B25-5614-9A1E-227B581A446C}"/>
          </ac:spMkLst>
        </pc:spChg>
        <pc:spChg chg="add del mod replST">
          <ac:chgData name="Holly Jalota" userId="151c0755-ebdb-4543-b130-909b4e7f85d6" providerId="ADAL" clId="{942DC373-8B79-474E-9EF6-682153E52446}" dt="2024-04-02T16:26:13.555" v="39574"/>
          <ac:spMkLst>
            <pc:docMk/>
            <pc:sldMk cId="226656119" sldId="2147377556"/>
            <ac:spMk id="109" creationId="{66B4DC71-8D3B-AF32-DAA6-5B790B723989}"/>
          </ac:spMkLst>
        </pc:spChg>
        <pc:spChg chg="add del mod replST">
          <ac:chgData name="Holly Jalota" userId="151c0755-ebdb-4543-b130-909b4e7f85d6" providerId="ADAL" clId="{942DC373-8B79-474E-9EF6-682153E52446}" dt="2024-04-02T16:26:32.757" v="40415"/>
          <ac:spMkLst>
            <pc:docMk/>
            <pc:sldMk cId="226656119" sldId="2147377556"/>
            <ac:spMk id="110" creationId="{64429C41-8B21-684D-194A-6572FD6DAF38}"/>
          </ac:spMkLst>
        </pc:spChg>
        <pc:spChg chg="add mod replST delST">
          <ac:chgData name="Holly Jalota" userId="151c0755-ebdb-4543-b130-909b4e7f85d6" providerId="ADAL" clId="{942DC373-8B79-474E-9EF6-682153E52446}" dt="2024-04-02T16:26:28.277" v="40302" actId="20577"/>
          <ac:spMkLst>
            <pc:docMk/>
            <pc:sldMk cId="226656119" sldId="2147377556"/>
            <ac:spMk id="111" creationId="{58B64415-C8CA-0F03-505A-95DB5E05E9B8}"/>
          </ac:spMkLst>
        </pc:spChg>
        <pc:spChg chg="add del mod replST">
          <ac:chgData name="Holly Jalota" userId="151c0755-ebdb-4543-b130-909b4e7f85d6" providerId="ADAL" clId="{942DC373-8B79-474E-9EF6-682153E52446}" dt="2024-04-02T16:26:42.406" v="40721"/>
          <ac:spMkLst>
            <pc:docMk/>
            <pc:sldMk cId="226656119" sldId="2147377556"/>
            <ac:spMk id="112" creationId="{EAC82A05-8D69-496C-8B35-01E5B93343E5}"/>
          </ac:spMkLst>
        </pc:spChg>
        <pc:spChg chg="add del mod replST">
          <ac:chgData name="Holly Jalota" userId="151c0755-ebdb-4543-b130-909b4e7f85d6" providerId="ADAL" clId="{942DC373-8B79-474E-9EF6-682153E52446}" dt="2024-04-02T16:26:51.645" v="41029"/>
          <ac:spMkLst>
            <pc:docMk/>
            <pc:sldMk cId="226656119" sldId="2147377556"/>
            <ac:spMk id="113" creationId="{42065F26-C06B-BAD3-2CEF-5745E9F227C8}"/>
          </ac:spMkLst>
        </pc:spChg>
        <pc:spChg chg="add del mod replST">
          <ac:chgData name="Holly Jalota" userId="151c0755-ebdb-4543-b130-909b4e7f85d6" providerId="ADAL" clId="{942DC373-8B79-474E-9EF6-682153E52446}" dt="2024-04-02T16:27:02.835" v="41336"/>
          <ac:spMkLst>
            <pc:docMk/>
            <pc:sldMk cId="226656119" sldId="2147377556"/>
            <ac:spMk id="114" creationId="{BE56CF2C-4B77-4317-8DA7-C891675D5C2C}"/>
          </ac:spMkLst>
        </pc:spChg>
        <pc:spChg chg="add del mod replST">
          <ac:chgData name="Holly Jalota" userId="151c0755-ebdb-4543-b130-909b4e7f85d6" providerId="ADAL" clId="{942DC373-8B79-474E-9EF6-682153E52446}" dt="2024-04-02T16:27:14.069" v="41644"/>
          <ac:spMkLst>
            <pc:docMk/>
            <pc:sldMk cId="226656119" sldId="2147377556"/>
            <ac:spMk id="115" creationId="{0CE9510C-872C-5422-BF6A-88CDDADF80F4}"/>
          </ac:spMkLst>
        </pc:spChg>
        <pc:spChg chg="add del mod replST">
          <ac:chgData name="Holly Jalota" userId="151c0755-ebdb-4543-b130-909b4e7f85d6" providerId="ADAL" clId="{942DC373-8B79-474E-9EF6-682153E52446}" dt="2024-04-02T16:27:24.374" v="41950"/>
          <ac:spMkLst>
            <pc:docMk/>
            <pc:sldMk cId="226656119" sldId="2147377556"/>
            <ac:spMk id="116" creationId="{8128CE39-31B1-6492-222A-5D18FF12655D}"/>
          </ac:spMkLst>
        </pc:spChg>
        <pc:spChg chg="add del mod replST">
          <ac:chgData name="Holly Jalota" userId="151c0755-ebdb-4543-b130-909b4e7f85d6" providerId="ADAL" clId="{942DC373-8B79-474E-9EF6-682153E52446}" dt="2024-04-02T16:27:34.047" v="42256"/>
          <ac:spMkLst>
            <pc:docMk/>
            <pc:sldMk cId="226656119" sldId="2147377556"/>
            <ac:spMk id="117" creationId="{56054372-46D6-B603-0AC9-88A6A4670E0A}"/>
          </ac:spMkLst>
        </pc:spChg>
        <pc:spChg chg="add del mod replST">
          <ac:chgData name="Holly Jalota" userId="151c0755-ebdb-4543-b130-909b4e7f85d6" providerId="ADAL" clId="{942DC373-8B79-474E-9EF6-682153E52446}" dt="2024-04-02T16:27:43.353" v="42563"/>
          <ac:spMkLst>
            <pc:docMk/>
            <pc:sldMk cId="226656119" sldId="2147377556"/>
            <ac:spMk id="118" creationId="{4F066DD0-A9A8-A2E9-E06A-D28B206DA503}"/>
          </ac:spMkLst>
        </pc:spChg>
        <pc:spChg chg="add del mod replST">
          <ac:chgData name="Holly Jalota" userId="151c0755-ebdb-4543-b130-909b4e7f85d6" providerId="ADAL" clId="{942DC373-8B79-474E-9EF6-682153E52446}" dt="2024-04-02T16:27:52.802" v="42868"/>
          <ac:spMkLst>
            <pc:docMk/>
            <pc:sldMk cId="226656119" sldId="2147377556"/>
            <ac:spMk id="119" creationId="{D12FC08B-11A4-F16A-B87B-7AE66827DB59}"/>
          </ac:spMkLst>
        </pc:spChg>
        <pc:spChg chg="add del mod replST">
          <ac:chgData name="Holly Jalota" userId="151c0755-ebdb-4543-b130-909b4e7f85d6" providerId="ADAL" clId="{942DC373-8B79-474E-9EF6-682153E52446}" dt="2024-04-02T16:28:02.470" v="43175"/>
          <ac:spMkLst>
            <pc:docMk/>
            <pc:sldMk cId="226656119" sldId="2147377556"/>
            <ac:spMk id="120" creationId="{380D4D33-3EDD-6D50-C259-F3DC928A7C93}"/>
          </ac:spMkLst>
        </pc:spChg>
        <pc:spChg chg="add del mod replST">
          <ac:chgData name="Holly Jalota" userId="151c0755-ebdb-4543-b130-909b4e7f85d6" providerId="ADAL" clId="{942DC373-8B79-474E-9EF6-682153E52446}" dt="2024-04-02T16:28:13.924" v="43480"/>
          <ac:spMkLst>
            <pc:docMk/>
            <pc:sldMk cId="226656119" sldId="2147377556"/>
            <ac:spMk id="121" creationId="{BEB246FB-C46D-C494-7EAD-62D47E79DC2D}"/>
          </ac:spMkLst>
        </pc:spChg>
        <pc:spChg chg="add del mod replST">
          <ac:chgData name="Holly Jalota" userId="151c0755-ebdb-4543-b130-909b4e7f85d6" providerId="ADAL" clId="{942DC373-8B79-474E-9EF6-682153E52446}" dt="2024-04-02T16:28:23.725" v="43786"/>
          <ac:spMkLst>
            <pc:docMk/>
            <pc:sldMk cId="226656119" sldId="2147377556"/>
            <ac:spMk id="122" creationId="{FE2D54C5-B66E-051C-C151-681D97D23F1F}"/>
          </ac:spMkLst>
        </pc:spChg>
        <pc:spChg chg="add del mod replST">
          <ac:chgData name="Holly Jalota" userId="151c0755-ebdb-4543-b130-909b4e7f85d6" providerId="ADAL" clId="{942DC373-8B79-474E-9EF6-682153E52446}" dt="2024-04-02T16:28:35.288" v="44091"/>
          <ac:spMkLst>
            <pc:docMk/>
            <pc:sldMk cId="226656119" sldId="2147377556"/>
            <ac:spMk id="123" creationId="{F019ADE7-248F-C263-38A6-DF44220BD7C3}"/>
          </ac:spMkLst>
        </pc:spChg>
        <pc:spChg chg="add del mod replST">
          <ac:chgData name="Holly Jalota" userId="151c0755-ebdb-4543-b130-909b4e7f85d6" providerId="ADAL" clId="{942DC373-8B79-474E-9EF6-682153E52446}" dt="2024-04-02T16:28:44.581" v="44398"/>
          <ac:spMkLst>
            <pc:docMk/>
            <pc:sldMk cId="226656119" sldId="2147377556"/>
            <ac:spMk id="124" creationId="{792244C4-825C-955D-51AF-CECA70DCE545}"/>
          </ac:spMkLst>
        </pc:spChg>
        <pc:spChg chg="add del mod replST">
          <ac:chgData name="Holly Jalota" userId="151c0755-ebdb-4543-b130-909b4e7f85d6" providerId="ADAL" clId="{942DC373-8B79-474E-9EF6-682153E52446}" dt="2024-04-02T16:28:54.309" v="44704"/>
          <ac:spMkLst>
            <pc:docMk/>
            <pc:sldMk cId="226656119" sldId="2147377556"/>
            <ac:spMk id="125" creationId="{478A20F4-B948-BE87-E71D-CBEA6875C5A3}"/>
          </ac:spMkLst>
        </pc:spChg>
        <pc:spChg chg="add del mod replST">
          <ac:chgData name="Holly Jalota" userId="151c0755-ebdb-4543-b130-909b4e7f85d6" providerId="ADAL" clId="{942DC373-8B79-474E-9EF6-682153E52446}" dt="2024-04-02T16:29:03.554" v="45010"/>
          <ac:spMkLst>
            <pc:docMk/>
            <pc:sldMk cId="226656119" sldId="2147377556"/>
            <ac:spMk id="126" creationId="{5EED7790-8AEE-7EE8-7632-02A2294F1801}"/>
          </ac:spMkLst>
        </pc:spChg>
        <pc:spChg chg="add del mod replST">
          <ac:chgData name="Holly Jalota" userId="151c0755-ebdb-4543-b130-909b4e7f85d6" providerId="ADAL" clId="{942DC373-8B79-474E-9EF6-682153E52446}" dt="2024-04-02T16:29:14.690" v="45315"/>
          <ac:spMkLst>
            <pc:docMk/>
            <pc:sldMk cId="226656119" sldId="2147377556"/>
            <ac:spMk id="127" creationId="{949FA23C-7557-2806-BF86-B0125DF78C0C}"/>
          </ac:spMkLst>
        </pc:spChg>
        <pc:spChg chg="add del mod replST">
          <ac:chgData name="Holly Jalota" userId="151c0755-ebdb-4543-b130-909b4e7f85d6" providerId="ADAL" clId="{942DC373-8B79-474E-9EF6-682153E52446}" dt="2024-04-02T16:29:24.306" v="45641"/>
          <ac:spMkLst>
            <pc:docMk/>
            <pc:sldMk cId="226656119" sldId="2147377556"/>
            <ac:spMk id="128" creationId="{68F131D0-4F98-6CE2-34D9-AEA227DCFE92}"/>
          </ac:spMkLst>
        </pc:spChg>
        <pc:spChg chg="add del mod replST">
          <ac:chgData name="Holly Jalota" userId="151c0755-ebdb-4543-b130-909b4e7f85d6" providerId="ADAL" clId="{942DC373-8B79-474E-9EF6-682153E52446}" dt="2024-04-02T16:29:34.427" v="45946"/>
          <ac:spMkLst>
            <pc:docMk/>
            <pc:sldMk cId="226656119" sldId="2147377556"/>
            <ac:spMk id="129" creationId="{A76839D9-9AC0-1621-1D79-B56EFB82EEAC}"/>
          </ac:spMkLst>
        </pc:spChg>
        <pc:spChg chg="add del mod replST">
          <ac:chgData name="Holly Jalota" userId="151c0755-ebdb-4543-b130-909b4e7f85d6" providerId="ADAL" clId="{942DC373-8B79-474E-9EF6-682153E52446}" dt="2024-04-02T16:29:45.616" v="46251"/>
          <ac:spMkLst>
            <pc:docMk/>
            <pc:sldMk cId="226656119" sldId="2147377556"/>
            <ac:spMk id="130" creationId="{CCF01249-7BA6-07A5-A437-0C18B20F2519}"/>
          </ac:spMkLst>
        </pc:spChg>
        <pc:spChg chg="add del mod replST">
          <ac:chgData name="Holly Jalota" userId="151c0755-ebdb-4543-b130-909b4e7f85d6" providerId="ADAL" clId="{942DC373-8B79-474E-9EF6-682153E52446}" dt="2024-04-02T16:30:00.115" v="46557"/>
          <ac:spMkLst>
            <pc:docMk/>
            <pc:sldMk cId="226656119" sldId="2147377556"/>
            <ac:spMk id="131" creationId="{ED21E9DD-6C27-EE30-01CC-548258673C15}"/>
          </ac:spMkLst>
        </pc:spChg>
        <pc:spChg chg="add del mod replST">
          <ac:chgData name="Holly Jalota" userId="151c0755-ebdb-4543-b130-909b4e7f85d6" providerId="ADAL" clId="{942DC373-8B79-474E-9EF6-682153E52446}" dt="2024-04-02T16:30:11.004" v="46864"/>
          <ac:spMkLst>
            <pc:docMk/>
            <pc:sldMk cId="226656119" sldId="2147377556"/>
            <ac:spMk id="132" creationId="{E168B172-AA94-EADC-4CA2-BF780EE80357}"/>
          </ac:spMkLst>
        </pc:spChg>
        <pc:spChg chg="add del mod replST">
          <ac:chgData name="Holly Jalota" userId="151c0755-ebdb-4543-b130-909b4e7f85d6" providerId="ADAL" clId="{942DC373-8B79-474E-9EF6-682153E52446}" dt="2024-04-02T16:32:48.805" v="47169"/>
          <ac:spMkLst>
            <pc:docMk/>
            <pc:sldMk cId="226656119" sldId="2147377556"/>
            <ac:spMk id="133" creationId="{B08223C1-8F6C-0F02-5492-0871AB003CE7}"/>
          </ac:spMkLst>
        </pc:spChg>
        <pc:spChg chg="add del mod replST">
          <ac:chgData name="Holly Jalota" userId="151c0755-ebdb-4543-b130-909b4e7f85d6" providerId="ADAL" clId="{942DC373-8B79-474E-9EF6-682153E52446}" dt="2024-04-02T16:33:14.634" v="47478"/>
          <ac:spMkLst>
            <pc:docMk/>
            <pc:sldMk cId="226656119" sldId="2147377556"/>
            <ac:spMk id="134" creationId="{FDD68321-7A44-A7E1-45E4-94E33DCCAE1B}"/>
          </ac:spMkLst>
        </pc:spChg>
        <pc:spChg chg="add del mod replST">
          <ac:chgData name="Holly Jalota" userId="151c0755-ebdb-4543-b130-909b4e7f85d6" providerId="ADAL" clId="{942DC373-8B79-474E-9EF6-682153E52446}" dt="2024-04-02T16:33:26.432" v="47783"/>
          <ac:spMkLst>
            <pc:docMk/>
            <pc:sldMk cId="226656119" sldId="2147377556"/>
            <ac:spMk id="135" creationId="{B29C4763-16D4-359E-C9F0-DCA0686CDF60}"/>
          </ac:spMkLst>
        </pc:spChg>
        <pc:spChg chg="add del mod replST">
          <ac:chgData name="Holly Jalota" userId="151c0755-ebdb-4543-b130-909b4e7f85d6" providerId="ADAL" clId="{942DC373-8B79-474E-9EF6-682153E52446}" dt="2024-04-02T16:33:35.664" v="48089"/>
          <ac:spMkLst>
            <pc:docMk/>
            <pc:sldMk cId="226656119" sldId="2147377556"/>
            <ac:spMk id="136" creationId="{5149D36C-5914-D16F-C4D4-F53E1DA62990}"/>
          </ac:spMkLst>
        </pc:spChg>
        <pc:spChg chg="add del mod replST">
          <ac:chgData name="Holly Jalota" userId="151c0755-ebdb-4543-b130-909b4e7f85d6" providerId="ADAL" clId="{942DC373-8B79-474E-9EF6-682153E52446}" dt="2024-04-02T16:33:44.873" v="48395"/>
          <ac:spMkLst>
            <pc:docMk/>
            <pc:sldMk cId="226656119" sldId="2147377556"/>
            <ac:spMk id="137" creationId="{F1EB2E44-3C84-829F-98F0-74163C861554}"/>
          </ac:spMkLst>
        </pc:spChg>
        <pc:spChg chg="add del mod replST">
          <ac:chgData name="Holly Jalota" userId="151c0755-ebdb-4543-b130-909b4e7f85d6" providerId="ADAL" clId="{942DC373-8B79-474E-9EF6-682153E52446}" dt="2024-04-02T16:33:56.117" v="48705"/>
          <ac:spMkLst>
            <pc:docMk/>
            <pc:sldMk cId="226656119" sldId="2147377556"/>
            <ac:spMk id="138" creationId="{02C489FF-943F-B0B8-0706-664163105038}"/>
          </ac:spMkLst>
        </pc:spChg>
        <pc:spChg chg="add del mod replST">
          <ac:chgData name="Holly Jalota" userId="151c0755-ebdb-4543-b130-909b4e7f85d6" providerId="ADAL" clId="{942DC373-8B79-474E-9EF6-682153E52446}" dt="2024-04-02T16:34:07.701" v="49013"/>
          <ac:spMkLst>
            <pc:docMk/>
            <pc:sldMk cId="226656119" sldId="2147377556"/>
            <ac:spMk id="139" creationId="{BC9EBA5F-EE54-3A74-A3BB-04A672A736F5}"/>
          </ac:spMkLst>
        </pc:spChg>
        <pc:spChg chg="add del mod replST">
          <ac:chgData name="Holly Jalota" userId="151c0755-ebdb-4543-b130-909b4e7f85d6" providerId="ADAL" clId="{942DC373-8B79-474E-9EF6-682153E52446}" dt="2024-04-02T16:34:29.029" v="49319"/>
          <ac:spMkLst>
            <pc:docMk/>
            <pc:sldMk cId="226656119" sldId="2147377556"/>
            <ac:spMk id="140" creationId="{01BDC29D-59BA-1FEA-D636-1F5565E0846C}"/>
          </ac:spMkLst>
        </pc:spChg>
        <pc:spChg chg="add del mod replST">
          <ac:chgData name="Holly Jalota" userId="151c0755-ebdb-4543-b130-909b4e7f85d6" providerId="ADAL" clId="{942DC373-8B79-474E-9EF6-682153E52446}" dt="2024-04-02T16:34:38.325" v="49625"/>
          <ac:spMkLst>
            <pc:docMk/>
            <pc:sldMk cId="226656119" sldId="2147377556"/>
            <ac:spMk id="141" creationId="{087279E7-DC4D-0497-21DF-7580F5CEA4FD}"/>
          </ac:spMkLst>
        </pc:spChg>
        <pc:spChg chg="add del mod replST">
          <ac:chgData name="Holly Jalota" userId="151c0755-ebdb-4543-b130-909b4e7f85d6" providerId="ADAL" clId="{942DC373-8B79-474E-9EF6-682153E52446}" dt="2024-04-02T16:34:48.414" v="49931"/>
          <ac:spMkLst>
            <pc:docMk/>
            <pc:sldMk cId="226656119" sldId="2147377556"/>
            <ac:spMk id="142" creationId="{15248017-5D0E-7CF7-D026-70E889DEC1F4}"/>
          </ac:spMkLst>
        </pc:spChg>
        <pc:spChg chg="add del mod replST">
          <ac:chgData name="Holly Jalota" userId="151c0755-ebdb-4543-b130-909b4e7f85d6" providerId="ADAL" clId="{942DC373-8B79-474E-9EF6-682153E52446}" dt="2024-04-02T16:34:59.614" v="50236"/>
          <ac:spMkLst>
            <pc:docMk/>
            <pc:sldMk cId="226656119" sldId="2147377556"/>
            <ac:spMk id="143" creationId="{B882BEE4-EDAA-671B-3754-1A7C18A4CBCE}"/>
          </ac:spMkLst>
        </pc:spChg>
        <pc:spChg chg="add del mod replST">
          <ac:chgData name="Holly Jalota" userId="151c0755-ebdb-4543-b130-909b4e7f85d6" providerId="ADAL" clId="{942DC373-8B79-474E-9EF6-682153E52446}" dt="2024-04-02T16:35:20.745" v="50542"/>
          <ac:spMkLst>
            <pc:docMk/>
            <pc:sldMk cId="226656119" sldId="2147377556"/>
            <ac:spMk id="144" creationId="{925BDDE7-EBEB-5C4B-3237-76CB8081C497}"/>
          </ac:spMkLst>
        </pc:spChg>
        <pc:spChg chg="add del mod replST">
          <ac:chgData name="Holly Jalota" userId="151c0755-ebdb-4543-b130-909b4e7f85d6" providerId="ADAL" clId="{942DC373-8B79-474E-9EF6-682153E52446}" dt="2024-04-02T16:35:54.621" v="50850"/>
          <ac:spMkLst>
            <pc:docMk/>
            <pc:sldMk cId="226656119" sldId="2147377556"/>
            <ac:spMk id="145" creationId="{9D964719-8C2C-AD35-6D44-8EF166D7ED4B}"/>
          </ac:spMkLst>
        </pc:spChg>
        <pc:spChg chg="add del mod replST">
          <ac:chgData name="Holly Jalota" userId="151c0755-ebdb-4543-b130-909b4e7f85d6" providerId="ADAL" clId="{942DC373-8B79-474E-9EF6-682153E52446}" dt="2024-04-02T16:36:03.912" v="51155"/>
          <ac:spMkLst>
            <pc:docMk/>
            <pc:sldMk cId="226656119" sldId="2147377556"/>
            <ac:spMk id="146" creationId="{5CF7C9B1-BC53-1F76-5687-78E831E3384E}"/>
          </ac:spMkLst>
        </pc:spChg>
        <pc:spChg chg="add del mod replST">
          <ac:chgData name="Holly Jalota" userId="151c0755-ebdb-4543-b130-909b4e7f85d6" providerId="ADAL" clId="{942DC373-8B79-474E-9EF6-682153E52446}" dt="2024-04-02T16:36:15.808" v="51463"/>
          <ac:spMkLst>
            <pc:docMk/>
            <pc:sldMk cId="226656119" sldId="2147377556"/>
            <ac:spMk id="147" creationId="{4E4754B4-2482-D79D-ACD4-B5426D4E26B8}"/>
          </ac:spMkLst>
        </pc:spChg>
        <pc:spChg chg="add del mod replST">
          <ac:chgData name="Holly Jalota" userId="151c0755-ebdb-4543-b130-909b4e7f85d6" providerId="ADAL" clId="{942DC373-8B79-474E-9EF6-682153E52446}" dt="2024-04-02T16:36:26.652" v="51770"/>
          <ac:spMkLst>
            <pc:docMk/>
            <pc:sldMk cId="226656119" sldId="2147377556"/>
            <ac:spMk id="148" creationId="{2A777816-53A1-D92B-173B-3166CAEC7683}"/>
          </ac:spMkLst>
        </pc:spChg>
        <pc:spChg chg="add del mod replST">
          <ac:chgData name="Holly Jalota" userId="151c0755-ebdb-4543-b130-909b4e7f85d6" providerId="ADAL" clId="{942DC373-8B79-474E-9EF6-682153E52446}" dt="2024-04-02T16:36:47.072" v="52078"/>
          <ac:spMkLst>
            <pc:docMk/>
            <pc:sldMk cId="226656119" sldId="2147377556"/>
            <ac:spMk id="149" creationId="{A36620E5-BDDB-8477-7240-84AEE551EF00}"/>
          </ac:spMkLst>
        </pc:spChg>
        <pc:spChg chg="add del mod replST">
          <ac:chgData name="Holly Jalota" userId="151c0755-ebdb-4543-b130-909b4e7f85d6" providerId="ADAL" clId="{942DC373-8B79-474E-9EF6-682153E52446}" dt="2024-04-02T16:37:00.824" v="52384"/>
          <ac:spMkLst>
            <pc:docMk/>
            <pc:sldMk cId="226656119" sldId="2147377556"/>
            <ac:spMk id="150" creationId="{463F552A-2C39-708D-D54F-5C00E6ADAECB}"/>
          </ac:spMkLst>
        </pc:spChg>
        <pc:spChg chg="add del mod replST">
          <ac:chgData name="Holly Jalota" userId="151c0755-ebdb-4543-b130-909b4e7f85d6" providerId="ADAL" clId="{942DC373-8B79-474E-9EF6-682153E52446}" dt="2024-04-02T16:37:10.477" v="52692"/>
          <ac:spMkLst>
            <pc:docMk/>
            <pc:sldMk cId="226656119" sldId="2147377556"/>
            <ac:spMk id="151" creationId="{6A2B24B5-C871-3B97-79CA-54BB4C70C6E2}"/>
          </ac:spMkLst>
        </pc:spChg>
        <pc:spChg chg="add del mod replST">
          <ac:chgData name="Holly Jalota" userId="151c0755-ebdb-4543-b130-909b4e7f85d6" providerId="ADAL" clId="{942DC373-8B79-474E-9EF6-682153E52446}" dt="2024-04-02T16:37:19.833" v="52997"/>
          <ac:spMkLst>
            <pc:docMk/>
            <pc:sldMk cId="226656119" sldId="2147377556"/>
            <ac:spMk id="152" creationId="{25F60C7A-A412-4BED-6DBE-72B9C32DEA09}"/>
          </ac:spMkLst>
        </pc:spChg>
        <pc:spChg chg="add del mod replST">
          <ac:chgData name="Holly Jalota" userId="151c0755-ebdb-4543-b130-909b4e7f85d6" providerId="ADAL" clId="{942DC373-8B79-474E-9EF6-682153E52446}" dt="2024-04-02T16:37:29.118" v="53305"/>
          <ac:spMkLst>
            <pc:docMk/>
            <pc:sldMk cId="226656119" sldId="2147377556"/>
            <ac:spMk id="153" creationId="{26FF618F-AD37-759C-85D2-D928D2EF3B83}"/>
          </ac:spMkLst>
        </pc:spChg>
        <pc:spChg chg="add del mod replST">
          <ac:chgData name="Holly Jalota" userId="151c0755-ebdb-4543-b130-909b4e7f85d6" providerId="ADAL" clId="{942DC373-8B79-474E-9EF6-682153E52446}" dt="2024-04-02T16:37:40.492" v="53612"/>
          <ac:spMkLst>
            <pc:docMk/>
            <pc:sldMk cId="226656119" sldId="2147377556"/>
            <ac:spMk id="154" creationId="{F43E5CE4-CA77-E53B-D9E7-E0E3895D156A}"/>
          </ac:spMkLst>
        </pc:spChg>
        <pc:spChg chg="add del mod replST">
          <ac:chgData name="Holly Jalota" userId="151c0755-ebdb-4543-b130-909b4e7f85d6" providerId="ADAL" clId="{942DC373-8B79-474E-9EF6-682153E52446}" dt="2024-04-02T16:37:50.489" v="53917"/>
          <ac:spMkLst>
            <pc:docMk/>
            <pc:sldMk cId="226656119" sldId="2147377556"/>
            <ac:spMk id="155" creationId="{F4D5CCD3-98F2-5F0B-1DB9-F7EB4AC23CF3}"/>
          </ac:spMkLst>
        </pc:spChg>
        <pc:spChg chg="add del mod replST">
          <ac:chgData name="Holly Jalota" userId="151c0755-ebdb-4543-b130-909b4e7f85d6" providerId="ADAL" clId="{942DC373-8B79-474E-9EF6-682153E52446}" dt="2024-04-02T16:38:00.035" v="54223"/>
          <ac:spMkLst>
            <pc:docMk/>
            <pc:sldMk cId="226656119" sldId="2147377556"/>
            <ac:spMk id="156" creationId="{D09DBBD3-7A5A-3E53-4320-0E5478A89871}"/>
          </ac:spMkLst>
        </pc:spChg>
        <pc:spChg chg="add del mod replST">
          <ac:chgData name="Holly Jalota" userId="151c0755-ebdb-4543-b130-909b4e7f85d6" providerId="ADAL" clId="{942DC373-8B79-474E-9EF6-682153E52446}" dt="2024-04-02T16:38:09.664" v="54530"/>
          <ac:spMkLst>
            <pc:docMk/>
            <pc:sldMk cId="226656119" sldId="2147377556"/>
            <ac:spMk id="157" creationId="{6451DE01-04B4-D044-43E2-AD24127D5AE2}"/>
          </ac:spMkLst>
        </pc:spChg>
        <pc:spChg chg="add del mod replST">
          <ac:chgData name="Holly Jalota" userId="151c0755-ebdb-4543-b130-909b4e7f85d6" providerId="ADAL" clId="{942DC373-8B79-474E-9EF6-682153E52446}" dt="2024-04-02T16:38:19.274" v="54836"/>
          <ac:spMkLst>
            <pc:docMk/>
            <pc:sldMk cId="226656119" sldId="2147377556"/>
            <ac:spMk id="158" creationId="{85599009-4508-6731-802F-55B5F9D3EF84}"/>
          </ac:spMkLst>
        </pc:spChg>
        <pc:spChg chg="add del mod replST">
          <ac:chgData name="Holly Jalota" userId="151c0755-ebdb-4543-b130-909b4e7f85d6" providerId="ADAL" clId="{942DC373-8B79-474E-9EF6-682153E52446}" dt="2024-04-02T16:38:28.502" v="55142"/>
          <ac:spMkLst>
            <pc:docMk/>
            <pc:sldMk cId="226656119" sldId="2147377556"/>
            <ac:spMk id="159" creationId="{C23BB1D6-6235-FE7F-B918-50ADBDE5EA00}"/>
          </ac:spMkLst>
        </pc:spChg>
        <pc:spChg chg="add del mod replST">
          <ac:chgData name="Holly Jalota" userId="151c0755-ebdb-4543-b130-909b4e7f85d6" providerId="ADAL" clId="{942DC373-8B79-474E-9EF6-682153E52446}" dt="2024-04-02T16:38:40.047" v="55449"/>
          <ac:spMkLst>
            <pc:docMk/>
            <pc:sldMk cId="226656119" sldId="2147377556"/>
            <ac:spMk id="160" creationId="{5038B865-094C-4B8F-4B29-D5AD83C0028D}"/>
          </ac:spMkLst>
        </pc:spChg>
        <pc:spChg chg="add del mod replST">
          <ac:chgData name="Holly Jalota" userId="151c0755-ebdb-4543-b130-909b4e7f85d6" providerId="ADAL" clId="{942DC373-8B79-474E-9EF6-682153E52446}" dt="2024-04-02T16:38:51.212" v="55755"/>
          <ac:spMkLst>
            <pc:docMk/>
            <pc:sldMk cId="226656119" sldId="2147377556"/>
            <ac:spMk id="161" creationId="{9BB042D2-DE45-E7F2-2E77-51368D570C83}"/>
          </ac:spMkLst>
        </pc:spChg>
        <pc:spChg chg="add del mod replST">
          <ac:chgData name="Holly Jalota" userId="151c0755-ebdb-4543-b130-909b4e7f85d6" providerId="ADAL" clId="{942DC373-8B79-474E-9EF6-682153E52446}" dt="2024-04-02T16:39:30.509" v="56104"/>
          <ac:spMkLst>
            <pc:docMk/>
            <pc:sldMk cId="226656119" sldId="2147377556"/>
            <ac:spMk id="162" creationId="{C79A3C6A-9B11-4303-8B08-12E2D28285FD}"/>
          </ac:spMkLst>
        </pc:spChg>
        <pc:spChg chg="add del mod replST">
          <ac:chgData name="Holly Jalota" userId="151c0755-ebdb-4543-b130-909b4e7f85d6" providerId="ADAL" clId="{942DC373-8B79-474E-9EF6-682153E52446}" dt="2024-04-02T16:39:42.902" v="56411"/>
          <ac:spMkLst>
            <pc:docMk/>
            <pc:sldMk cId="226656119" sldId="2147377556"/>
            <ac:spMk id="163" creationId="{7C430C02-7EE0-B4EB-F120-B9D02380A2A9}"/>
          </ac:spMkLst>
        </pc:spChg>
        <pc:spChg chg="add del mod replST">
          <ac:chgData name="Holly Jalota" userId="151c0755-ebdb-4543-b130-909b4e7f85d6" providerId="ADAL" clId="{942DC373-8B79-474E-9EF6-682153E52446}" dt="2024-04-02T16:39:52.815" v="56722"/>
          <ac:spMkLst>
            <pc:docMk/>
            <pc:sldMk cId="226656119" sldId="2147377556"/>
            <ac:spMk id="164" creationId="{845671DD-7780-F8AA-DF0D-0F7961C17B45}"/>
          </ac:spMkLst>
        </pc:spChg>
        <pc:spChg chg="add del mod replST">
          <ac:chgData name="Holly Jalota" userId="151c0755-ebdb-4543-b130-909b4e7f85d6" providerId="ADAL" clId="{942DC373-8B79-474E-9EF6-682153E52446}" dt="2024-04-02T16:40:13.308" v="57029"/>
          <ac:spMkLst>
            <pc:docMk/>
            <pc:sldMk cId="226656119" sldId="2147377556"/>
            <ac:spMk id="165" creationId="{42E4BAD5-4D9A-43DE-B30F-564862A34C13}"/>
          </ac:spMkLst>
        </pc:spChg>
        <pc:spChg chg="add del mod replST">
          <ac:chgData name="Holly Jalota" userId="151c0755-ebdb-4543-b130-909b4e7f85d6" providerId="ADAL" clId="{942DC373-8B79-474E-9EF6-682153E52446}" dt="2024-04-02T16:40:22.916" v="57334"/>
          <ac:spMkLst>
            <pc:docMk/>
            <pc:sldMk cId="226656119" sldId="2147377556"/>
            <ac:spMk id="166" creationId="{C8254EEA-DF4D-82BF-CCEB-5F107AE8F860}"/>
          </ac:spMkLst>
        </pc:spChg>
        <pc:spChg chg="add del mod replST">
          <ac:chgData name="Holly Jalota" userId="151c0755-ebdb-4543-b130-909b4e7f85d6" providerId="ADAL" clId="{942DC373-8B79-474E-9EF6-682153E52446}" dt="2024-04-02T16:40:32.415" v="57640"/>
          <ac:spMkLst>
            <pc:docMk/>
            <pc:sldMk cId="226656119" sldId="2147377556"/>
            <ac:spMk id="167" creationId="{A8635482-C836-3C79-F0B5-B344F11617BB}"/>
          </ac:spMkLst>
        </pc:spChg>
        <pc:spChg chg="add del mod replST">
          <ac:chgData name="Holly Jalota" userId="151c0755-ebdb-4543-b130-909b4e7f85d6" providerId="ADAL" clId="{942DC373-8B79-474E-9EF6-682153E52446}" dt="2024-04-02T16:40:43.585" v="57946"/>
          <ac:spMkLst>
            <pc:docMk/>
            <pc:sldMk cId="226656119" sldId="2147377556"/>
            <ac:spMk id="168" creationId="{58B16D19-7582-ADEA-AA74-7CB97C7E5904}"/>
          </ac:spMkLst>
        </pc:spChg>
        <pc:spChg chg="add del mod replST">
          <ac:chgData name="Holly Jalota" userId="151c0755-ebdb-4543-b130-909b4e7f85d6" providerId="ADAL" clId="{942DC373-8B79-474E-9EF6-682153E52446}" dt="2024-04-02T16:40:54.734" v="58251"/>
          <ac:spMkLst>
            <pc:docMk/>
            <pc:sldMk cId="226656119" sldId="2147377556"/>
            <ac:spMk id="169" creationId="{5C779008-5BE2-90BD-044F-FC846B761BED}"/>
          </ac:spMkLst>
        </pc:spChg>
        <pc:spChg chg="add del mod replST">
          <ac:chgData name="Holly Jalota" userId="151c0755-ebdb-4543-b130-909b4e7f85d6" providerId="ADAL" clId="{942DC373-8B79-474E-9EF6-682153E52446}" dt="2024-04-02T16:41:05.880" v="58557"/>
          <ac:spMkLst>
            <pc:docMk/>
            <pc:sldMk cId="226656119" sldId="2147377556"/>
            <ac:spMk id="170" creationId="{4FB3D58D-CE87-F4B7-6506-2D5089955EB6}"/>
          </ac:spMkLst>
        </pc:spChg>
        <pc:spChg chg="add del mod replST">
          <ac:chgData name="Holly Jalota" userId="151c0755-ebdb-4543-b130-909b4e7f85d6" providerId="ADAL" clId="{942DC373-8B79-474E-9EF6-682153E52446}" dt="2024-04-02T16:41:31.216" v="58913"/>
          <ac:spMkLst>
            <pc:docMk/>
            <pc:sldMk cId="226656119" sldId="2147377556"/>
            <ac:spMk id="171" creationId="{F2D67158-3414-E14D-23DB-1717379913B2}"/>
          </ac:spMkLst>
        </pc:spChg>
        <pc:spChg chg="add del mod replST">
          <ac:chgData name="Holly Jalota" userId="151c0755-ebdb-4543-b130-909b4e7f85d6" providerId="ADAL" clId="{942DC373-8B79-474E-9EF6-682153E52446}" dt="2024-04-02T16:41:40.534" v="59294"/>
          <ac:spMkLst>
            <pc:docMk/>
            <pc:sldMk cId="226656119" sldId="2147377556"/>
            <ac:spMk id="172" creationId="{76ABA821-CD97-D3D9-1064-5D0E4F646F6D}"/>
          </ac:spMkLst>
        </pc:spChg>
        <pc:spChg chg="add del mod replST">
          <ac:chgData name="Holly Jalota" userId="151c0755-ebdb-4543-b130-909b4e7f85d6" providerId="ADAL" clId="{942DC373-8B79-474E-9EF6-682153E52446}" dt="2024-04-02T16:41:49.773" v="59643"/>
          <ac:spMkLst>
            <pc:docMk/>
            <pc:sldMk cId="226656119" sldId="2147377556"/>
            <ac:spMk id="173" creationId="{35D5B3BE-ACB0-F6F3-35B4-417C00292D84}"/>
          </ac:spMkLst>
        </pc:spChg>
        <pc:spChg chg="add del mod replST">
          <ac:chgData name="Holly Jalota" userId="151c0755-ebdb-4543-b130-909b4e7f85d6" providerId="ADAL" clId="{942DC373-8B79-474E-9EF6-682153E52446}" dt="2024-04-02T16:41:59.039" v="60013"/>
          <ac:spMkLst>
            <pc:docMk/>
            <pc:sldMk cId="226656119" sldId="2147377556"/>
            <ac:spMk id="174" creationId="{2179F703-5F3A-39E3-8D35-8AE2C091CA98}"/>
          </ac:spMkLst>
        </pc:spChg>
        <pc:spChg chg="add del mod replST">
          <ac:chgData name="Holly Jalota" userId="151c0755-ebdb-4543-b130-909b4e7f85d6" providerId="ADAL" clId="{942DC373-8B79-474E-9EF6-682153E52446}" dt="2024-04-02T16:42:32.581" v="60332"/>
          <ac:spMkLst>
            <pc:docMk/>
            <pc:sldMk cId="226656119" sldId="2147377556"/>
            <ac:spMk id="175" creationId="{4EB6805F-7690-9EAE-DFB3-D39D2961F3AC}"/>
          </ac:spMkLst>
        </pc:spChg>
        <pc:spChg chg="add del mod replST">
          <ac:chgData name="Holly Jalota" userId="151c0755-ebdb-4543-b130-909b4e7f85d6" providerId="ADAL" clId="{942DC373-8B79-474E-9EF6-682153E52446}" dt="2024-04-02T16:42:50.767" v="60708"/>
          <ac:spMkLst>
            <pc:docMk/>
            <pc:sldMk cId="226656119" sldId="2147377556"/>
            <ac:spMk id="176" creationId="{8A4DBCC9-B5EB-AA97-4149-2067C42C012F}"/>
          </ac:spMkLst>
        </pc:spChg>
        <pc:spChg chg="add del mod replST">
          <ac:chgData name="Holly Jalota" userId="151c0755-ebdb-4543-b130-909b4e7f85d6" providerId="ADAL" clId="{942DC373-8B79-474E-9EF6-682153E52446}" dt="2024-04-02T16:43:00.043" v="61053"/>
          <ac:spMkLst>
            <pc:docMk/>
            <pc:sldMk cId="226656119" sldId="2147377556"/>
            <ac:spMk id="177" creationId="{AB9F2DDD-5C86-FCDD-8AA8-D916C2DEC1BA}"/>
          </ac:spMkLst>
        </pc:spChg>
        <pc:spChg chg="add del mod replST">
          <ac:chgData name="Holly Jalota" userId="151c0755-ebdb-4543-b130-909b4e7f85d6" providerId="ADAL" clId="{942DC373-8B79-474E-9EF6-682153E52446}" dt="2024-04-02T16:43:09.474" v="61423"/>
          <ac:spMkLst>
            <pc:docMk/>
            <pc:sldMk cId="226656119" sldId="2147377556"/>
            <ac:spMk id="178" creationId="{844B6617-2FA0-349C-75D4-F0B60AB1E766}"/>
          </ac:spMkLst>
        </pc:spChg>
        <pc:spChg chg="add del mod replST">
          <ac:chgData name="Holly Jalota" userId="151c0755-ebdb-4543-b130-909b4e7f85d6" providerId="ADAL" clId="{942DC373-8B79-474E-9EF6-682153E52446}" dt="2024-04-02T16:43:19.127" v="61741"/>
          <ac:spMkLst>
            <pc:docMk/>
            <pc:sldMk cId="226656119" sldId="2147377556"/>
            <ac:spMk id="179" creationId="{10A2E1BE-FA66-E2E8-F1DF-D96842C75018}"/>
          </ac:spMkLst>
        </pc:spChg>
        <pc:spChg chg="add del mod replST">
          <ac:chgData name="Holly Jalota" userId="151c0755-ebdb-4543-b130-909b4e7f85d6" providerId="ADAL" clId="{942DC373-8B79-474E-9EF6-682153E52446}" dt="2024-04-02T16:43:28.387" v="62104"/>
          <ac:spMkLst>
            <pc:docMk/>
            <pc:sldMk cId="226656119" sldId="2147377556"/>
            <ac:spMk id="180" creationId="{7BF402B5-7223-901C-EEA9-47AFAD68B0D1}"/>
          </ac:spMkLst>
        </pc:spChg>
        <pc:spChg chg="add del mod replST">
          <ac:chgData name="Holly Jalota" userId="151c0755-ebdb-4543-b130-909b4e7f85d6" providerId="ADAL" clId="{942DC373-8B79-474E-9EF6-682153E52446}" dt="2024-04-02T16:43:37.691" v="62426"/>
          <ac:spMkLst>
            <pc:docMk/>
            <pc:sldMk cId="226656119" sldId="2147377556"/>
            <ac:spMk id="181" creationId="{3344E96D-4037-E408-CD9D-3FF56430E80A}"/>
          </ac:spMkLst>
        </pc:spChg>
        <pc:spChg chg="add del mod replST">
          <ac:chgData name="Holly Jalota" userId="151c0755-ebdb-4543-b130-909b4e7f85d6" providerId="ADAL" clId="{942DC373-8B79-474E-9EF6-682153E52446}" dt="2024-04-02T16:43:46.925" v="62749"/>
          <ac:spMkLst>
            <pc:docMk/>
            <pc:sldMk cId="226656119" sldId="2147377556"/>
            <ac:spMk id="182" creationId="{30AF4C0A-D52B-8F53-F40D-35B2649AE7B6}"/>
          </ac:spMkLst>
        </pc:spChg>
        <pc:spChg chg="add del mod replST">
          <ac:chgData name="Holly Jalota" userId="151c0755-ebdb-4543-b130-909b4e7f85d6" providerId="ADAL" clId="{942DC373-8B79-474E-9EF6-682153E52446}" dt="2024-04-02T16:43:56.184" v="63115"/>
          <ac:spMkLst>
            <pc:docMk/>
            <pc:sldMk cId="226656119" sldId="2147377556"/>
            <ac:spMk id="183" creationId="{C2A4D363-DAEB-4CE5-71E8-32553D5B5A2D}"/>
          </ac:spMkLst>
        </pc:spChg>
        <pc:spChg chg="add del mod replST">
          <ac:chgData name="Holly Jalota" userId="151c0755-ebdb-4543-b130-909b4e7f85d6" providerId="ADAL" clId="{942DC373-8B79-474E-9EF6-682153E52446}" dt="2024-04-02T16:44:05.472" v="63469"/>
          <ac:spMkLst>
            <pc:docMk/>
            <pc:sldMk cId="226656119" sldId="2147377556"/>
            <ac:spMk id="184" creationId="{BC247B98-C060-E3BC-E164-34C585304D42}"/>
          </ac:spMkLst>
        </pc:spChg>
        <pc:spChg chg="add del mod replST">
          <ac:chgData name="Holly Jalota" userId="151c0755-ebdb-4543-b130-909b4e7f85d6" providerId="ADAL" clId="{942DC373-8B79-474E-9EF6-682153E52446}" dt="2024-04-02T16:44:14.722" v="63828"/>
          <ac:spMkLst>
            <pc:docMk/>
            <pc:sldMk cId="226656119" sldId="2147377556"/>
            <ac:spMk id="185" creationId="{A4003BE6-66AA-E17C-D0E0-F6E01AA186A9}"/>
          </ac:spMkLst>
        </pc:spChg>
        <pc:spChg chg="add del mod replST">
          <ac:chgData name="Holly Jalota" userId="151c0755-ebdb-4543-b130-909b4e7f85d6" providerId="ADAL" clId="{942DC373-8B79-474E-9EF6-682153E52446}" dt="2024-04-02T16:44:23.971" v="64156"/>
          <ac:spMkLst>
            <pc:docMk/>
            <pc:sldMk cId="226656119" sldId="2147377556"/>
            <ac:spMk id="186" creationId="{EFFFD579-3515-3D22-1B7A-9CE0E99AD422}"/>
          </ac:spMkLst>
        </pc:spChg>
        <pc:spChg chg="add del mod replST">
          <ac:chgData name="Holly Jalota" userId="151c0755-ebdb-4543-b130-909b4e7f85d6" providerId="ADAL" clId="{942DC373-8B79-474E-9EF6-682153E52446}" dt="2024-04-02T16:44:33.211" v="64517"/>
          <ac:spMkLst>
            <pc:docMk/>
            <pc:sldMk cId="226656119" sldId="2147377556"/>
            <ac:spMk id="187" creationId="{6B03FE5B-2A21-F583-4A1F-46C2DDB93D24}"/>
          </ac:spMkLst>
        </pc:spChg>
        <pc:spChg chg="add del mod replST">
          <ac:chgData name="Holly Jalota" userId="151c0755-ebdb-4543-b130-909b4e7f85d6" providerId="ADAL" clId="{942DC373-8B79-474E-9EF6-682153E52446}" dt="2024-04-02T16:44:42.451" v="64854"/>
          <ac:spMkLst>
            <pc:docMk/>
            <pc:sldMk cId="226656119" sldId="2147377556"/>
            <ac:spMk id="188" creationId="{DDB003C5-9E25-B328-9340-ACADDD742F2A}"/>
          </ac:spMkLst>
        </pc:spChg>
        <pc:spChg chg="add del mod replST">
          <ac:chgData name="Holly Jalota" userId="151c0755-ebdb-4543-b130-909b4e7f85d6" providerId="ADAL" clId="{942DC373-8B79-474E-9EF6-682153E52446}" dt="2024-04-02T16:44:51.679" v="65214"/>
          <ac:spMkLst>
            <pc:docMk/>
            <pc:sldMk cId="226656119" sldId="2147377556"/>
            <ac:spMk id="189" creationId="{73FD8211-BA69-D8D6-3B95-E7AF14355769}"/>
          </ac:spMkLst>
        </pc:spChg>
        <pc:spChg chg="add del mod replST">
          <ac:chgData name="Holly Jalota" userId="151c0755-ebdb-4543-b130-909b4e7f85d6" providerId="ADAL" clId="{942DC373-8B79-474E-9EF6-682153E52446}" dt="2024-04-02T16:45:01.036" v="65556"/>
          <ac:spMkLst>
            <pc:docMk/>
            <pc:sldMk cId="226656119" sldId="2147377556"/>
            <ac:spMk id="190" creationId="{8F9814A9-0B0F-DF82-D21F-7D1D50034582}"/>
          </ac:spMkLst>
        </pc:spChg>
        <pc:spChg chg="add del mod replST">
          <ac:chgData name="Holly Jalota" userId="151c0755-ebdb-4543-b130-909b4e7f85d6" providerId="ADAL" clId="{942DC373-8B79-474E-9EF6-682153E52446}" dt="2024-04-02T16:45:10.337" v="65917"/>
          <ac:spMkLst>
            <pc:docMk/>
            <pc:sldMk cId="226656119" sldId="2147377556"/>
            <ac:spMk id="191" creationId="{3590C208-8F66-373E-8E46-B63168D47773}"/>
          </ac:spMkLst>
        </pc:spChg>
        <pc:spChg chg="add del mod replST">
          <ac:chgData name="Holly Jalota" userId="151c0755-ebdb-4543-b130-909b4e7f85d6" providerId="ADAL" clId="{942DC373-8B79-474E-9EF6-682153E52446}" dt="2024-04-02T16:45:19.714" v="66280"/>
          <ac:spMkLst>
            <pc:docMk/>
            <pc:sldMk cId="226656119" sldId="2147377556"/>
            <ac:spMk id="192" creationId="{4FF09218-8FA9-81F7-8ADB-19EE5940B044}"/>
          </ac:spMkLst>
        </pc:spChg>
        <pc:spChg chg="add del mod replST">
          <ac:chgData name="Holly Jalota" userId="151c0755-ebdb-4543-b130-909b4e7f85d6" providerId="ADAL" clId="{942DC373-8B79-474E-9EF6-682153E52446}" dt="2024-04-03T10:34:12.824" v="87123"/>
          <ac:spMkLst>
            <pc:docMk/>
            <pc:sldMk cId="226656119" sldId="2147377556"/>
            <ac:spMk id="192" creationId="{D2D901A0-CFF6-2349-E450-CFF02D14F8AB}"/>
          </ac:spMkLst>
        </pc:spChg>
        <pc:spChg chg="add del mod replST">
          <ac:chgData name="Holly Jalota" userId="151c0755-ebdb-4543-b130-909b4e7f85d6" providerId="ADAL" clId="{942DC373-8B79-474E-9EF6-682153E52446}" dt="2024-04-02T16:45:29.092" v="66638"/>
          <ac:spMkLst>
            <pc:docMk/>
            <pc:sldMk cId="226656119" sldId="2147377556"/>
            <ac:spMk id="193" creationId="{2C7A0E28-1DC8-D7B8-BCA7-A73DAFDD6133}"/>
          </ac:spMkLst>
        </pc:spChg>
        <pc:spChg chg="add del mod replST">
          <ac:chgData name="Holly Jalota" userId="151c0755-ebdb-4543-b130-909b4e7f85d6" providerId="ADAL" clId="{942DC373-8B79-474E-9EF6-682153E52446}" dt="2024-04-03T10:34:22.379" v="87458"/>
          <ac:spMkLst>
            <pc:docMk/>
            <pc:sldMk cId="226656119" sldId="2147377556"/>
            <ac:spMk id="193" creationId="{640B6A4E-3122-6312-6213-24C33C0D1C94}"/>
          </ac:spMkLst>
        </pc:spChg>
        <pc:spChg chg="add del mod replST">
          <ac:chgData name="Holly Jalota" userId="151c0755-ebdb-4543-b130-909b4e7f85d6" providerId="ADAL" clId="{942DC373-8B79-474E-9EF6-682153E52446}" dt="2024-04-03T10:34:52.257" v="87779"/>
          <ac:spMkLst>
            <pc:docMk/>
            <pc:sldMk cId="226656119" sldId="2147377556"/>
            <ac:spMk id="194" creationId="{9C866FE2-6951-5DFD-CFEC-62B0E38022EC}"/>
          </ac:spMkLst>
        </pc:spChg>
        <pc:spChg chg="add del mod replST">
          <ac:chgData name="Holly Jalota" userId="151c0755-ebdb-4543-b130-909b4e7f85d6" providerId="ADAL" clId="{942DC373-8B79-474E-9EF6-682153E52446}" dt="2024-04-02T16:45:38.442" v="66967"/>
          <ac:spMkLst>
            <pc:docMk/>
            <pc:sldMk cId="226656119" sldId="2147377556"/>
            <ac:spMk id="194" creationId="{A7F52B16-614E-EF00-92AC-03BE91A2227B}"/>
          </ac:spMkLst>
        </pc:spChg>
        <pc:spChg chg="add del mod replST">
          <ac:chgData name="Holly Jalota" userId="151c0755-ebdb-4543-b130-909b4e7f85d6" providerId="ADAL" clId="{942DC373-8B79-474E-9EF6-682153E52446}" dt="2024-04-03T08:39:17.637" v="67277"/>
          <ac:spMkLst>
            <pc:docMk/>
            <pc:sldMk cId="226656119" sldId="2147377556"/>
            <ac:spMk id="195" creationId="{DA4C7675-3B8D-68F3-2BD1-CC38A800D13A}"/>
          </ac:spMkLst>
        </pc:spChg>
        <pc:spChg chg="add del mod replST">
          <ac:chgData name="Holly Jalota" userId="151c0755-ebdb-4543-b130-909b4e7f85d6" providerId="ADAL" clId="{942DC373-8B79-474E-9EF6-682153E52446}" dt="2024-04-03T10:35:20.866" v="89167"/>
          <ac:spMkLst>
            <pc:docMk/>
            <pc:sldMk cId="226656119" sldId="2147377556"/>
            <ac:spMk id="196" creationId="{DB19A684-FE70-16A8-9F1E-7A053034829B}"/>
          </ac:spMkLst>
        </pc:spChg>
        <pc:spChg chg="add del mod replST delST">
          <ac:chgData name="Holly Jalota" userId="151c0755-ebdb-4543-b130-909b4e7f85d6" providerId="ADAL" clId="{942DC373-8B79-474E-9EF6-682153E52446}" dt="2024-04-03T10:35:15.043" v="89055" actId="20577"/>
          <ac:spMkLst>
            <pc:docMk/>
            <pc:sldMk cId="226656119" sldId="2147377556"/>
            <ac:spMk id="197" creationId="{FF41B23B-2D2B-381D-5FB9-9E76A024CE27}"/>
          </ac:spMkLst>
        </pc:spChg>
        <pc:spChg chg="add mod replST delST">
          <ac:chgData name="Holly Jalota" userId="151c0755-ebdb-4543-b130-909b4e7f85d6" providerId="ADAL" clId="{942DC373-8B79-474E-9EF6-682153E52446}" dt="2024-04-03T10:35:14.179" v="88827" actId="20577"/>
          <ac:spMkLst>
            <pc:docMk/>
            <pc:sldMk cId="226656119" sldId="2147377556"/>
            <ac:spMk id="198" creationId="{67242441-9FB0-9AD6-16CF-37B2B43D0722}"/>
          </ac:spMkLst>
        </pc:spChg>
        <pc:spChg chg="add del mod replST">
          <ac:chgData name="Holly Jalota" userId="151c0755-ebdb-4543-b130-909b4e7f85d6" providerId="ADAL" clId="{942DC373-8B79-474E-9EF6-682153E52446}" dt="2024-04-03T10:35:50.965" v="89472"/>
          <ac:spMkLst>
            <pc:docMk/>
            <pc:sldMk cId="226656119" sldId="2147377556"/>
            <ac:spMk id="199" creationId="{348AE3D8-2271-FE87-5591-960DC6D90A06}"/>
          </ac:spMkLst>
        </pc:spChg>
        <pc:spChg chg="add del mod replST">
          <ac:chgData name="Holly Jalota" userId="151c0755-ebdb-4543-b130-909b4e7f85d6" providerId="ADAL" clId="{942DC373-8B79-474E-9EF6-682153E52446}" dt="2024-04-03T10:54:59.306" v="89806"/>
          <ac:spMkLst>
            <pc:docMk/>
            <pc:sldMk cId="226656119" sldId="2147377556"/>
            <ac:spMk id="200" creationId="{95D33FA6-E11E-6FC3-1654-4BB7C3BC33C3}"/>
          </ac:spMkLst>
        </pc:spChg>
        <pc:spChg chg="add del mod replST">
          <ac:chgData name="Holly Jalota" userId="151c0755-ebdb-4543-b130-909b4e7f85d6" providerId="ADAL" clId="{942DC373-8B79-474E-9EF6-682153E52446}" dt="2024-04-03T10:55:08.678" v="90131"/>
          <ac:spMkLst>
            <pc:docMk/>
            <pc:sldMk cId="226656119" sldId="2147377556"/>
            <ac:spMk id="201" creationId="{F55C656F-A72F-817A-DA84-5C126ADCE53C}"/>
          </ac:spMkLst>
        </pc:spChg>
        <pc:spChg chg="add del mod replST">
          <ac:chgData name="Holly Jalota" userId="151c0755-ebdb-4543-b130-909b4e7f85d6" providerId="ADAL" clId="{942DC373-8B79-474E-9EF6-682153E52446}" dt="2024-04-03T10:57:27.519" v="90467"/>
          <ac:spMkLst>
            <pc:docMk/>
            <pc:sldMk cId="226656119" sldId="2147377556"/>
            <ac:spMk id="202" creationId="{6282ECC7-352B-969D-2A02-1C02633FE5A0}"/>
          </ac:spMkLst>
        </pc:spChg>
        <pc:spChg chg="add del mod replST">
          <ac:chgData name="Holly Jalota" userId="151c0755-ebdb-4543-b130-909b4e7f85d6" providerId="ADAL" clId="{942DC373-8B79-474E-9EF6-682153E52446}" dt="2024-04-03T10:57:36.992" v="90819"/>
          <ac:spMkLst>
            <pc:docMk/>
            <pc:sldMk cId="226656119" sldId="2147377556"/>
            <ac:spMk id="203" creationId="{F134F673-6293-69BE-1D38-9A4FE5FAD03E}"/>
          </ac:spMkLst>
        </pc:spChg>
        <pc:spChg chg="add del mod replST">
          <ac:chgData name="Holly Jalota" userId="151c0755-ebdb-4543-b130-909b4e7f85d6" providerId="ADAL" clId="{942DC373-8B79-474E-9EF6-682153E52446}" dt="2024-04-03T10:57:55.750" v="91152"/>
          <ac:spMkLst>
            <pc:docMk/>
            <pc:sldMk cId="226656119" sldId="2147377556"/>
            <ac:spMk id="204" creationId="{1D3206C1-5470-EB7E-6141-F1D88124DC25}"/>
          </ac:spMkLst>
        </pc:spChg>
        <pc:spChg chg="add del mod replST">
          <ac:chgData name="Holly Jalota" userId="151c0755-ebdb-4543-b130-909b4e7f85d6" providerId="ADAL" clId="{942DC373-8B79-474E-9EF6-682153E52446}" dt="2024-04-03T10:58:05.048" v="91484"/>
          <ac:spMkLst>
            <pc:docMk/>
            <pc:sldMk cId="226656119" sldId="2147377556"/>
            <ac:spMk id="205" creationId="{8E3A0062-A4C6-4918-A87A-C905173EF249}"/>
          </ac:spMkLst>
        </pc:spChg>
        <pc:spChg chg="add del mod replST">
          <ac:chgData name="Holly Jalota" userId="151c0755-ebdb-4543-b130-909b4e7f85d6" providerId="ADAL" clId="{942DC373-8B79-474E-9EF6-682153E52446}" dt="2024-04-03T10:58:14.780" v="91847"/>
          <ac:spMkLst>
            <pc:docMk/>
            <pc:sldMk cId="226656119" sldId="2147377556"/>
            <ac:spMk id="206" creationId="{29BE181F-C2EB-977A-F81F-A892055029D9}"/>
          </ac:spMkLst>
        </pc:spChg>
        <pc:spChg chg="add del mod replST">
          <ac:chgData name="Holly Jalota" userId="151c0755-ebdb-4543-b130-909b4e7f85d6" providerId="ADAL" clId="{942DC373-8B79-474E-9EF6-682153E52446}" dt="2024-04-03T10:58:24.147" v="92250"/>
          <ac:spMkLst>
            <pc:docMk/>
            <pc:sldMk cId="226656119" sldId="2147377556"/>
            <ac:spMk id="207" creationId="{C4BF6881-55D2-0068-F691-8E947B608A50}"/>
          </ac:spMkLst>
        </pc:spChg>
        <pc:spChg chg="add del mod replST">
          <ac:chgData name="Holly Jalota" userId="151c0755-ebdb-4543-b130-909b4e7f85d6" providerId="ADAL" clId="{942DC373-8B79-474E-9EF6-682153E52446}" dt="2024-04-03T10:58:33.401" v="92615"/>
          <ac:spMkLst>
            <pc:docMk/>
            <pc:sldMk cId="226656119" sldId="2147377556"/>
            <ac:spMk id="208" creationId="{3A76EDC8-AFAC-E8D1-6F99-C816B4FCFC91}"/>
          </ac:spMkLst>
        </pc:spChg>
        <pc:spChg chg="add del mod replST">
          <ac:chgData name="Holly Jalota" userId="151c0755-ebdb-4543-b130-909b4e7f85d6" providerId="ADAL" clId="{942DC373-8B79-474E-9EF6-682153E52446}" dt="2024-04-03T10:58:42.893" v="92986"/>
          <ac:spMkLst>
            <pc:docMk/>
            <pc:sldMk cId="226656119" sldId="2147377556"/>
            <ac:spMk id="209" creationId="{72A6BE34-0904-E01D-75C9-0BBB01CC9ECC}"/>
          </ac:spMkLst>
        </pc:spChg>
        <pc:spChg chg="add del mod replST">
          <ac:chgData name="Holly Jalota" userId="151c0755-ebdb-4543-b130-909b4e7f85d6" providerId="ADAL" clId="{942DC373-8B79-474E-9EF6-682153E52446}" dt="2024-04-03T10:58:52.410" v="93326"/>
          <ac:spMkLst>
            <pc:docMk/>
            <pc:sldMk cId="226656119" sldId="2147377556"/>
            <ac:spMk id="210" creationId="{0ACA3901-7341-BF2A-E3A3-031D9223AB62}"/>
          </ac:spMkLst>
        </pc:spChg>
        <pc:spChg chg="add del mod replST">
          <ac:chgData name="Holly Jalota" userId="151c0755-ebdb-4543-b130-909b4e7f85d6" providerId="ADAL" clId="{942DC373-8B79-474E-9EF6-682153E52446}" dt="2024-04-03T10:59:01.737" v="93661"/>
          <ac:spMkLst>
            <pc:docMk/>
            <pc:sldMk cId="226656119" sldId="2147377556"/>
            <ac:spMk id="211" creationId="{1D68D6DE-9528-7FE3-722C-E298BC40AC51}"/>
          </ac:spMkLst>
        </pc:spChg>
        <pc:spChg chg="add del mod replST">
          <ac:chgData name="Holly Jalota" userId="151c0755-ebdb-4543-b130-909b4e7f85d6" providerId="ADAL" clId="{942DC373-8B79-474E-9EF6-682153E52446}" dt="2024-04-03T10:59:11.186" v="93993"/>
          <ac:spMkLst>
            <pc:docMk/>
            <pc:sldMk cId="226656119" sldId="2147377556"/>
            <ac:spMk id="212" creationId="{C8B59B3A-49D2-E58E-CD47-572C7D56FE9B}"/>
          </ac:spMkLst>
        </pc:spChg>
        <pc:spChg chg="add del mod replST">
          <ac:chgData name="Holly Jalota" userId="151c0755-ebdb-4543-b130-909b4e7f85d6" providerId="ADAL" clId="{942DC373-8B79-474E-9EF6-682153E52446}" dt="2024-04-03T10:59:20.434" v="94327"/>
          <ac:spMkLst>
            <pc:docMk/>
            <pc:sldMk cId="226656119" sldId="2147377556"/>
            <ac:spMk id="213" creationId="{D9847EC9-DECE-883E-9A05-65E938369CD9}"/>
          </ac:spMkLst>
        </pc:spChg>
        <pc:spChg chg="add del mod replST">
          <ac:chgData name="Holly Jalota" userId="151c0755-ebdb-4543-b130-909b4e7f85d6" providerId="ADAL" clId="{942DC373-8B79-474E-9EF6-682153E52446}" dt="2024-04-03T10:59:29.882" v="94659"/>
          <ac:spMkLst>
            <pc:docMk/>
            <pc:sldMk cId="226656119" sldId="2147377556"/>
            <ac:spMk id="214" creationId="{AF67CE6F-AAD0-FBD5-CDD1-E2B58AB1A348}"/>
          </ac:spMkLst>
        </pc:spChg>
        <pc:spChg chg="add del mod replST">
          <ac:chgData name="Holly Jalota" userId="151c0755-ebdb-4543-b130-909b4e7f85d6" providerId="ADAL" clId="{942DC373-8B79-474E-9EF6-682153E52446}" dt="2024-04-03T10:59:39.176" v="95015"/>
          <ac:spMkLst>
            <pc:docMk/>
            <pc:sldMk cId="226656119" sldId="2147377556"/>
            <ac:spMk id="215" creationId="{D6340A5C-0B5B-A981-BFB3-E59FB0C3DFB7}"/>
          </ac:spMkLst>
        </pc:spChg>
        <pc:spChg chg="add del mod replST">
          <ac:chgData name="Holly Jalota" userId="151c0755-ebdb-4543-b130-909b4e7f85d6" providerId="ADAL" clId="{942DC373-8B79-474E-9EF6-682153E52446}" dt="2024-04-03T10:59:48.622" v="95385"/>
          <ac:spMkLst>
            <pc:docMk/>
            <pc:sldMk cId="226656119" sldId="2147377556"/>
            <ac:spMk id="216" creationId="{7C4E7442-5C45-141D-C053-3CE0AB6BA383}"/>
          </ac:spMkLst>
        </pc:spChg>
        <pc:spChg chg="add del mod replST">
          <ac:chgData name="Holly Jalota" userId="151c0755-ebdb-4543-b130-909b4e7f85d6" providerId="ADAL" clId="{942DC373-8B79-474E-9EF6-682153E52446}" dt="2024-04-03T10:59:58.815" v="95757"/>
          <ac:spMkLst>
            <pc:docMk/>
            <pc:sldMk cId="226656119" sldId="2147377556"/>
            <ac:spMk id="217" creationId="{B4AF5AF2-9782-02F4-D3B8-E2A3904C3231}"/>
          </ac:spMkLst>
        </pc:spChg>
        <pc:spChg chg="add del mod replST">
          <ac:chgData name="Holly Jalota" userId="151c0755-ebdb-4543-b130-909b4e7f85d6" providerId="ADAL" clId="{942DC373-8B79-474E-9EF6-682153E52446}" dt="2024-04-03T11:00:08.063" v="96092"/>
          <ac:spMkLst>
            <pc:docMk/>
            <pc:sldMk cId="226656119" sldId="2147377556"/>
            <ac:spMk id="218" creationId="{79CF394C-BCF6-89CF-4A9D-7F4B8E0ED49D}"/>
          </ac:spMkLst>
        </pc:spChg>
        <pc:spChg chg="add del mod replST">
          <ac:chgData name="Holly Jalota" userId="151c0755-ebdb-4543-b130-909b4e7f85d6" providerId="ADAL" clId="{942DC373-8B79-474E-9EF6-682153E52446}" dt="2024-04-03T11:00:19.505" v="96424"/>
          <ac:spMkLst>
            <pc:docMk/>
            <pc:sldMk cId="226656119" sldId="2147377556"/>
            <ac:spMk id="219" creationId="{800D6751-160F-0C1F-154F-C9CB332F8A33}"/>
          </ac:spMkLst>
        </pc:spChg>
        <pc:spChg chg="add del mod replST">
          <ac:chgData name="Holly Jalota" userId="151c0755-ebdb-4543-b130-909b4e7f85d6" providerId="ADAL" clId="{942DC373-8B79-474E-9EF6-682153E52446}" dt="2024-04-03T11:00:28.922" v="96759"/>
          <ac:spMkLst>
            <pc:docMk/>
            <pc:sldMk cId="226656119" sldId="2147377556"/>
            <ac:spMk id="220" creationId="{779F0357-D26E-4EDA-7A3E-AB4939A49AEB}"/>
          </ac:spMkLst>
        </pc:spChg>
        <pc:spChg chg="add del mod replST">
          <ac:chgData name="Holly Jalota" userId="151c0755-ebdb-4543-b130-909b4e7f85d6" providerId="ADAL" clId="{942DC373-8B79-474E-9EF6-682153E52446}" dt="2024-04-03T11:00:38.380" v="97094"/>
          <ac:spMkLst>
            <pc:docMk/>
            <pc:sldMk cId="226656119" sldId="2147377556"/>
            <ac:spMk id="221" creationId="{2A2D8DB9-B033-EB87-D55A-9F12389CBC01}"/>
          </ac:spMkLst>
        </pc:spChg>
        <pc:spChg chg="add del mod replST">
          <ac:chgData name="Holly Jalota" userId="151c0755-ebdb-4543-b130-909b4e7f85d6" providerId="ADAL" clId="{942DC373-8B79-474E-9EF6-682153E52446}" dt="2024-04-03T11:00:47.700" v="97431"/>
          <ac:spMkLst>
            <pc:docMk/>
            <pc:sldMk cId="226656119" sldId="2147377556"/>
            <ac:spMk id="222" creationId="{B6BD9FFB-C120-F955-1AC3-B6D013533654}"/>
          </ac:spMkLst>
        </pc:spChg>
        <pc:spChg chg="add del mod replST">
          <ac:chgData name="Holly Jalota" userId="151c0755-ebdb-4543-b130-909b4e7f85d6" providerId="ADAL" clId="{942DC373-8B79-474E-9EF6-682153E52446}" dt="2024-04-03T11:00:56.958" v="97766"/>
          <ac:spMkLst>
            <pc:docMk/>
            <pc:sldMk cId="226656119" sldId="2147377556"/>
            <ac:spMk id="223" creationId="{29C96B3D-712A-53DE-D094-EF27DEA814E8}"/>
          </ac:spMkLst>
        </pc:spChg>
        <pc:spChg chg="add del mod replST">
          <ac:chgData name="Holly Jalota" userId="151c0755-ebdb-4543-b130-909b4e7f85d6" providerId="ADAL" clId="{942DC373-8B79-474E-9EF6-682153E52446}" dt="2024-04-03T11:01:06.323" v="98133"/>
          <ac:spMkLst>
            <pc:docMk/>
            <pc:sldMk cId="226656119" sldId="2147377556"/>
            <ac:spMk id="224" creationId="{7CAAEAAF-B9FE-9D30-E954-257DAD52A8AE}"/>
          </ac:spMkLst>
        </pc:spChg>
        <pc:spChg chg="add del mod replST">
          <ac:chgData name="Holly Jalota" userId="151c0755-ebdb-4543-b130-909b4e7f85d6" providerId="ADAL" clId="{942DC373-8B79-474E-9EF6-682153E52446}" dt="2024-04-03T11:01:17.521" v="98468"/>
          <ac:spMkLst>
            <pc:docMk/>
            <pc:sldMk cId="226656119" sldId="2147377556"/>
            <ac:spMk id="225" creationId="{8166B8D2-82AD-DF6A-6738-65540BEE4EF8}"/>
          </ac:spMkLst>
        </pc:spChg>
        <pc:spChg chg="add del mod replST">
          <ac:chgData name="Holly Jalota" userId="151c0755-ebdb-4543-b130-909b4e7f85d6" providerId="ADAL" clId="{942DC373-8B79-474E-9EF6-682153E52446}" dt="2024-04-03T11:01:26.794" v="98800"/>
          <ac:spMkLst>
            <pc:docMk/>
            <pc:sldMk cId="226656119" sldId="2147377556"/>
            <ac:spMk id="226" creationId="{E64C4013-C6B0-A4A9-1D3C-8D83DE2D3FA1}"/>
          </ac:spMkLst>
        </pc:spChg>
        <pc:spChg chg="add del mod replST">
          <ac:chgData name="Holly Jalota" userId="151c0755-ebdb-4543-b130-909b4e7f85d6" providerId="ADAL" clId="{942DC373-8B79-474E-9EF6-682153E52446}" dt="2024-04-03T11:01:38.335" v="99133"/>
          <ac:spMkLst>
            <pc:docMk/>
            <pc:sldMk cId="226656119" sldId="2147377556"/>
            <ac:spMk id="227" creationId="{9AE75122-1E79-5C42-2942-7A4320BF6241}"/>
          </ac:spMkLst>
        </pc:spChg>
        <pc:spChg chg="add del mod replST">
          <ac:chgData name="Holly Jalota" userId="151c0755-ebdb-4543-b130-909b4e7f85d6" providerId="ADAL" clId="{942DC373-8B79-474E-9EF6-682153E52446}" dt="2024-04-03T11:01:47.755" v="99466"/>
          <ac:spMkLst>
            <pc:docMk/>
            <pc:sldMk cId="226656119" sldId="2147377556"/>
            <ac:spMk id="228" creationId="{CB2A7EF2-910D-AD86-63FC-8A47994BA667}"/>
          </ac:spMkLst>
        </pc:spChg>
        <pc:spChg chg="add del mod replST">
          <ac:chgData name="Holly Jalota" userId="151c0755-ebdb-4543-b130-909b4e7f85d6" providerId="ADAL" clId="{942DC373-8B79-474E-9EF6-682153E52446}" dt="2024-04-03T11:01:57.730" v="99799"/>
          <ac:spMkLst>
            <pc:docMk/>
            <pc:sldMk cId="226656119" sldId="2147377556"/>
            <ac:spMk id="229" creationId="{3364AC22-DF70-51B4-D76D-B4DD02AA30E7}"/>
          </ac:spMkLst>
        </pc:spChg>
        <pc:spChg chg="add del mod replST">
          <ac:chgData name="Holly Jalota" userId="151c0755-ebdb-4543-b130-909b4e7f85d6" providerId="ADAL" clId="{942DC373-8B79-474E-9EF6-682153E52446}" dt="2024-04-03T11:02:07.515" v="100134"/>
          <ac:spMkLst>
            <pc:docMk/>
            <pc:sldMk cId="226656119" sldId="2147377556"/>
            <ac:spMk id="230" creationId="{94AB0E1B-4D2F-E2CB-B323-92812EAA2A4C}"/>
          </ac:spMkLst>
        </pc:spChg>
        <pc:spChg chg="add del mod replST">
          <ac:chgData name="Holly Jalota" userId="151c0755-ebdb-4543-b130-909b4e7f85d6" providerId="ADAL" clId="{942DC373-8B79-474E-9EF6-682153E52446}" dt="2024-04-03T11:02:18.231" v="100488"/>
          <ac:spMkLst>
            <pc:docMk/>
            <pc:sldMk cId="226656119" sldId="2147377556"/>
            <ac:spMk id="231" creationId="{AA3A3B5A-9452-0327-FA11-FA68E6C6BBD1}"/>
          </ac:spMkLst>
        </pc:spChg>
        <pc:spChg chg="add del mod replST">
          <ac:chgData name="Holly Jalota" userId="151c0755-ebdb-4543-b130-909b4e7f85d6" providerId="ADAL" clId="{942DC373-8B79-474E-9EF6-682153E52446}" dt="2024-04-03T11:02:27.557" v="100821"/>
          <ac:spMkLst>
            <pc:docMk/>
            <pc:sldMk cId="226656119" sldId="2147377556"/>
            <ac:spMk id="232" creationId="{8A0FC15C-074E-B254-B1EC-028D0487E875}"/>
          </ac:spMkLst>
        </pc:spChg>
        <pc:spChg chg="add del mod replST">
          <ac:chgData name="Holly Jalota" userId="151c0755-ebdb-4543-b130-909b4e7f85d6" providerId="ADAL" clId="{942DC373-8B79-474E-9EF6-682153E52446}" dt="2024-04-03T11:02:37.134" v="101175"/>
          <ac:spMkLst>
            <pc:docMk/>
            <pc:sldMk cId="226656119" sldId="2147377556"/>
            <ac:spMk id="233" creationId="{75D388F0-2CCB-697C-420D-2EECA2D42482}"/>
          </ac:spMkLst>
        </pc:spChg>
        <pc:spChg chg="add del mod replST">
          <ac:chgData name="Holly Jalota" userId="151c0755-ebdb-4543-b130-909b4e7f85d6" providerId="ADAL" clId="{942DC373-8B79-474E-9EF6-682153E52446}" dt="2024-04-03T11:02:46.592" v="101539"/>
          <ac:spMkLst>
            <pc:docMk/>
            <pc:sldMk cId="226656119" sldId="2147377556"/>
            <ac:spMk id="234" creationId="{B9E5533D-5882-AC3C-9742-442A688A95E5}"/>
          </ac:spMkLst>
        </pc:spChg>
        <pc:spChg chg="add del mod replST">
          <ac:chgData name="Holly Jalota" userId="151c0755-ebdb-4543-b130-909b4e7f85d6" providerId="ADAL" clId="{942DC373-8B79-474E-9EF6-682153E52446}" dt="2024-04-03T11:02:55.985" v="101908"/>
          <ac:spMkLst>
            <pc:docMk/>
            <pc:sldMk cId="226656119" sldId="2147377556"/>
            <ac:spMk id="235" creationId="{997B0542-7750-C50C-8E50-D425BCFDA078}"/>
          </ac:spMkLst>
        </pc:spChg>
        <pc:spChg chg="add del mod replST">
          <ac:chgData name="Holly Jalota" userId="151c0755-ebdb-4543-b130-909b4e7f85d6" providerId="ADAL" clId="{942DC373-8B79-474E-9EF6-682153E52446}" dt="2024-04-03T11:03:05.268" v="102270"/>
          <ac:spMkLst>
            <pc:docMk/>
            <pc:sldMk cId="226656119" sldId="2147377556"/>
            <ac:spMk id="236" creationId="{062CAB32-ABD9-C708-956F-A09783E7ACBF}"/>
          </ac:spMkLst>
        </pc:spChg>
        <pc:spChg chg="add del mod replST">
          <ac:chgData name="Holly Jalota" userId="151c0755-ebdb-4543-b130-909b4e7f85d6" providerId="ADAL" clId="{942DC373-8B79-474E-9EF6-682153E52446}" dt="2024-04-03T11:03:14.685" v="102670"/>
          <ac:spMkLst>
            <pc:docMk/>
            <pc:sldMk cId="226656119" sldId="2147377556"/>
            <ac:spMk id="237" creationId="{DEC12C58-4016-4D37-91FB-E940F5375818}"/>
          </ac:spMkLst>
        </pc:spChg>
        <pc:spChg chg="add del mod replST">
          <ac:chgData name="Holly Jalota" userId="151c0755-ebdb-4543-b130-909b4e7f85d6" providerId="ADAL" clId="{942DC373-8B79-474E-9EF6-682153E52446}" dt="2024-04-03T11:03:23.965" v="103042"/>
          <ac:spMkLst>
            <pc:docMk/>
            <pc:sldMk cId="226656119" sldId="2147377556"/>
            <ac:spMk id="238" creationId="{0898F577-EC64-F78E-D75B-6BA3C53AED6C}"/>
          </ac:spMkLst>
        </pc:spChg>
        <pc:spChg chg="add del mod replST">
          <ac:chgData name="Holly Jalota" userId="151c0755-ebdb-4543-b130-909b4e7f85d6" providerId="ADAL" clId="{942DC373-8B79-474E-9EF6-682153E52446}" dt="2024-04-03T11:03:33.236" v="103396"/>
          <ac:spMkLst>
            <pc:docMk/>
            <pc:sldMk cId="226656119" sldId="2147377556"/>
            <ac:spMk id="239" creationId="{6F87EE9A-D6FC-CB03-0590-4B8269A72868}"/>
          </ac:spMkLst>
        </pc:spChg>
        <pc:spChg chg="add del mod replST">
          <ac:chgData name="Holly Jalota" userId="151c0755-ebdb-4543-b130-909b4e7f85d6" providerId="ADAL" clId="{942DC373-8B79-474E-9EF6-682153E52446}" dt="2024-04-03T11:03:42.551" v="103756"/>
          <ac:spMkLst>
            <pc:docMk/>
            <pc:sldMk cId="226656119" sldId="2147377556"/>
            <ac:spMk id="240" creationId="{48C6BDBF-FF8C-85B6-F23D-117B37E7A568}"/>
          </ac:spMkLst>
        </pc:spChg>
        <pc:spChg chg="add del mod replST">
          <ac:chgData name="Holly Jalota" userId="151c0755-ebdb-4543-b130-909b4e7f85d6" providerId="ADAL" clId="{942DC373-8B79-474E-9EF6-682153E52446}" dt="2024-04-03T11:03:51.996" v="104094"/>
          <ac:spMkLst>
            <pc:docMk/>
            <pc:sldMk cId="226656119" sldId="2147377556"/>
            <ac:spMk id="241" creationId="{CAF79AF5-F540-0E3D-2B38-05213DE7264F}"/>
          </ac:spMkLst>
        </pc:spChg>
        <pc:spChg chg="add del mod replST">
          <ac:chgData name="Holly Jalota" userId="151c0755-ebdb-4543-b130-909b4e7f85d6" providerId="ADAL" clId="{942DC373-8B79-474E-9EF6-682153E52446}" dt="2024-04-03T11:04:49.483" v="104452"/>
          <ac:spMkLst>
            <pc:docMk/>
            <pc:sldMk cId="226656119" sldId="2147377556"/>
            <ac:spMk id="242" creationId="{BFF065BF-C2B7-DE7F-6925-24C399FB518C}"/>
          </ac:spMkLst>
        </pc:spChg>
        <pc:spChg chg="add del mod replST">
          <ac:chgData name="Holly Jalota" userId="151c0755-ebdb-4543-b130-909b4e7f85d6" providerId="ADAL" clId="{942DC373-8B79-474E-9EF6-682153E52446}" dt="2024-04-03T11:04:58.999" v="104800"/>
          <ac:spMkLst>
            <pc:docMk/>
            <pc:sldMk cId="226656119" sldId="2147377556"/>
            <ac:spMk id="243" creationId="{0AACE269-FE8F-B296-F276-02C63F4D7D10}"/>
          </ac:spMkLst>
        </pc:spChg>
        <pc:spChg chg="add del mod replST">
          <ac:chgData name="Holly Jalota" userId="151c0755-ebdb-4543-b130-909b4e7f85d6" providerId="ADAL" clId="{942DC373-8B79-474E-9EF6-682153E52446}" dt="2024-04-03T11:05:08.922" v="105159"/>
          <ac:spMkLst>
            <pc:docMk/>
            <pc:sldMk cId="226656119" sldId="2147377556"/>
            <ac:spMk id="244" creationId="{5BEED7F5-B00A-0D03-4C0D-894F15BA3664}"/>
          </ac:spMkLst>
        </pc:spChg>
        <pc:spChg chg="add del mod replST">
          <ac:chgData name="Holly Jalota" userId="151c0755-ebdb-4543-b130-909b4e7f85d6" providerId="ADAL" clId="{942DC373-8B79-474E-9EF6-682153E52446}" dt="2024-04-03T11:05:18.181" v="105535"/>
          <ac:spMkLst>
            <pc:docMk/>
            <pc:sldMk cId="226656119" sldId="2147377556"/>
            <ac:spMk id="245" creationId="{C5988A1C-7534-C3D2-2126-AE67D3BC8F3F}"/>
          </ac:spMkLst>
        </pc:spChg>
        <pc:spChg chg="add del mod replST">
          <ac:chgData name="Holly Jalota" userId="151c0755-ebdb-4543-b130-909b4e7f85d6" providerId="ADAL" clId="{942DC373-8B79-474E-9EF6-682153E52446}" dt="2024-04-03T11:05:27.446" v="105881"/>
          <ac:spMkLst>
            <pc:docMk/>
            <pc:sldMk cId="226656119" sldId="2147377556"/>
            <ac:spMk id="246" creationId="{CE6CB9F9-2A77-9E6C-B315-BF52CE72B7EF}"/>
          </ac:spMkLst>
        </pc:spChg>
        <pc:spChg chg="add del mod replST">
          <ac:chgData name="Holly Jalota" userId="151c0755-ebdb-4543-b130-909b4e7f85d6" providerId="ADAL" clId="{942DC373-8B79-474E-9EF6-682153E52446}" dt="2024-04-03T11:05:37.025" v="106213"/>
          <ac:spMkLst>
            <pc:docMk/>
            <pc:sldMk cId="226656119" sldId="2147377556"/>
            <ac:spMk id="247" creationId="{40D6FF60-A312-ABA1-AC45-D40075817B74}"/>
          </ac:spMkLst>
        </pc:spChg>
        <pc:spChg chg="add del mod replST">
          <ac:chgData name="Holly Jalota" userId="151c0755-ebdb-4543-b130-909b4e7f85d6" providerId="ADAL" clId="{942DC373-8B79-474E-9EF6-682153E52446}" dt="2024-04-03T11:05:46.303" v="106547"/>
          <ac:spMkLst>
            <pc:docMk/>
            <pc:sldMk cId="226656119" sldId="2147377556"/>
            <ac:spMk id="248" creationId="{182FB010-E598-3C1C-5F06-49F86CAF80D0}"/>
          </ac:spMkLst>
        </pc:spChg>
        <pc:spChg chg="add del mod replST">
          <ac:chgData name="Holly Jalota" userId="151c0755-ebdb-4543-b130-909b4e7f85d6" providerId="ADAL" clId="{942DC373-8B79-474E-9EF6-682153E52446}" dt="2024-04-03T11:05:57.504" v="106880"/>
          <ac:spMkLst>
            <pc:docMk/>
            <pc:sldMk cId="226656119" sldId="2147377556"/>
            <ac:spMk id="249" creationId="{DF151A9C-4CC3-AA67-D597-868829EAD677}"/>
          </ac:spMkLst>
        </pc:spChg>
        <pc:spChg chg="add del mod replST">
          <ac:chgData name="Holly Jalota" userId="151c0755-ebdb-4543-b130-909b4e7f85d6" providerId="ADAL" clId="{942DC373-8B79-474E-9EF6-682153E52446}" dt="2024-04-03T11:06:07.211" v="107213"/>
          <ac:spMkLst>
            <pc:docMk/>
            <pc:sldMk cId="226656119" sldId="2147377556"/>
            <ac:spMk id="250" creationId="{4F67913F-153B-3647-F694-D56855A11895}"/>
          </ac:spMkLst>
        </pc:spChg>
        <pc:spChg chg="add del mod replST">
          <ac:chgData name="Holly Jalota" userId="151c0755-ebdb-4543-b130-909b4e7f85d6" providerId="ADAL" clId="{942DC373-8B79-474E-9EF6-682153E52446}" dt="2024-04-03T11:06:16.674" v="107545"/>
          <ac:spMkLst>
            <pc:docMk/>
            <pc:sldMk cId="226656119" sldId="2147377556"/>
            <ac:spMk id="251" creationId="{F84D597C-360F-71FB-90C3-EDF91A6BF1CB}"/>
          </ac:spMkLst>
        </pc:spChg>
        <pc:spChg chg="add del mod replST">
          <ac:chgData name="Holly Jalota" userId="151c0755-ebdb-4543-b130-909b4e7f85d6" providerId="ADAL" clId="{942DC373-8B79-474E-9EF6-682153E52446}" dt="2024-04-03T11:06:38.373" v="107893"/>
          <ac:spMkLst>
            <pc:docMk/>
            <pc:sldMk cId="226656119" sldId="2147377556"/>
            <ac:spMk id="252" creationId="{5664DA5D-5CE8-3AFA-5DA9-E82B8B2EB9E1}"/>
          </ac:spMkLst>
        </pc:spChg>
        <pc:spChg chg="add del mod replST">
          <ac:chgData name="Holly Jalota" userId="151c0755-ebdb-4543-b130-909b4e7f85d6" providerId="ADAL" clId="{942DC373-8B79-474E-9EF6-682153E52446}" dt="2024-04-03T11:06:47.737" v="108276"/>
          <ac:spMkLst>
            <pc:docMk/>
            <pc:sldMk cId="226656119" sldId="2147377556"/>
            <ac:spMk id="253" creationId="{B6F05EB0-85D5-7D17-47A4-6745B5A26366}"/>
          </ac:spMkLst>
        </pc:spChg>
        <pc:spChg chg="add del mod replST">
          <ac:chgData name="Holly Jalota" userId="151c0755-ebdb-4543-b130-909b4e7f85d6" providerId="ADAL" clId="{942DC373-8B79-474E-9EF6-682153E52446}" dt="2024-04-03T11:06:57.518" v="108624"/>
          <ac:spMkLst>
            <pc:docMk/>
            <pc:sldMk cId="226656119" sldId="2147377556"/>
            <ac:spMk id="254" creationId="{58BE7EE4-1C6A-A7D0-4AAE-A7C334A20AC5}"/>
          </ac:spMkLst>
        </pc:spChg>
        <pc:spChg chg="add del mod replST">
          <ac:chgData name="Holly Jalota" userId="151c0755-ebdb-4543-b130-909b4e7f85d6" providerId="ADAL" clId="{942DC373-8B79-474E-9EF6-682153E52446}" dt="2024-04-03T11:07:06.799" v="108979"/>
          <ac:spMkLst>
            <pc:docMk/>
            <pc:sldMk cId="226656119" sldId="2147377556"/>
            <ac:spMk id="255" creationId="{5874A70E-687F-599C-44AF-80A8A2C8A31D}"/>
          </ac:spMkLst>
        </pc:spChg>
        <pc:spChg chg="add del mod replST">
          <ac:chgData name="Holly Jalota" userId="151c0755-ebdb-4543-b130-909b4e7f85d6" providerId="ADAL" clId="{942DC373-8B79-474E-9EF6-682153E52446}" dt="2024-04-09T08:06:18.345" v="133609"/>
          <ac:spMkLst>
            <pc:docMk/>
            <pc:sldMk cId="226656119" sldId="2147377556"/>
            <ac:spMk id="256" creationId="{9B70DAC2-313D-704E-6328-9AB42658655E}"/>
          </ac:spMkLst>
        </pc:spChg>
        <pc:spChg chg="add del mod replST">
          <ac:chgData name="Holly Jalota" userId="151c0755-ebdb-4543-b130-909b4e7f85d6" providerId="ADAL" clId="{942DC373-8B79-474E-9EF6-682153E52446}" dt="2024-04-03T11:07:16.070" v="109324"/>
          <ac:spMkLst>
            <pc:docMk/>
            <pc:sldMk cId="226656119" sldId="2147377556"/>
            <ac:spMk id="256" creationId="{A5D5A816-922C-B84A-8503-E4F9F1C1931C}"/>
          </ac:spMkLst>
        </pc:spChg>
        <pc:spChg chg="add del mod replST">
          <ac:chgData name="Holly Jalota" userId="151c0755-ebdb-4543-b130-909b4e7f85d6" providerId="ADAL" clId="{942DC373-8B79-474E-9EF6-682153E52446}" dt="2024-04-03T11:07:36.236" v="109723"/>
          <ac:spMkLst>
            <pc:docMk/>
            <pc:sldMk cId="226656119" sldId="2147377556"/>
            <ac:spMk id="257" creationId="{40FAFD20-44DB-79F6-AD8E-BFA1A4875069}"/>
          </ac:spMkLst>
        </pc:spChg>
        <pc:spChg chg="add del mod replST">
          <ac:chgData name="Holly Jalota" userId="151c0755-ebdb-4543-b130-909b4e7f85d6" providerId="ADAL" clId="{942DC373-8B79-474E-9EF6-682153E52446}" dt="2024-04-09T08:06:27.585" v="133837"/>
          <ac:spMkLst>
            <pc:docMk/>
            <pc:sldMk cId="226656119" sldId="2147377556"/>
            <ac:spMk id="257" creationId="{F7FD2FBC-3A93-E1E9-24B3-D4ADE93717A7}"/>
          </ac:spMkLst>
        </pc:spChg>
        <pc:spChg chg="add del mod replST">
          <ac:chgData name="Holly Jalota" userId="151c0755-ebdb-4543-b130-909b4e7f85d6" providerId="ADAL" clId="{942DC373-8B79-474E-9EF6-682153E52446}" dt="2024-04-09T08:06:36.773" v="134068"/>
          <ac:spMkLst>
            <pc:docMk/>
            <pc:sldMk cId="226656119" sldId="2147377556"/>
            <ac:spMk id="258" creationId="{0F1A5D05-3FA7-7ECB-04DF-267EED244E09}"/>
          </ac:spMkLst>
        </pc:spChg>
        <pc:spChg chg="add del mod replST">
          <ac:chgData name="Holly Jalota" userId="151c0755-ebdb-4543-b130-909b4e7f85d6" providerId="ADAL" clId="{942DC373-8B79-474E-9EF6-682153E52446}" dt="2024-04-03T11:07:45.540" v="110115"/>
          <ac:spMkLst>
            <pc:docMk/>
            <pc:sldMk cId="226656119" sldId="2147377556"/>
            <ac:spMk id="258" creationId="{4B1513F3-030D-0FF6-E24B-E0920D6A957E}"/>
          </ac:spMkLst>
        </pc:spChg>
        <pc:spChg chg="add del mod replST">
          <ac:chgData name="Holly Jalota" userId="151c0755-ebdb-4543-b130-909b4e7f85d6" providerId="ADAL" clId="{942DC373-8B79-474E-9EF6-682153E52446}" dt="2024-04-09T08:06:45.967" v="134325"/>
          <ac:spMkLst>
            <pc:docMk/>
            <pc:sldMk cId="226656119" sldId="2147377556"/>
            <ac:spMk id="259" creationId="{65BCFA95-B434-4276-BC45-5C2CFA19246E}"/>
          </ac:spMkLst>
        </pc:spChg>
        <pc:spChg chg="add del mod replST">
          <ac:chgData name="Holly Jalota" userId="151c0755-ebdb-4543-b130-909b4e7f85d6" providerId="ADAL" clId="{942DC373-8B79-474E-9EF6-682153E52446}" dt="2024-04-03T11:07:55.079" v="110458"/>
          <ac:spMkLst>
            <pc:docMk/>
            <pc:sldMk cId="226656119" sldId="2147377556"/>
            <ac:spMk id="259" creationId="{F951A607-842E-A292-DF6F-6799A113D985}"/>
          </ac:spMkLst>
        </pc:spChg>
        <pc:spChg chg="add del mod replST">
          <ac:chgData name="Holly Jalota" userId="151c0755-ebdb-4543-b130-909b4e7f85d6" providerId="ADAL" clId="{942DC373-8B79-474E-9EF6-682153E52446}" dt="2024-04-03T11:08:05.593" v="110799"/>
          <ac:spMkLst>
            <pc:docMk/>
            <pc:sldMk cId="226656119" sldId="2147377556"/>
            <ac:spMk id="260" creationId="{52C0A17A-2D3A-4338-AFE2-D2F57F4CD44B}"/>
          </ac:spMkLst>
        </pc:spChg>
        <pc:spChg chg="add del mod replST">
          <ac:chgData name="Holly Jalota" userId="151c0755-ebdb-4543-b130-909b4e7f85d6" providerId="ADAL" clId="{942DC373-8B79-474E-9EF6-682153E52446}" dt="2024-04-09T08:06:55.225" v="134534"/>
          <ac:spMkLst>
            <pc:docMk/>
            <pc:sldMk cId="226656119" sldId="2147377556"/>
            <ac:spMk id="260" creationId="{57E2A56E-2132-3042-43ED-03A00DC433A7}"/>
          </ac:spMkLst>
        </pc:spChg>
        <pc:spChg chg="add del mod replST">
          <ac:chgData name="Holly Jalota" userId="151c0755-ebdb-4543-b130-909b4e7f85d6" providerId="ADAL" clId="{942DC373-8B79-474E-9EF6-682153E52446}" dt="2024-04-09T08:07:41.894" v="134819"/>
          <ac:spMkLst>
            <pc:docMk/>
            <pc:sldMk cId="226656119" sldId="2147377556"/>
            <ac:spMk id="261" creationId="{7DE50A31-A827-503C-3CA2-F0427218104E}"/>
          </ac:spMkLst>
        </pc:spChg>
        <pc:spChg chg="add del mod replST">
          <ac:chgData name="Holly Jalota" userId="151c0755-ebdb-4543-b130-909b4e7f85d6" providerId="ADAL" clId="{942DC373-8B79-474E-9EF6-682153E52446}" dt="2024-04-03T11:08:29.949" v="111142"/>
          <ac:spMkLst>
            <pc:docMk/>
            <pc:sldMk cId="226656119" sldId="2147377556"/>
            <ac:spMk id="261" creationId="{D202C17E-EA60-8578-79CE-DA5BB710F753}"/>
          </ac:spMkLst>
        </pc:spChg>
        <pc:spChg chg="add del mod replST">
          <ac:chgData name="Holly Jalota" userId="151c0755-ebdb-4543-b130-909b4e7f85d6" providerId="ADAL" clId="{942DC373-8B79-474E-9EF6-682153E52446}" dt="2024-04-03T11:08:39.510" v="111474"/>
          <ac:spMkLst>
            <pc:docMk/>
            <pc:sldMk cId="226656119" sldId="2147377556"/>
            <ac:spMk id="262" creationId="{89E92C26-1384-BA60-84B2-554A68DA232D}"/>
          </ac:spMkLst>
        </pc:spChg>
        <pc:spChg chg="add del mod replST">
          <ac:chgData name="Holly Jalota" userId="151c0755-ebdb-4543-b130-909b4e7f85d6" providerId="ADAL" clId="{942DC373-8B79-474E-9EF6-682153E52446}" dt="2024-04-09T08:08:13.914" v="135051"/>
          <ac:spMkLst>
            <pc:docMk/>
            <pc:sldMk cId="226656119" sldId="2147377556"/>
            <ac:spMk id="262" creationId="{9C010806-D181-0DC7-E765-2065251B98EE}"/>
          </ac:spMkLst>
        </pc:spChg>
        <pc:spChg chg="add del mod replST">
          <ac:chgData name="Holly Jalota" userId="151c0755-ebdb-4543-b130-909b4e7f85d6" providerId="ADAL" clId="{942DC373-8B79-474E-9EF6-682153E52446}" dt="2024-04-03T11:08:48.911" v="111836"/>
          <ac:spMkLst>
            <pc:docMk/>
            <pc:sldMk cId="226656119" sldId="2147377556"/>
            <ac:spMk id="263" creationId="{4DE207D8-5FBB-AAF9-6BA6-97FD96D5F878}"/>
          </ac:spMkLst>
        </pc:spChg>
        <pc:spChg chg="add del mod replST">
          <ac:chgData name="Holly Jalota" userId="151c0755-ebdb-4543-b130-909b4e7f85d6" providerId="ADAL" clId="{942DC373-8B79-474E-9EF6-682153E52446}" dt="2024-04-09T08:08:23.225" v="135266"/>
          <ac:spMkLst>
            <pc:docMk/>
            <pc:sldMk cId="226656119" sldId="2147377556"/>
            <ac:spMk id="263" creationId="{58CE2168-0D6E-99DA-D5E4-9C9729AF25E8}"/>
          </ac:spMkLst>
        </pc:spChg>
        <pc:spChg chg="add del mod replST">
          <ac:chgData name="Holly Jalota" userId="151c0755-ebdb-4543-b130-909b4e7f85d6" providerId="ADAL" clId="{942DC373-8B79-474E-9EF6-682153E52446}" dt="2024-04-03T11:08:58.355" v="112213"/>
          <ac:spMkLst>
            <pc:docMk/>
            <pc:sldMk cId="226656119" sldId="2147377556"/>
            <ac:spMk id="264" creationId="{4B79EEF2-A126-CD7F-848B-5416FE91BEF9}"/>
          </ac:spMkLst>
        </pc:spChg>
        <pc:spChg chg="add del mod replST">
          <ac:chgData name="Holly Jalota" userId="151c0755-ebdb-4543-b130-909b4e7f85d6" providerId="ADAL" clId="{942DC373-8B79-474E-9EF6-682153E52446}" dt="2024-04-09T08:08:32.452" v="135479"/>
          <ac:spMkLst>
            <pc:docMk/>
            <pc:sldMk cId="226656119" sldId="2147377556"/>
            <ac:spMk id="264" creationId="{779C2BCF-C671-6447-2F94-93C9C33D74BB}"/>
          </ac:spMkLst>
        </pc:spChg>
        <pc:spChg chg="add del mod replST">
          <ac:chgData name="Holly Jalota" userId="151c0755-ebdb-4543-b130-909b4e7f85d6" providerId="ADAL" clId="{942DC373-8B79-474E-9EF6-682153E52446}" dt="2024-04-03T11:09:07.585" v="112567"/>
          <ac:spMkLst>
            <pc:docMk/>
            <pc:sldMk cId="226656119" sldId="2147377556"/>
            <ac:spMk id="265" creationId="{7D236AA8-32C6-2A22-22B8-3275994B0D0A}"/>
          </ac:spMkLst>
        </pc:spChg>
        <pc:spChg chg="add del mod replST">
          <ac:chgData name="Holly Jalota" userId="151c0755-ebdb-4543-b130-909b4e7f85d6" providerId="ADAL" clId="{942DC373-8B79-474E-9EF6-682153E52446}" dt="2024-04-09T08:08:42.620" v="135729"/>
          <ac:spMkLst>
            <pc:docMk/>
            <pc:sldMk cId="226656119" sldId="2147377556"/>
            <ac:spMk id="265" creationId="{969AB8BD-027B-3B4D-76FD-7E7EABF717FE}"/>
          </ac:spMkLst>
        </pc:spChg>
        <pc:spChg chg="add del mod replST">
          <ac:chgData name="Holly Jalota" userId="151c0755-ebdb-4543-b130-909b4e7f85d6" providerId="ADAL" clId="{942DC373-8B79-474E-9EF6-682153E52446}" dt="2024-04-03T11:09:16.926" v="112955"/>
          <ac:spMkLst>
            <pc:docMk/>
            <pc:sldMk cId="226656119" sldId="2147377556"/>
            <ac:spMk id="266" creationId="{6662073C-5A15-E355-8025-B7F967C567E8}"/>
          </ac:spMkLst>
        </pc:spChg>
        <pc:spChg chg="add del mod replST">
          <ac:chgData name="Holly Jalota" userId="151c0755-ebdb-4543-b130-909b4e7f85d6" providerId="ADAL" clId="{942DC373-8B79-474E-9EF6-682153E52446}" dt="2024-04-09T08:09:11.717" v="135978"/>
          <ac:spMkLst>
            <pc:docMk/>
            <pc:sldMk cId="226656119" sldId="2147377556"/>
            <ac:spMk id="266" creationId="{7E374109-720A-3F71-E247-4C9F090D7328}"/>
          </ac:spMkLst>
        </pc:spChg>
        <pc:spChg chg="add del mod replST">
          <ac:chgData name="Holly Jalota" userId="151c0755-ebdb-4543-b130-909b4e7f85d6" providerId="ADAL" clId="{942DC373-8B79-474E-9EF6-682153E52446}" dt="2024-04-03T11:09:26.345" v="113341"/>
          <ac:spMkLst>
            <pc:docMk/>
            <pc:sldMk cId="226656119" sldId="2147377556"/>
            <ac:spMk id="267" creationId="{9995004D-A907-924B-6B09-BA76B3200BA0}"/>
          </ac:spMkLst>
        </pc:spChg>
        <pc:spChg chg="add del mod replST">
          <ac:chgData name="Holly Jalota" userId="151c0755-ebdb-4543-b130-909b4e7f85d6" providerId="ADAL" clId="{942DC373-8B79-474E-9EF6-682153E52446}" dt="2024-04-09T08:09:21.250" v="136234"/>
          <ac:spMkLst>
            <pc:docMk/>
            <pc:sldMk cId="226656119" sldId="2147377556"/>
            <ac:spMk id="267" creationId="{DFBE7593-8235-4B34-5045-B1FB7FBA505C}"/>
          </ac:spMkLst>
        </pc:spChg>
        <pc:spChg chg="add del mod replST">
          <ac:chgData name="Holly Jalota" userId="151c0755-ebdb-4543-b130-909b4e7f85d6" providerId="ADAL" clId="{942DC373-8B79-474E-9EF6-682153E52446}" dt="2024-04-03T11:09:35.844" v="113715"/>
          <ac:spMkLst>
            <pc:docMk/>
            <pc:sldMk cId="226656119" sldId="2147377556"/>
            <ac:spMk id="268" creationId="{05362BB6-DF83-9FFE-3C01-0690D07AF8D3}"/>
          </ac:spMkLst>
        </pc:spChg>
        <pc:spChg chg="add del mod replST">
          <ac:chgData name="Holly Jalota" userId="151c0755-ebdb-4543-b130-909b4e7f85d6" providerId="ADAL" clId="{942DC373-8B79-474E-9EF6-682153E52446}" dt="2024-04-09T08:09:30.745" v="136510"/>
          <ac:spMkLst>
            <pc:docMk/>
            <pc:sldMk cId="226656119" sldId="2147377556"/>
            <ac:spMk id="268" creationId="{62354E44-A13C-A468-34B1-BFD01D804C0C}"/>
          </ac:spMkLst>
        </pc:spChg>
        <pc:spChg chg="add del mod replST">
          <ac:chgData name="Holly Jalota" userId="151c0755-ebdb-4543-b130-909b4e7f85d6" providerId="ADAL" clId="{942DC373-8B79-474E-9EF6-682153E52446}" dt="2024-04-09T08:09:40.359" v="136739"/>
          <ac:spMkLst>
            <pc:docMk/>
            <pc:sldMk cId="226656119" sldId="2147377556"/>
            <ac:spMk id="269" creationId="{6AFB26B2-8FD5-508E-6794-89E62589E131}"/>
          </ac:spMkLst>
        </pc:spChg>
        <pc:spChg chg="add del mod replST">
          <ac:chgData name="Holly Jalota" userId="151c0755-ebdb-4543-b130-909b4e7f85d6" providerId="ADAL" clId="{942DC373-8B79-474E-9EF6-682153E52446}" dt="2024-04-03T11:09:45.331" v="114085"/>
          <ac:spMkLst>
            <pc:docMk/>
            <pc:sldMk cId="226656119" sldId="2147377556"/>
            <ac:spMk id="269" creationId="{B2A79ECB-30CF-058C-8970-D93420BFAB48}"/>
          </ac:spMkLst>
        </pc:spChg>
        <pc:spChg chg="add del mod replST">
          <ac:chgData name="Holly Jalota" userId="151c0755-ebdb-4543-b130-909b4e7f85d6" providerId="ADAL" clId="{942DC373-8B79-474E-9EF6-682153E52446}" dt="2024-04-03T11:09:54.739" v="114479"/>
          <ac:spMkLst>
            <pc:docMk/>
            <pc:sldMk cId="226656119" sldId="2147377556"/>
            <ac:spMk id="270" creationId="{99662426-19ED-B604-289A-D3B62339175C}"/>
          </ac:spMkLst>
        </pc:spChg>
        <pc:spChg chg="add del mod replST">
          <ac:chgData name="Holly Jalota" userId="151c0755-ebdb-4543-b130-909b4e7f85d6" providerId="ADAL" clId="{942DC373-8B79-474E-9EF6-682153E52446}" dt="2024-04-09T08:09:50.138" v="136941"/>
          <ac:spMkLst>
            <pc:docMk/>
            <pc:sldMk cId="226656119" sldId="2147377556"/>
            <ac:spMk id="270" creationId="{EB63A31C-B422-E49F-8678-B560BE945F36}"/>
          </ac:spMkLst>
        </pc:spChg>
        <pc:spChg chg="add del mod replST">
          <ac:chgData name="Holly Jalota" userId="151c0755-ebdb-4543-b130-909b4e7f85d6" providerId="ADAL" clId="{942DC373-8B79-474E-9EF6-682153E52446}" dt="2024-04-03T11:10:04.029" v="114848"/>
          <ac:spMkLst>
            <pc:docMk/>
            <pc:sldMk cId="226656119" sldId="2147377556"/>
            <ac:spMk id="271" creationId="{4F3A6EE3-7A7D-7204-664F-34222E6E2977}"/>
          </ac:spMkLst>
        </pc:spChg>
        <pc:spChg chg="add del mod replST">
          <ac:chgData name="Holly Jalota" userId="151c0755-ebdb-4543-b130-909b4e7f85d6" providerId="ADAL" clId="{942DC373-8B79-474E-9EF6-682153E52446}" dt="2024-04-09T08:10:10.657" v="137211"/>
          <ac:spMkLst>
            <pc:docMk/>
            <pc:sldMk cId="226656119" sldId="2147377556"/>
            <ac:spMk id="271" creationId="{723681F3-E944-CB9F-E27D-13FFBB75BA89}"/>
          </ac:spMkLst>
        </pc:spChg>
        <pc:spChg chg="add del mod replST">
          <ac:chgData name="Holly Jalota" userId="151c0755-ebdb-4543-b130-909b4e7f85d6" providerId="ADAL" clId="{942DC373-8B79-474E-9EF6-682153E52446}" dt="2024-04-03T11:10:13.343" v="115220"/>
          <ac:spMkLst>
            <pc:docMk/>
            <pc:sldMk cId="226656119" sldId="2147377556"/>
            <ac:spMk id="272" creationId="{6B2FC2F4-D5AB-BC35-3479-A5CAA26166AA}"/>
          </ac:spMkLst>
        </pc:spChg>
        <pc:spChg chg="add del mod replST">
          <ac:chgData name="Holly Jalota" userId="151c0755-ebdb-4543-b130-909b4e7f85d6" providerId="ADAL" clId="{942DC373-8B79-474E-9EF6-682153E52446}" dt="2024-04-09T08:10:20.487" v="137408"/>
          <ac:spMkLst>
            <pc:docMk/>
            <pc:sldMk cId="226656119" sldId="2147377556"/>
            <ac:spMk id="272" creationId="{D1C77783-13E4-2F4D-C1E4-731FE509BB95}"/>
          </ac:spMkLst>
        </pc:spChg>
        <pc:spChg chg="add del mod replST">
          <ac:chgData name="Holly Jalota" userId="151c0755-ebdb-4543-b130-909b4e7f85d6" providerId="ADAL" clId="{942DC373-8B79-474E-9EF6-682153E52446}" dt="2024-04-09T08:10:44.051" v="137610"/>
          <ac:spMkLst>
            <pc:docMk/>
            <pc:sldMk cId="226656119" sldId="2147377556"/>
            <ac:spMk id="273" creationId="{7D07DD7B-35F7-3D66-1D01-C45898D78D53}"/>
          </ac:spMkLst>
        </pc:spChg>
        <pc:spChg chg="add del mod replST">
          <ac:chgData name="Holly Jalota" userId="151c0755-ebdb-4543-b130-909b4e7f85d6" providerId="ADAL" clId="{942DC373-8B79-474E-9EF6-682153E52446}" dt="2024-04-03T11:10:22.901" v="115599"/>
          <ac:spMkLst>
            <pc:docMk/>
            <pc:sldMk cId="226656119" sldId="2147377556"/>
            <ac:spMk id="273" creationId="{D7D4ABA0-1B0C-8D87-ACC6-E171A6345CA2}"/>
          </ac:spMkLst>
        </pc:spChg>
        <pc:spChg chg="add del mod replST">
          <ac:chgData name="Holly Jalota" userId="151c0755-ebdb-4543-b130-909b4e7f85d6" providerId="ADAL" clId="{942DC373-8B79-474E-9EF6-682153E52446}" dt="2024-04-03T11:10:32.244" v="115974"/>
          <ac:spMkLst>
            <pc:docMk/>
            <pc:sldMk cId="226656119" sldId="2147377556"/>
            <ac:spMk id="274" creationId="{14CDA5C4-5657-571A-C30B-7DEF86B9E5A8}"/>
          </ac:spMkLst>
        </pc:spChg>
        <pc:spChg chg="add del mod replST">
          <ac:chgData name="Holly Jalota" userId="151c0755-ebdb-4543-b130-909b4e7f85d6" providerId="ADAL" clId="{942DC373-8B79-474E-9EF6-682153E52446}" dt="2024-04-09T08:10:54.145" v="137808"/>
          <ac:spMkLst>
            <pc:docMk/>
            <pc:sldMk cId="226656119" sldId="2147377556"/>
            <ac:spMk id="274" creationId="{E3C0F5F9-1594-755A-0DFB-40EDA01D1C43}"/>
          </ac:spMkLst>
        </pc:spChg>
        <pc:spChg chg="add del mod replST">
          <ac:chgData name="Holly Jalota" userId="151c0755-ebdb-4543-b130-909b4e7f85d6" providerId="ADAL" clId="{942DC373-8B79-474E-9EF6-682153E52446}" dt="2024-04-03T11:12:27.777" v="116313"/>
          <ac:spMkLst>
            <pc:docMk/>
            <pc:sldMk cId="226656119" sldId="2147377556"/>
            <ac:spMk id="275" creationId="{139DE715-BB47-9FBE-763F-E7328B377C0D}"/>
          </ac:spMkLst>
        </pc:spChg>
        <pc:spChg chg="add del mod replST">
          <ac:chgData name="Holly Jalota" userId="151c0755-ebdb-4543-b130-909b4e7f85d6" providerId="ADAL" clId="{942DC373-8B79-474E-9EF6-682153E52446}" dt="2024-04-09T08:11:03.945" v="138010"/>
          <ac:spMkLst>
            <pc:docMk/>
            <pc:sldMk cId="226656119" sldId="2147377556"/>
            <ac:spMk id="275" creationId="{C92E702E-C435-48AA-4B1A-1E5FA8540602}"/>
          </ac:spMkLst>
        </pc:spChg>
        <pc:spChg chg="add del mod replST">
          <ac:chgData name="Holly Jalota" userId="151c0755-ebdb-4543-b130-909b4e7f85d6" providerId="ADAL" clId="{942DC373-8B79-474E-9EF6-682153E52446}" dt="2024-04-09T08:11:13.938" v="138209"/>
          <ac:spMkLst>
            <pc:docMk/>
            <pc:sldMk cId="226656119" sldId="2147377556"/>
            <ac:spMk id="276" creationId="{B9631B0B-6527-C476-FC1F-84832F38DB0B}"/>
          </ac:spMkLst>
        </pc:spChg>
        <pc:spChg chg="add del mod replST">
          <ac:chgData name="Holly Jalota" userId="151c0755-ebdb-4543-b130-909b4e7f85d6" providerId="ADAL" clId="{942DC373-8B79-474E-9EF6-682153E52446}" dt="2024-04-03T11:12:37.312" v="116650"/>
          <ac:spMkLst>
            <pc:docMk/>
            <pc:sldMk cId="226656119" sldId="2147377556"/>
            <ac:spMk id="276" creationId="{BCC616D4-A43C-BA67-20D3-1D3456100B10}"/>
          </ac:spMkLst>
        </pc:spChg>
        <pc:spChg chg="add del mod replST">
          <ac:chgData name="Holly Jalota" userId="151c0755-ebdb-4543-b130-909b4e7f85d6" providerId="ADAL" clId="{942DC373-8B79-474E-9EF6-682153E52446}" dt="2024-04-03T11:12:46.721" v="116983"/>
          <ac:spMkLst>
            <pc:docMk/>
            <pc:sldMk cId="226656119" sldId="2147377556"/>
            <ac:spMk id="277" creationId="{3388F952-2A65-E077-4727-EA4D1F0188DB}"/>
          </ac:spMkLst>
        </pc:spChg>
        <pc:spChg chg="add del mod replST">
          <ac:chgData name="Holly Jalota" userId="151c0755-ebdb-4543-b130-909b4e7f85d6" providerId="ADAL" clId="{942DC373-8B79-474E-9EF6-682153E52446}" dt="2024-04-09T08:11:23.948" v="138411"/>
          <ac:spMkLst>
            <pc:docMk/>
            <pc:sldMk cId="226656119" sldId="2147377556"/>
            <ac:spMk id="277" creationId="{4A200DC3-6011-2CD1-3EE5-6694653DD88A}"/>
          </ac:spMkLst>
        </pc:spChg>
        <pc:spChg chg="add del mod replST">
          <ac:chgData name="Holly Jalota" userId="151c0755-ebdb-4543-b130-909b4e7f85d6" providerId="ADAL" clId="{942DC373-8B79-474E-9EF6-682153E52446}" dt="2024-04-09T08:11:34.039" v="138610"/>
          <ac:spMkLst>
            <pc:docMk/>
            <pc:sldMk cId="226656119" sldId="2147377556"/>
            <ac:spMk id="278" creationId="{D99E2520-E4AA-1408-D179-0A8C15892B4B}"/>
          </ac:spMkLst>
        </pc:spChg>
        <pc:spChg chg="add del mod replST">
          <ac:chgData name="Holly Jalota" userId="151c0755-ebdb-4543-b130-909b4e7f85d6" providerId="ADAL" clId="{942DC373-8B79-474E-9EF6-682153E52446}" dt="2024-04-03T11:13:18.962" v="117326"/>
          <ac:spMkLst>
            <pc:docMk/>
            <pc:sldMk cId="226656119" sldId="2147377556"/>
            <ac:spMk id="278" creationId="{F4E983E3-EEB5-514B-DD5A-DA1413CBB0F9}"/>
          </ac:spMkLst>
        </pc:spChg>
        <pc:spChg chg="add del mod replST">
          <ac:chgData name="Holly Jalota" userId="151c0755-ebdb-4543-b130-909b4e7f85d6" providerId="ADAL" clId="{942DC373-8B79-474E-9EF6-682153E52446}" dt="2024-04-09T08:13:04.350" v="141236" actId="478"/>
          <ac:spMkLst>
            <pc:docMk/>
            <pc:sldMk cId="226656119" sldId="2147377556"/>
            <ac:spMk id="279" creationId="{5DC6ADBC-D031-ABC1-D666-403D9C037DF7}"/>
          </ac:spMkLst>
        </pc:spChg>
        <pc:spChg chg="add del mod replST">
          <ac:chgData name="Holly Jalota" userId="151c0755-ebdb-4543-b130-909b4e7f85d6" providerId="ADAL" clId="{942DC373-8B79-474E-9EF6-682153E52446}" dt="2024-04-03T11:13:51.590" v="118239"/>
          <ac:spMkLst>
            <pc:docMk/>
            <pc:sldMk cId="226656119" sldId="2147377556"/>
            <ac:spMk id="279" creationId="{D84AC7D7-3E2D-1814-8826-7709972EC8E5}"/>
          </ac:spMkLst>
        </pc:spChg>
        <pc:spChg chg="add del mod replST delST">
          <ac:chgData name="Holly Jalota" userId="151c0755-ebdb-4543-b130-909b4e7f85d6" providerId="ADAL" clId="{942DC373-8B79-474E-9EF6-682153E52446}" dt="2024-04-09T08:13:05.088" v="141387" actId="478"/>
          <ac:spMkLst>
            <pc:docMk/>
            <pc:sldMk cId="226656119" sldId="2147377556"/>
            <ac:spMk id="280" creationId="{D1058A88-714E-A1C5-834F-B7AA16917445}"/>
          </ac:spMkLst>
        </pc:spChg>
        <pc:spChg chg="add mod replST delST">
          <ac:chgData name="Holly Jalota" userId="151c0755-ebdb-4543-b130-909b4e7f85d6" providerId="ADAL" clId="{942DC373-8B79-474E-9EF6-682153E52446}" dt="2024-04-03T11:13:47.723" v="118127" actId="20577"/>
          <ac:spMkLst>
            <pc:docMk/>
            <pc:sldMk cId="226656119" sldId="2147377556"/>
            <ac:spMk id="280" creationId="{E76ECE16-A0DE-2B6E-92D5-969FE92E3143}"/>
          </ac:spMkLst>
        </pc:spChg>
        <pc:spChg chg="add del mod replST delST">
          <ac:chgData name="Holly Jalota" userId="151c0755-ebdb-4543-b130-909b4e7f85d6" providerId="ADAL" clId="{942DC373-8B79-474E-9EF6-682153E52446}" dt="2024-04-09T08:13:05.376" v="141535" actId="478"/>
          <ac:spMkLst>
            <pc:docMk/>
            <pc:sldMk cId="226656119" sldId="2147377556"/>
            <ac:spMk id="281" creationId="{3BD89FBB-D324-488E-EDF5-2F03EE949E3B}"/>
          </ac:spMkLst>
        </pc:spChg>
        <pc:spChg chg="add del mod replST">
          <ac:chgData name="Holly Jalota" userId="151c0755-ebdb-4543-b130-909b4e7f85d6" providerId="ADAL" clId="{942DC373-8B79-474E-9EF6-682153E52446}" dt="2024-04-03T11:14:05.026" v="118573"/>
          <ac:spMkLst>
            <pc:docMk/>
            <pc:sldMk cId="226656119" sldId="2147377556"/>
            <ac:spMk id="281" creationId="{8BF75211-FFA1-073E-5FF8-AA30DBDAC105}"/>
          </ac:spMkLst>
        </pc:spChg>
        <pc:spChg chg="add del mod replST">
          <ac:chgData name="Holly Jalota" userId="151c0755-ebdb-4543-b130-909b4e7f85d6" providerId="ADAL" clId="{942DC373-8B79-474E-9EF6-682153E52446}" dt="2024-04-03T11:14:14.598" v="118905"/>
          <ac:spMkLst>
            <pc:docMk/>
            <pc:sldMk cId="226656119" sldId="2147377556"/>
            <ac:spMk id="282" creationId="{2CCA5A9D-484B-7AD9-7F8F-5D2ECAFEE401}"/>
          </ac:spMkLst>
        </pc:spChg>
        <pc:spChg chg="add del mod replST delST">
          <ac:chgData name="Holly Jalota" userId="151c0755-ebdb-4543-b130-909b4e7f85d6" providerId="ADAL" clId="{942DC373-8B79-474E-9EF6-682153E52446}" dt="2024-04-09T08:12:58.885" v="140497" actId="20577"/>
          <ac:spMkLst>
            <pc:docMk/>
            <pc:sldMk cId="226656119" sldId="2147377556"/>
            <ac:spMk id="282" creationId="{8C3A6898-70C4-FC45-7696-47DA72A17AF7}"/>
          </ac:spMkLst>
        </pc:spChg>
        <pc:spChg chg="add del mod replST delST">
          <ac:chgData name="Holly Jalota" userId="151c0755-ebdb-4543-b130-909b4e7f85d6" providerId="ADAL" clId="{942DC373-8B79-474E-9EF6-682153E52446}" dt="2024-04-09T08:12:58.808" v="140348" actId="20577"/>
          <ac:spMkLst>
            <pc:docMk/>
            <pc:sldMk cId="226656119" sldId="2147377556"/>
            <ac:spMk id="283" creationId="{E3ED608F-7439-F4F0-CD5A-5E2ED4259891}"/>
          </ac:spMkLst>
        </pc:spChg>
        <pc:spChg chg="add del mod replST">
          <ac:chgData name="Holly Jalota" userId="151c0755-ebdb-4543-b130-909b4e7f85d6" providerId="ADAL" clId="{942DC373-8B79-474E-9EF6-682153E52446}" dt="2024-04-03T11:14:25.811" v="119238"/>
          <ac:spMkLst>
            <pc:docMk/>
            <pc:sldMk cId="226656119" sldId="2147377556"/>
            <ac:spMk id="283" creationId="{EB24CACB-D107-6FD4-AB41-CE50F77243A7}"/>
          </ac:spMkLst>
        </pc:spChg>
        <pc:spChg chg="add del mod replST">
          <ac:chgData name="Holly Jalota" userId="151c0755-ebdb-4543-b130-909b4e7f85d6" providerId="ADAL" clId="{942DC373-8B79-474E-9EF6-682153E52446}" dt="2024-04-03T11:14:56.617" v="119602"/>
          <ac:spMkLst>
            <pc:docMk/>
            <pc:sldMk cId="226656119" sldId="2147377556"/>
            <ac:spMk id="284" creationId="{8704190E-DD15-8009-7CB6-827AC8B9FD0C}"/>
          </ac:spMkLst>
        </pc:spChg>
        <pc:spChg chg="add del mod replST delST">
          <ac:chgData name="Holly Jalota" userId="151c0755-ebdb-4543-b130-909b4e7f85d6" providerId="ADAL" clId="{942DC373-8B79-474E-9EF6-682153E52446}" dt="2024-04-09T08:12:58.728" v="140198" actId="20577"/>
          <ac:spMkLst>
            <pc:docMk/>
            <pc:sldMk cId="226656119" sldId="2147377556"/>
            <ac:spMk id="284" creationId="{F25A9993-94FE-1DAE-958C-846B361F7B0D}"/>
          </ac:spMkLst>
        </pc:spChg>
        <pc:spChg chg="add del mod replST">
          <ac:chgData name="Holly Jalota" userId="151c0755-ebdb-4543-b130-909b4e7f85d6" providerId="ADAL" clId="{942DC373-8B79-474E-9EF6-682153E52446}" dt="2024-04-03T11:15:05.938" v="119970"/>
          <ac:spMkLst>
            <pc:docMk/>
            <pc:sldMk cId="226656119" sldId="2147377556"/>
            <ac:spMk id="285" creationId="{07E5C361-86EC-98E7-F953-F4F013349C9A}"/>
          </ac:spMkLst>
        </pc:spChg>
        <pc:spChg chg="add mod replST delST">
          <ac:chgData name="Holly Jalota" userId="151c0755-ebdb-4543-b130-909b4e7f85d6" providerId="ADAL" clId="{942DC373-8B79-474E-9EF6-682153E52446}" dt="2024-04-09T08:12:58.655" v="140050" actId="20577"/>
          <ac:spMkLst>
            <pc:docMk/>
            <pc:sldMk cId="226656119" sldId="2147377556"/>
            <ac:spMk id="285" creationId="{0FFA2D13-A733-98C1-58AC-5036587C52A4}"/>
          </ac:spMkLst>
        </pc:spChg>
        <pc:spChg chg="add del mod replST">
          <ac:chgData name="Holly Jalota" userId="151c0755-ebdb-4543-b130-909b4e7f85d6" providerId="ADAL" clId="{942DC373-8B79-474E-9EF6-682153E52446}" dt="2024-04-03T11:15:15.361" v="120318"/>
          <ac:spMkLst>
            <pc:docMk/>
            <pc:sldMk cId="226656119" sldId="2147377556"/>
            <ac:spMk id="286" creationId="{1AB52DF1-6DFB-B4B2-B4A3-3A218D744604}"/>
          </ac:spMkLst>
        </pc:spChg>
        <pc:spChg chg="add del mod replST delST">
          <ac:chgData name="Holly Jalota" userId="151c0755-ebdb-4543-b130-909b4e7f85d6" providerId="ADAL" clId="{942DC373-8B79-474E-9EF6-682153E52446}" dt="2024-04-09T08:13:24.738" v="141702"/>
          <ac:spMkLst>
            <pc:docMk/>
            <pc:sldMk cId="226656119" sldId="2147377556"/>
            <ac:spMk id="286" creationId="{AC0331E3-462A-E78E-F524-853466A58911}"/>
          </ac:spMkLst>
        </pc:spChg>
        <pc:spChg chg="add mod replST">
          <ac:chgData name="Holly Jalota" userId="151c0755-ebdb-4543-b130-909b4e7f85d6" providerId="ADAL" clId="{942DC373-8B79-474E-9EF6-682153E52446}" dt="2024-04-03T11:15:15.379" v="120343" actId="948"/>
          <ac:spMkLst>
            <pc:docMk/>
            <pc:sldMk cId="226656119" sldId="2147377556"/>
            <ac:spMk id="287" creationId="{148DE7C2-F4B5-030A-C86E-58151E8D6728}"/>
          </ac:spMkLst>
        </pc:spChg>
        <pc:spChg chg="add del mod replST">
          <ac:chgData name="Holly Jalota" userId="151c0755-ebdb-4543-b130-909b4e7f85d6" providerId="ADAL" clId="{942DC373-8B79-474E-9EF6-682153E52446}" dt="2024-04-09T08:13:35.288" v="141904"/>
          <ac:spMkLst>
            <pc:docMk/>
            <pc:sldMk cId="226656119" sldId="2147377556"/>
            <ac:spMk id="288" creationId="{B61A51F2-3DB8-50D3-816E-73C098CC5A24}"/>
          </ac:spMkLst>
        </pc:spChg>
        <pc:spChg chg="add del mod replST">
          <ac:chgData name="Holly Jalota" userId="151c0755-ebdb-4543-b130-909b4e7f85d6" providerId="ADAL" clId="{942DC373-8B79-474E-9EF6-682153E52446}" dt="2024-04-09T08:13:44.968" v="142105"/>
          <ac:spMkLst>
            <pc:docMk/>
            <pc:sldMk cId="226656119" sldId="2147377556"/>
            <ac:spMk id="289" creationId="{64A78E2B-37B1-B8DB-76C8-E9E9C9BF6798}"/>
          </ac:spMkLst>
        </pc:spChg>
        <pc:spChg chg="add del mod replST">
          <ac:chgData name="Holly Jalota" userId="151c0755-ebdb-4543-b130-909b4e7f85d6" providerId="ADAL" clId="{942DC373-8B79-474E-9EF6-682153E52446}" dt="2024-04-09T08:13:54.711" v="142304"/>
          <ac:spMkLst>
            <pc:docMk/>
            <pc:sldMk cId="226656119" sldId="2147377556"/>
            <ac:spMk id="290" creationId="{30745A09-81C6-39D5-9893-5B0697ADB4F9}"/>
          </ac:spMkLst>
        </pc:spChg>
        <pc:spChg chg="add del mod replST">
          <ac:chgData name="Holly Jalota" userId="151c0755-ebdb-4543-b130-909b4e7f85d6" providerId="ADAL" clId="{942DC373-8B79-474E-9EF6-682153E52446}" dt="2024-04-09T08:14:04.603" v="142504"/>
          <ac:spMkLst>
            <pc:docMk/>
            <pc:sldMk cId="226656119" sldId="2147377556"/>
            <ac:spMk id="291" creationId="{F400A1C8-CFC3-CC55-B5E9-9DF66D7AA7AC}"/>
          </ac:spMkLst>
        </pc:spChg>
        <pc:spChg chg="add del mod replST">
          <ac:chgData name="Holly Jalota" userId="151c0755-ebdb-4543-b130-909b4e7f85d6" providerId="ADAL" clId="{942DC373-8B79-474E-9EF6-682153E52446}" dt="2024-04-09T08:14:14.349" v="142705"/>
          <ac:spMkLst>
            <pc:docMk/>
            <pc:sldMk cId="226656119" sldId="2147377556"/>
            <ac:spMk id="292" creationId="{FBB4B030-FD76-AF83-2873-1BD8A1BE17E4}"/>
          </ac:spMkLst>
        </pc:spChg>
        <pc:spChg chg="add del mod replST">
          <ac:chgData name="Holly Jalota" userId="151c0755-ebdb-4543-b130-909b4e7f85d6" providerId="ADAL" clId="{942DC373-8B79-474E-9EF6-682153E52446}" dt="2024-04-09T08:14:24.108" v="142938"/>
          <ac:spMkLst>
            <pc:docMk/>
            <pc:sldMk cId="226656119" sldId="2147377556"/>
            <ac:spMk id="293" creationId="{4717EC2E-F3E1-4C96-9D07-9948EC2BA2F7}"/>
          </ac:spMkLst>
        </pc:spChg>
        <pc:spChg chg="add del mod replST">
          <ac:chgData name="Holly Jalota" userId="151c0755-ebdb-4543-b130-909b4e7f85d6" providerId="ADAL" clId="{942DC373-8B79-474E-9EF6-682153E52446}" dt="2024-04-09T08:14:33.858" v="143152"/>
          <ac:spMkLst>
            <pc:docMk/>
            <pc:sldMk cId="226656119" sldId="2147377556"/>
            <ac:spMk id="294" creationId="{A74525C8-DC70-5526-CCEA-44F509ED030B}"/>
          </ac:spMkLst>
        </pc:spChg>
        <pc:spChg chg="add del mod replST">
          <ac:chgData name="Holly Jalota" userId="151c0755-ebdb-4543-b130-909b4e7f85d6" providerId="ADAL" clId="{942DC373-8B79-474E-9EF6-682153E52446}" dt="2024-04-09T08:14:43.669" v="143353"/>
          <ac:spMkLst>
            <pc:docMk/>
            <pc:sldMk cId="226656119" sldId="2147377556"/>
            <ac:spMk id="295" creationId="{841E3BB2-F4B0-2395-44E4-0B6C6711B814}"/>
          </ac:spMkLst>
        </pc:spChg>
        <pc:spChg chg="add del mod replST">
          <ac:chgData name="Holly Jalota" userId="151c0755-ebdb-4543-b130-909b4e7f85d6" providerId="ADAL" clId="{942DC373-8B79-474E-9EF6-682153E52446}" dt="2024-04-09T08:14:53.900" v="143552"/>
          <ac:spMkLst>
            <pc:docMk/>
            <pc:sldMk cId="226656119" sldId="2147377556"/>
            <ac:spMk id="296" creationId="{D2112FC2-A1B7-7849-867F-81C696787834}"/>
          </ac:spMkLst>
        </pc:spChg>
        <pc:spChg chg="add del mod replST">
          <ac:chgData name="Holly Jalota" userId="151c0755-ebdb-4543-b130-909b4e7f85d6" providerId="ADAL" clId="{942DC373-8B79-474E-9EF6-682153E52446}" dt="2024-04-09T08:15:03.853" v="143750"/>
          <ac:spMkLst>
            <pc:docMk/>
            <pc:sldMk cId="226656119" sldId="2147377556"/>
            <ac:spMk id="297" creationId="{40D077FF-B741-5E89-4B2B-425E2023661D}"/>
          </ac:spMkLst>
        </pc:spChg>
        <pc:spChg chg="add del mod replST">
          <ac:chgData name="Holly Jalota" userId="151c0755-ebdb-4543-b130-909b4e7f85d6" providerId="ADAL" clId="{942DC373-8B79-474E-9EF6-682153E52446}" dt="2024-04-09T08:15:31.377" v="143960"/>
          <ac:spMkLst>
            <pc:docMk/>
            <pc:sldMk cId="226656119" sldId="2147377556"/>
            <ac:spMk id="298" creationId="{726F3A6F-E2DC-8095-9DC5-DB4AB719A815}"/>
          </ac:spMkLst>
        </pc:spChg>
        <pc:spChg chg="add del mod replST">
          <ac:chgData name="Holly Jalota" userId="151c0755-ebdb-4543-b130-909b4e7f85d6" providerId="ADAL" clId="{942DC373-8B79-474E-9EF6-682153E52446}" dt="2024-04-09T08:15:41.468" v="144157"/>
          <ac:spMkLst>
            <pc:docMk/>
            <pc:sldMk cId="226656119" sldId="2147377556"/>
            <ac:spMk id="299" creationId="{DF624B60-40DB-2BDC-F7CC-8AD37292D10B}"/>
          </ac:spMkLst>
        </pc:spChg>
        <pc:spChg chg="add del mod replST">
          <ac:chgData name="Holly Jalota" userId="151c0755-ebdb-4543-b130-909b4e7f85d6" providerId="ADAL" clId="{942DC373-8B79-474E-9EF6-682153E52446}" dt="2024-04-09T08:16:06.273" v="144398"/>
          <ac:spMkLst>
            <pc:docMk/>
            <pc:sldMk cId="226656119" sldId="2147377556"/>
            <ac:spMk id="300" creationId="{E1C43EA2-8A31-0AF6-4285-5C45EDBD868A}"/>
          </ac:spMkLst>
        </pc:spChg>
        <pc:spChg chg="add del mod replST">
          <ac:chgData name="Holly Jalota" userId="151c0755-ebdb-4543-b130-909b4e7f85d6" providerId="ADAL" clId="{942DC373-8B79-474E-9EF6-682153E52446}" dt="2024-04-09T08:16:31.601" v="144605"/>
          <ac:spMkLst>
            <pc:docMk/>
            <pc:sldMk cId="226656119" sldId="2147377556"/>
            <ac:spMk id="301" creationId="{8DA1BFA8-A25E-7BDE-0C32-1E4976095EA7}"/>
          </ac:spMkLst>
        </pc:spChg>
        <pc:spChg chg="add del mod replST">
          <ac:chgData name="Holly Jalota" userId="151c0755-ebdb-4543-b130-909b4e7f85d6" providerId="ADAL" clId="{942DC373-8B79-474E-9EF6-682153E52446}" dt="2024-04-09T08:16:41.633" v="144859"/>
          <ac:spMkLst>
            <pc:docMk/>
            <pc:sldMk cId="226656119" sldId="2147377556"/>
            <ac:spMk id="302" creationId="{755676BE-0C63-DC8F-179B-3739C8A641A7}"/>
          </ac:spMkLst>
        </pc:spChg>
        <pc:spChg chg="add del mod replST">
          <ac:chgData name="Holly Jalota" userId="151c0755-ebdb-4543-b130-909b4e7f85d6" providerId="ADAL" clId="{942DC373-8B79-474E-9EF6-682153E52446}" dt="2024-04-09T08:16:51.985" v="145109"/>
          <ac:spMkLst>
            <pc:docMk/>
            <pc:sldMk cId="226656119" sldId="2147377556"/>
            <ac:spMk id="303" creationId="{3DE25B90-BAFA-EEB1-B764-7B6117E3003F}"/>
          </ac:spMkLst>
        </pc:spChg>
        <pc:spChg chg="add del mod replST">
          <ac:chgData name="Holly Jalota" userId="151c0755-ebdb-4543-b130-909b4e7f85d6" providerId="ADAL" clId="{942DC373-8B79-474E-9EF6-682153E52446}" dt="2024-04-09T08:17:02.239" v="145309"/>
          <ac:spMkLst>
            <pc:docMk/>
            <pc:sldMk cId="226656119" sldId="2147377556"/>
            <ac:spMk id="304" creationId="{23E76EF2-0611-4C3F-BE6F-168846AC82FA}"/>
          </ac:spMkLst>
        </pc:spChg>
        <pc:spChg chg="add del mod replST">
          <ac:chgData name="Holly Jalota" userId="151c0755-ebdb-4543-b130-909b4e7f85d6" providerId="ADAL" clId="{942DC373-8B79-474E-9EF6-682153E52446}" dt="2024-04-09T08:17:25.049" v="145549"/>
          <ac:spMkLst>
            <pc:docMk/>
            <pc:sldMk cId="226656119" sldId="2147377556"/>
            <ac:spMk id="305" creationId="{284C55FE-393D-9487-6476-F308E3DE67A0}"/>
          </ac:spMkLst>
        </pc:spChg>
        <pc:spChg chg="add del mod replST">
          <ac:chgData name="Holly Jalota" userId="151c0755-ebdb-4543-b130-909b4e7f85d6" providerId="ADAL" clId="{942DC373-8B79-474E-9EF6-682153E52446}" dt="2024-04-09T08:17:35.123" v="145746"/>
          <ac:spMkLst>
            <pc:docMk/>
            <pc:sldMk cId="226656119" sldId="2147377556"/>
            <ac:spMk id="306" creationId="{5E4A0482-217B-BCD9-D2EE-95667BBB20C8}"/>
          </ac:spMkLst>
        </pc:spChg>
        <pc:spChg chg="add del mod replST">
          <ac:chgData name="Holly Jalota" userId="151c0755-ebdb-4543-b130-909b4e7f85d6" providerId="ADAL" clId="{942DC373-8B79-474E-9EF6-682153E52446}" dt="2024-04-09T08:17:44.532" v="145943"/>
          <ac:spMkLst>
            <pc:docMk/>
            <pc:sldMk cId="226656119" sldId="2147377556"/>
            <ac:spMk id="307" creationId="{80501171-F212-27BB-097F-7A82748B199C}"/>
          </ac:spMkLst>
        </pc:spChg>
        <pc:spChg chg="add del mod replST">
          <ac:chgData name="Holly Jalota" userId="151c0755-ebdb-4543-b130-909b4e7f85d6" providerId="ADAL" clId="{942DC373-8B79-474E-9EF6-682153E52446}" dt="2024-04-09T08:18:03.213" v="146141"/>
          <ac:spMkLst>
            <pc:docMk/>
            <pc:sldMk cId="226656119" sldId="2147377556"/>
            <ac:spMk id="308" creationId="{8148A04E-9E58-E4D3-CB3A-232DFE52B2EC}"/>
          </ac:spMkLst>
        </pc:spChg>
        <pc:spChg chg="add del mod replST">
          <ac:chgData name="Holly Jalota" userId="151c0755-ebdb-4543-b130-909b4e7f85d6" providerId="ADAL" clId="{942DC373-8B79-474E-9EF6-682153E52446}" dt="2024-04-09T08:31:53.171" v="146362"/>
          <ac:spMkLst>
            <pc:docMk/>
            <pc:sldMk cId="226656119" sldId="2147377556"/>
            <ac:spMk id="309" creationId="{D2441023-C8A4-24B9-4C1B-3071882696FF}"/>
          </ac:spMkLst>
        </pc:spChg>
        <pc:spChg chg="add del mod replST">
          <ac:chgData name="Holly Jalota" userId="151c0755-ebdb-4543-b130-909b4e7f85d6" providerId="ADAL" clId="{942DC373-8B79-474E-9EF6-682153E52446}" dt="2024-04-09T08:40:08.348" v="146620"/>
          <ac:spMkLst>
            <pc:docMk/>
            <pc:sldMk cId="226656119" sldId="2147377556"/>
            <ac:spMk id="310" creationId="{BDA1E37F-CD0A-7F00-A77A-800E5696EDBE}"/>
          </ac:spMkLst>
        </pc:spChg>
        <pc:spChg chg="add del mod replST">
          <ac:chgData name="Holly Jalota" userId="151c0755-ebdb-4543-b130-909b4e7f85d6" providerId="ADAL" clId="{942DC373-8B79-474E-9EF6-682153E52446}" dt="2024-04-09T08:40:59.779" v="147211"/>
          <ac:spMkLst>
            <pc:docMk/>
            <pc:sldMk cId="226656119" sldId="2147377556"/>
            <ac:spMk id="311" creationId="{A38FB7B4-0CC6-C4F8-B24F-696C80C24E07}"/>
          </ac:spMkLst>
        </pc:spChg>
        <pc:spChg chg="add mod replST delST">
          <ac:chgData name="Holly Jalota" userId="151c0755-ebdb-4543-b130-909b4e7f85d6" providerId="ADAL" clId="{942DC373-8B79-474E-9EF6-682153E52446}" dt="2024-04-09T08:40:49.025" v="147098" actId="20577"/>
          <ac:spMkLst>
            <pc:docMk/>
            <pc:sldMk cId="226656119" sldId="2147377556"/>
            <ac:spMk id="312" creationId="{99B05429-167B-C5CA-0827-5133AF524292}"/>
          </ac:spMkLst>
        </pc:spChg>
        <pc:spChg chg="add del mod replST">
          <ac:chgData name="Holly Jalota" userId="151c0755-ebdb-4543-b130-909b4e7f85d6" providerId="ADAL" clId="{942DC373-8B79-474E-9EF6-682153E52446}" dt="2024-04-09T08:41:11.637" v="147410"/>
          <ac:spMkLst>
            <pc:docMk/>
            <pc:sldMk cId="226656119" sldId="2147377556"/>
            <ac:spMk id="313" creationId="{EF588F1B-53CC-7DBA-7E9E-92FE47662D3E}"/>
          </ac:spMkLst>
        </pc:spChg>
        <pc:spChg chg="add del mod replST">
          <ac:chgData name="Holly Jalota" userId="151c0755-ebdb-4543-b130-909b4e7f85d6" providerId="ADAL" clId="{942DC373-8B79-474E-9EF6-682153E52446}" dt="2024-04-09T08:41:21.057" v="147609"/>
          <ac:spMkLst>
            <pc:docMk/>
            <pc:sldMk cId="226656119" sldId="2147377556"/>
            <ac:spMk id="314" creationId="{A11EE632-E6A6-2AED-01CA-0C22F6518976}"/>
          </ac:spMkLst>
        </pc:spChg>
        <pc:spChg chg="add del mod replST">
          <ac:chgData name="Holly Jalota" userId="151c0755-ebdb-4543-b130-909b4e7f85d6" providerId="ADAL" clId="{942DC373-8B79-474E-9EF6-682153E52446}" dt="2024-04-09T08:41:32.382" v="147791" actId="478"/>
          <ac:spMkLst>
            <pc:docMk/>
            <pc:sldMk cId="226656119" sldId="2147377556"/>
            <ac:spMk id="315" creationId="{4F001F9F-672A-6E45-8A0E-484BD0F182C7}"/>
          </ac:spMkLst>
        </pc:spChg>
        <pc:spChg chg="del mod replST">
          <ac:chgData name="Holly Jalota" userId="151c0755-ebdb-4543-b130-909b4e7f85d6" providerId="ADAL" clId="{942DC373-8B79-474E-9EF6-682153E52446}" dt="2024-04-09T08:41:43.804" v="147939" actId="478"/>
          <ac:spMkLst>
            <pc:docMk/>
            <pc:sldMk cId="226656119" sldId="2147377556"/>
            <ac:spMk id="316" creationId="{C09ED41E-7A5F-D65B-E4C7-7ED52B8CEFA8}"/>
          </ac:spMkLst>
        </pc:spChg>
        <pc:spChg chg="del mod replST">
          <ac:chgData name="Holly Jalota" userId="151c0755-ebdb-4543-b130-909b4e7f85d6" providerId="ADAL" clId="{942DC373-8B79-474E-9EF6-682153E52446}" dt="2024-04-09T08:41:53.330" v="148102"/>
          <ac:spMkLst>
            <pc:docMk/>
            <pc:sldMk cId="226656119" sldId="2147377556"/>
            <ac:spMk id="317" creationId="{04CB80AB-7E7B-3BED-6AB5-CD7526A678EB}"/>
          </ac:spMkLst>
        </pc:spChg>
        <pc:spChg chg="add del mod replST">
          <ac:chgData name="Holly Jalota" userId="151c0755-ebdb-4543-b130-909b4e7f85d6" providerId="ADAL" clId="{942DC373-8B79-474E-9EF6-682153E52446}" dt="2024-04-09T08:42:34.503" v="148301"/>
          <ac:spMkLst>
            <pc:docMk/>
            <pc:sldMk cId="226656119" sldId="2147377556"/>
            <ac:spMk id="318" creationId="{A86D151A-8B7B-B1DB-8602-9C8D9C0B67A1}"/>
          </ac:spMkLst>
        </pc:spChg>
        <pc:spChg chg="add del mod replST">
          <ac:chgData name="Holly Jalota" userId="151c0755-ebdb-4543-b130-909b4e7f85d6" providerId="ADAL" clId="{942DC373-8B79-474E-9EF6-682153E52446}" dt="2024-04-09T08:42:43.764" v="148524"/>
          <ac:spMkLst>
            <pc:docMk/>
            <pc:sldMk cId="226656119" sldId="2147377556"/>
            <ac:spMk id="319" creationId="{DBD451D0-9EF1-57D7-7CA4-CF67F70FC945}"/>
          </ac:spMkLst>
        </pc:spChg>
        <pc:spChg chg="add del mod replST">
          <ac:chgData name="Holly Jalota" userId="151c0755-ebdb-4543-b130-909b4e7f85d6" providerId="ADAL" clId="{942DC373-8B79-474E-9EF6-682153E52446}" dt="2024-04-09T08:42:52.961" v="148741"/>
          <ac:spMkLst>
            <pc:docMk/>
            <pc:sldMk cId="226656119" sldId="2147377556"/>
            <ac:spMk id="320" creationId="{D5413B24-C4D9-E0B9-87A7-97DA3346419E}"/>
          </ac:spMkLst>
        </pc:spChg>
        <pc:spChg chg="add del mod replST">
          <ac:chgData name="Holly Jalota" userId="151c0755-ebdb-4543-b130-909b4e7f85d6" providerId="ADAL" clId="{942DC373-8B79-474E-9EF6-682153E52446}" dt="2024-04-09T08:43:15.746" v="148975"/>
          <ac:spMkLst>
            <pc:docMk/>
            <pc:sldMk cId="226656119" sldId="2147377556"/>
            <ac:spMk id="321" creationId="{E10D5259-333C-4561-045E-386235DF62E4}"/>
          </ac:spMkLst>
        </pc:spChg>
        <pc:spChg chg="add del mod replST">
          <ac:chgData name="Holly Jalota" userId="151c0755-ebdb-4543-b130-909b4e7f85d6" providerId="ADAL" clId="{942DC373-8B79-474E-9EF6-682153E52446}" dt="2024-04-09T08:43:25.232" v="149194"/>
          <ac:spMkLst>
            <pc:docMk/>
            <pc:sldMk cId="226656119" sldId="2147377556"/>
            <ac:spMk id="322" creationId="{162D71B1-3EA2-EF22-724C-2090C9C264EA}"/>
          </ac:spMkLst>
        </pc:spChg>
        <pc:spChg chg="add del mod replST">
          <ac:chgData name="Holly Jalota" userId="151c0755-ebdb-4543-b130-909b4e7f85d6" providerId="ADAL" clId="{942DC373-8B79-474E-9EF6-682153E52446}" dt="2024-04-09T08:43:34.656" v="149397"/>
          <ac:spMkLst>
            <pc:docMk/>
            <pc:sldMk cId="226656119" sldId="2147377556"/>
            <ac:spMk id="323" creationId="{5BDF69DE-20FA-6C56-1C6D-3B511FB62D14}"/>
          </ac:spMkLst>
        </pc:spChg>
        <pc:spChg chg="add del mod replST">
          <ac:chgData name="Holly Jalota" userId="151c0755-ebdb-4543-b130-909b4e7f85d6" providerId="ADAL" clId="{942DC373-8B79-474E-9EF6-682153E52446}" dt="2024-04-09T08:43:44.119" v="149597"/>
          <ac:spMkLst>
            <pc:docMk/>
            <pc:sldMk cId="226656119" sldId="2147377556"/>
            <ac:spMk id="324" creationId="{DE191355-919F-67A3-6940-798FEDA1348D}"/>
          </ac:spMkLst>
        </pc:spChg>
        <pc:spChg chg="add del mod replST">
          <ac:chgData name="Holly Jalota" userId="151c0755-ebdb-4543-b130-909b4e7f85d6" providerId="ADAL" clId="{942DC373-8B79-474E-9EF6-682153E52446}" dt="2024-04-09T08:43:53.692" v="149797"/>
          <ac:spMkLst>
            <pc:docMk/>
            <pc:sldMk cId="226656119" sldId="2147377556"/>
            <ac:spMk id="325" creationId="{B3829704-93C1-6033-A0BC-5EC74F4C8CA6}"/>
          </ac:spMkLst>
        </pc:spChg>
        <pc:spChg chg="add del mod replST">
          <ac:chgData name="Holly Jalota" userId="151c0755-ebdb-4543-b130-909b4e7f85d6" providerId="ADAL" clId="{942DC373-8B79-474E-9EF6-682153E52446}" dt="2024-04-09T08:44:03.756" v="150002"/>
          <ac:spMkLst>
            <pc:docMk/>
            <pc:sldMk cId="226656119" sldId="2147377556"/>
            <ac:spMk id="326" creationId="{A920021F-8E13-B134-1D07-73D51ECDA854}"/>
          </ac:spMkLst>
        </pc:spChg>
        <pc:spChg chg="add del mod replST">
          <ac:chgData name="Holly Jalota" userId="151c0755-ebdb-4543-b130-909b4e7f85d6" providerId="ADAL" clId="{942DC373-8B79-474E-9EF6-682153E52446}" dt="2024-04-09T08:44:13.887" v="150199"/>
          <ac:spMkLst>
            <pc:docMk/>
            <pc:sldMk cId="226656119" sldId="2147377556"/>
            <ac:spMk id="327" creationId="{D48277AA-FC96-AC52-0DC9-F91B21A3FF1E}"/>
          </ac:spMkLst>
        </pc:spChg>
        <pc:spChg chg="add del mod replST">
          <ac:chgData name="Holly Jalota" userId="151c0755-ebdb-4543-b130-909b4e7f85d6" providerId="ADAL" clId="{942DC373-8B79-474E-9EF6-682153E52446}" dt="2024-04-09T08:44:36.599" v="150398"/>
          <ac:spMkLst>
            <pc:docMk/>
            <pc:sldMk cId="226656119" sldId="2147377556"/>
            <ac:spMk id="328" creationId="{53361B72-D026-5F85-3518-276FD5D081AD}"/>
          </ac:spMkLst>
        </pc:spChg>
        <pc:spChg chg="add del mod replST">
          <ac:chgData name="Holly Jalota" userId="151c0755-ebdb-4543-b130-909b4e7f85d6" providerId="ADAL" clId="{942DC373-8B79-474E-9EF6-682153E52446}" dt="2024-04-09T08:44:46.107" v="150597"/>
          <ac:spMkLst>
            <pc:docMk/>
            <pc:sldMk cId="226656119" sldId="2147377556"/>
            <ac:spMk id="329" creationId="{5D036000-6B41-473B-5CB6-3EC199DFF8D2}"/>
          </ac:spMkLst>
        </pc:spChg>
        <pc:spChg chg="add del mod replST">
          <ac:chgData name="Holly Jalota" userId="151c0755-ebdb-4543-b130-909b4e7f85d6" providerId="ADAL" clId="{942DC373-8B79-474E-9EF6-682153E52446}" dt="2024-04-09T08:45:08.842" v="150795"/>
          <ac:spMkLst>
            <pc:docMk/>
            <pc:sldMk cId="226656119" sldId="2147377556"/>
            <ac:spMk id="330" creationId="{DC5BC7C0-78F1-BAB2-F162-FBBF038ACD91}"/>
          </ac:spMkLst>
        </pc:spChg>
        <pc:spChg chg="add del mod replST">
          <ac:chgData name="Holly Jalota" userId="151c0755-ebdb-4543-b130-909b4e7f85d6" providerId="ADAL" clId="{942DC373-8B79-474E-9EF6-682153E52446}" dt="2024-04-09T08:57:10.981" v="151051"/>
          <ac:spMkLst>
            <pc:docMk/>
            <pc:sldMk cId="226656119" sldId="2147377556"/>
            <ac:spMk id="331" creationId="{B341B26C-9331-76A1-2B92-C64AE9C88386}"/>
          </ac:spMkLst>
        </pc:spChg>
        <pc:spChg chg="add del mod replST">
          <ac:chgData name="Holly Jalota" userId="151c0755-ebdb-4543-b130-909b4e7f85d6" providerId="ADAL" clId="{942DC373-8B79-474E-9EF6-682153E52446}" dt="2024-04-09T08:57:23.061" v="151248"/>
          <ac:spMkLst>
            <pc:docMk/>
            <pc:sldMk cId="226656119" sldId="2147377556"/>
            <ac:spMk id="332" creationId="{01DE6328-FF5A-02B9-9330-EA022C3722B9}"/>
          </ac:spMkLst>
        </pc:spChg>
        <pc:spChg chg="add del mod replST">
          <ac:chgData name="Holly Jalota" userId="151c0755-ebdb-4543-b130-909b4e7f85d6" providerId="ADAL" clId="{942DC373-8B79-474E-9EF6-682153E52446}" dt="2024-04-09T08:58:25.396" v="151793"/>
          <ac:spMkLst>
            <pc:docMk/>
            <pc:sldMk cId="226656119" sldId="2147377556"/>
            <ac:spMk id="333" creationId="{B12ACC17-5685-7609-90FA-47EE000A1BF5}"/>
          </ac:spMkLst>
        </pc:spChg>
        <pc:spChg chg="add mod replST delST">
          <ac:chgData name="Holly Jalota" userId="151c0755-ebdb-4543-b130-909b4e7f85d6" providerId="ADAL" clId="{942DC373-8B79-474E-9EF6-682153E52446}" dt="2024-04-09T08:58:16.397" v="151680" actId="20577"/>
          <ac:spMkLst>
            <pc:docMk/>
            <pc:sldMk cId="226656119" sldId="2147377556"/>
            <ac:spMk id="334" creationId="{92AF7D15-0634-CE4F-46FA-037B7149B021}"/>
          </ac:spMkLst>
        </pc:spChg>
        <pc:spChg chg="add del mod replST">
          <ac:chgData name="Holly Jalota" userId="151c0755-ebdb-4543-b130-909b4e7f85d6" providerId="ADAL" clId="{942DC373-8B79-474E-9EF6-682153E52446}" dt="2024-04-09T08:59:29.676" v="151995"/>
          <ac:spMkLst>
            <pc:docMk/>
            <pc:sldMk cId="226656119" sldId="2147377556"/>
            <ac:spMk id="335" creationId="{4ADA1A25-0CC6-1A56-EA49-947EA7EDF065}"/>
          </ac:spMkLst>
        </pc:spChg>
        <pc:spChg chg="add del mod replST">
          <ac:chgData name="Holly Jalota" userId="151c0755-ebdb-4543-b130-909b4e7f85d6" providerId="ADAL" clId="{942DC373-8B79-474E-9EF6-682153E52446}" dt="2024-04-09T09:04:22.086" v="152192"/>
          <ac:spMkLst>
            <pc:docMk/>
            <pc:sldMk cId="226656119" sldId="2147377556"/>
            <ac:spMk id="336" creationId="{86ED5862-6025-04FB-BD85-73573FDCA1EE}"/>
          </ac:spMkLst>
        </pc:spChg>
        <pc:spChg chg="add del mod replST">
          <ac:chgData name="Holly Jalota" userId="151c0755-ebdb-4543-b130-909b4e7f85d6" providerId="ADAL" clId="{942DC373-8B79-474E-9EF6-682153E52446}" dt="2024-04-09T09:06:39.866" v="152414"/>
          <ac:spMkLst>
            <pc:docMk/>
            <pc:sldMk cId="226656119" sldId="2147377556"/>
            <ac:spMk id="337" creationId="{3DEDD0B1-125A-5C03-2284-9F689B91205E}"/>
          </ac:spMkLst>
        </pc:spChg>
        <pc:spChg chg="add del mod replST">
          <ac:chgData name="Holly Jalota" userId="151c0755-ebdb-4543-b130-909b4e7f85d6" providerId="ADAL" clId="{942DC373-8B79-474E-9EF6-682153E52446}" dt="2024-04-09T09:07:43.808" v="152639"/>
          <ac:spMkLst>
            <pc:docMk/>
            <pc:sldMk cId="226656119" sldId="2147377556"/>
            <ac:spMk id="338" creationId="{7392DD89-C30F-0224-55F1-FD754DB6B26A}"/>
          </ac:spMkLst>
        </pc:spChg>
        <pc:spChg chg="add del mod replST">
          <ac:chgData name="Holly Jalota" userId="151c0755-ebdb-4543-b130-909b4e7f85d6" providerId="ADAL" clId="{942DC373-8B79-474E-9EF6-682153E52446}" dt="2024-04-09T09:12:00.425" v="153258"/>
          <ac:spMkLst>
            <pc:docMk/>
            <pc:sldMk cId="226656119" sldId="2147377556"/>
            <ac:spMk id="339" creationId="{F11AAFC5-B65F-0112-1784-8225B3FA724E}"/>
          </ac:spMkLst>
        </pc:spChg>
        <pc:spChg chg="add mod replST delST">
          <ac:chgData name="Holly Jalota" userId="151c0755-ebdb-4543-b130-909b4e7f85d6" providerId="ADAL" clId="{942DC373-8B79-474E-9EF6-682153E52446}" dt="2024-04-09T09:11:51.771" v="153145" actId="20577"/>
          <ac:spMkLst>
            <pc:docMk/>
            <pc:sldMk cId="226656119" sldId="2147377556"/>
            <ac:spMk id="340" creationId="{3B0E73E0-C70E-871B-5241-01E44969E804}"/>
          </ac:spMkLst>
        </pc:spChg>
        <pc:spChg chg="add del mod replST">
          <ac:chgData name="Holly Jalota" userId="151c0755-ebdb-4543-b130-909b4e7f85d6" providerId="ADAL" clId="{942DC373-8B79-474E-9EF6-682153E52446}" dt="2024-04-09T09:12:09.672" v="153483"/>
          <ac:spMkLst>
            <pc:docMk/>
            <pc:sldMk cId="226656119" sldId="2147377556"/>
            <ac:spMk id="341" creationId="{9A0556E7-C692-3555-AD04-1C3C1BA435A5}"/>
          </ac:spMkLst>
        </pc:spChg>
        <pc:spChg chg="add del mod replST">
          <ac:chgData name="Holly Jalota" userId="151c0755-ebdb-4543-b130-909b4e7f85d6" providerId="ADAL" clId="{942DC373-8B79-474E-9EF6-682153E52446}" dt="2024-04-09T09:12:19.299" v="153708"/>
          <ac:spMkLst>
            <pc:docMk/>
            <pc:sldMk cId="226656119" sldId="2147377556"/>
            <ac:spMk id="342" creationId="{C62A7855-0335-95CE-F8A3-FC9C7D576776}"/>
          </ac:spMkLst>
        </pc:spChg>
        <pc:spChg chg="add del mod replST">
          <ac:chgData name="Holly Jalota" userId="151c0755-ebdb-4543-b130-909b4e7f85d6" providerId="ADAL" clId="{942DC373-8B79-474E-9EF6-682153E52446}" dt="2024-04-09T09:12:28.531" v="153932"/>
          <ac:spMkLst>
            <pc:docMk/>
            <pc:sldMk cId="226656119" sldId="2147377556"/>
            <ac:spMk id="343" creationId="{05360E38-34BE-ADC3-D410-E1814B0B446E}"/>
          </ac:spMkLst>
        </pc:spChg>
        <pc:spChg chg="add del mod replST">
          <ac:chgData name="Holly Jalota" userId="151c0755-ebdb-4543-b130-909b4e7f85d6" providerId="ADAL" clId="{942DC373-8B79-474E-9EF6-682153E52446}" dt="2024-04-09T09:12:37.739" v="154158"/>
          <ac:spMkLst>
            <pc:docMk/>
            <pc:sldMk cId="226656119" sldId="2147377556"/>
            <ac:spMk id="344" creationId="{B275DE7D-4166-B355-47A0-BF3B21EBC6DB}"/>
          </ac:spMkLst>
        </pc:spChg>
        <pc:spChg chg="add del mod replST">
          <ac:chgData name="Holly Jalota" userId="151c0755-ebdb-4543-b130-909b4e7f85d6" providerId="ADAL" clId="{942DC373-8B79-474E-9EF6-682153E52446}" dt="2024-04-09T09:12:49.726" v="154384"/>
          <ac:spMkLst>
            <pc:docMk/>
            <pc:sldMk cId="226656119" sldId="2147377556"/>
            <ac:spMk id="345" creationId="{5A9F1172-9E55-5129-F9EB-76BB4CCB5067}"/>
          </ac:spMkLst>
        </pc:spChg>
        <pc:spChg chg="add del mod replST">
          <ac:chgData name="Holly Jalota" userId="151c0755-ebdb-4543-b130-909b4e7f85d6" providerId="ADAL" clId="{942DC373-8B79-474E-9EF6-682153E52446}" dt="2024-04-09T09:13:38.857" v="154988" actId="478"/>
          <ac:spMkLst>
            <pc:docMk/>
            <pc:sldMk cId="226656119" sldId="2147377556"/>
            <ac:spMk id="346" creationId="{7537F267-6761-AE12-1AFB-958E61600135}"/>
          </ac:spMkLst>
        </pc:spChg>
        <pc:spChg chg="add mod replST delST">
          <ac:chgData name="Holly Jalota" userId="151c0755-ebdb-4543-b130-909b4e7f85d6" providerId="ADAL" clId="{942DC373-8B79-474E-9EF6-682153E52446}" dt="2024-04-09T09:13:29.450" v="154891" actId="20577"/>
          <ac:spMkLst>
            <pc:docMk/>
            <pc:sldMk cId="226656119" sldId="2147377556"/>
            <ac:spMk id="347" creationId="{BD6B2479-B4D8-0794-4396-78759A06D21B}"/>
          </ac:spMkLst>
        </pc:spChg>
        <pc:spChg chg="del mod replST">
          <ac:chgData name="Holly Jalota" userId="151c0755-ebdb-4543-b130-909b4e7f85d6" providerId="ADAL" clId="{942DC373-8B79-474E-9EF6-682153E52446}" dt="2024-04-09T09:13:48.177" v="155172"/>
          <ac:spMkLst>
            <pc:docMk/>
            <pc:sldMk cId="226656119" sldId="2147377556"/>
            <ac:spMk id="348" creationId="{A758329D-D0DD-192D-A921-C39C2D5753F7}"/>
          </ac:spMkLst>
        </pc:spChg>
        <pc:spChg chg="add del mod replST">
          <ac:chgData name="Holly Jalota" userId="151c0755-ebdb-4543-b130-909b4e7f85d6" providerId="ADAL" clId="{942DC373-8B79-474E-9EF6-682153E52446}" dt="2024-04-09T09:13:57.445" v="155420"/>
          <ac:spMkLst>
            <pc:docMk/>
            <pc:sldMk cId="226656119" sldId="2147377556"/>
            <ac:spMk id="349" creationId="{90B8068B-B3E8-EA56-93F6-A7E9BB048EFA}"/>
          </ac:spMkLst>
        </pc:spChg>
        <pc:spChg chg="add del mod replST">
          <ac:chgData name="Holly Jalota" userId="151c0755-ebdb-4543-b130-909b4e7f85d6" providerId="ADAL" clId="{942DC373-8B79-474E-9EF6-682153E52446}" dt="2024-04-09T09:14:06.775" v="155645"/>
          <ac:spMkLst>
            <pc:docMk/>
            <pc:sldMk cId="226656119" sldId="2147377556"/>
            <ac:spMk id="350" creationId="{F1FB7280-819D-6D81-1F6D-B9D161CEADF3}"/>
          </ac:spMkLst>
        </pc:spChg>
        <pc:spChg chg="add del mod replST">
          <ac:chgData name="Holly Jalota" userId="151c0755-ebdb-4543-b130-909b4e7f85d6" providerId="ADAL" clId="{942DC373-8B79-474E-9EF6-682153E52446}" dt="2024-04-09T09:14:29.878" v="155870"/>
          <ac:spMkLst>
            <pc:docMk/>
            <pc:sldMk cId="226656119" sldId="2147377556"/>
            <ac:spMk id="351" creationId="{055E44BB-D2D7-F18A-5BBB-A289BCB6180B}"/>
          </ac:spMkLst>
        </pc:spChg>
        <pc:spChg chg="add del mod replST">
          <ac:chgData name="Holly Jalota" userId="151c0755-ebdb-4543-b130-909b4e7f85d6" providerId="ADAL" clId="{942DC373-8B79-474E-9EF6-682153E52446}" dt="2024-04-09T09:14:39.819" v="156094"/>
          <ac:spMkLst>
            <pc:docMk/>
            <pc:sldMk cId="226656119" sldId="2147377556"/>
            <ac:spMk id="352" creationId="{86B01E46-C81A-16A0-E957-80801A6FCEDD}"/>
          </ac:spMkLst>
        </pc:spChg>
        <pc:spChg chg="add del mod replST">
          <ac:chgData name="Holly Jalota" userId="151c0755-ebdb-4543-b130-909b4e7f85d6" providerId="ADAL" clId="{942DC373-8B79-474E-9EF6-682153E52446}" dt="2024-04-09T09:14:59.930" v="156710"/>
          <ac:spMkLst>
            <pc:docMk/>
            <pc:sldMk cId="226656119" sldId="2147377556"/>
            <ac:spMk id="353" creationId="{19851499-328F-DEAF-20CA-D654FDC0C745}"/>
          </ac:spMkLst>
        </pc:spChg>
        <pc:spChg chg="add mod replST delST">
          <ac:chgData name="Holly Jalota" userId="151c0755-ebdb-4543-b130-909b4e7f85d6" providerId="ADAL" clId="{942DC373-8B79-474E-9EF6-682153E52446}" dt="2024-04-09T09:14:51.856" v="156597" actId="20577"/>
          <ac:spMkLst>
            <pc:docMk/>
            <pc:sldMk cId="226656119" sldId="2147377556"/>
            <ac:spMk id="354" creationId="{38F9BF7A-AC9A-2B2A-86F0-59EE15590720}"/>
          </ac:spMkLst>
        </pc:spChg>
        <pc:spChg chg="add del mod replST">
          <ac:chgData name="Holly Jalota" userId="151c0755-ebdb-4543-b130-909b4e7f85d6" providerId="ADAL" clId="{942DC373-8B79-474E-9EF6-682153E52446}" dt="2024-04-09T09:15:09.217" v="156935"/>
          <ac:spMkLst>
            <pc:docMk/>
            <pc:sldMk cId="226656119" sldId="2147377556"/>
            <ac:spMk id="355" creationId="{2E80AE12-8D3E-D30F-E74C-EDF9AC20D248}"/>
          </ac:spMkLst>
        </pc:spChg>
        <pc:spChg chg="add del mod replST">
          <ac:chgData name="Holly Jalota" userId="151c0755-ebdb-4543-b130-909b4e7f85d6" providerId="ADAL" clId="{942DC373-8B79-474E-9EF6-682153E52446}" dt="2024-04-09T09:15:18.642" v="157160"/>
          <ac:spMkLst>
            <pc:docMk/>
            <pc:sldMk cId="226656119" sldId="2147377556"/>
            <ac:spMk id="356" creationId="{5353406F-20A6-0822-B092-9699739EE2A2}"/>
          </ac:spMkLst>
        </pc:spChg>
        <pc:spChg chg="add del mod replST">
          <ac:chgData name="Holly Jalota" userId="151c0755-ebdb-4543-b130-909b4e7f85d6" providerId="ADAL" clId="{942DC373-8B79-474E-9EF6-682153E52446}" dt="2024-04-09T09:15:28.464" v="157384"/>
          <ac:spMkLst>
            <pc:docMk/>
            <pc:sldMk cId="226656119" sldId="2147377556"/>
            <ac:spMk id="357" creationId="{2803F2A0-54FB-8702-310D-7F311EE907D4}"/>
          </ac:spMkLst>
        </pc:spChg>
        <pc:spChg chg="add del mod replST">
          <ac:chgData name="Holly Jalota" userId="151c0755-ebdb-4543-b130-909b4e7f85d6" providerId="ADAL" clId="{942DC373-8B79-474E-9EF6-682153E52446}" dt="2024-04-09T09:15:49.752" v="157609"/>
          <ac:spMkLst>
            <pc:docMk/>
            <pc:sldMk cId="226656119" sldId="2147377556"/>
            <ac:spMk id="358" creationId="{850C44A7-A449-8A86-F7E8-E2E7D149AAD2}"/>
          </ac:spMkLst>
        </pc:spChg>
        <pc:spChg chg="add del mod replST">
          <ac:chgData name="Holly Jalota" userId="151c0755-ebdb-4543-b130-909b4e7f85d6" providerId="ADAL" clId="{942DC373-8B79-474E-9EF6-682153E52446}" dt="2024-04-09T09:15:59.040" v="157834"/>
          <ac:spMkLst>
            <pc:docMk/>
            <pc:sldMk cId="226656119" sldId="2147377556"/>
            <ac:spMk id="359" creationId="{E1095941-B34C-FED3-4D09-987B8E2E269F}"/>
          </ac:spMkLst>
        </pc:spChg>
        <pc:spChg chg="add del mod replST">
          <ac:chgData name="Holly Jalota" userId="151c0755-ebdb-4543-b130-909b4e7f85d6" providerId="ADAL" clId="{942DC373-8B79-474E-9EF6-682153E52446}" dt="2024-04-09T09:16:28.842" v="158058"/>
          <ac:spMkLst>
            <pc:docMk/>
            <pc:sldMk cId="226656119" sldId="2147377556"/>
            <ac:spMk id="360" creationId="{A59922AF-4891-DA4E-0C6D-69960EF5C280}"/>
          </ac:spMkLst>
        </pc:spChg>
        <pc:spChg chg="add del mod replST">
          <ac:chgData name="Holly Jalota" userId="151c0755-ebdb-4543-b130-909b4e7f85d6" providerId="ADAL" clId="{942DC373-8B79-474E-9EF6-682153E52446}" dt="2024-04-09T09:18:00.735" v="158289"/>
          <ac:spMkLst>
            <pc:docMk/>
            <pc:sldMk cId="226656119" sldId="2147377556"/>
            <ac:spMk id="361" creationId="{A16703D9-AB26-9111-007B-6FCE02B2F72F}"/>
          </ac:spMkLst>
        </pc:spChg>
        <pc:spChg chg="add del mod replST">
          <ac:chgData name="Holly Jalota" userId="151c0755-ebdb-4543-b130-909b4e7f85d6" providerId="ADAL" clId="{942DC373-8B79-474E-9EF6-682153E52446}" dt="2024-04-09T09:18:10.348" v="158568"/>
          <ac:spMkLst>
            <pc:docMk/>
            <pc:sldMk cId="226656119" sldId="2147377556"/>
            <ac:spMk id="362" creationId="{E5F3AA81-6E1D-CCC6-4B1A-7B9F4E8B3C01}"/>
          </ac:spMkLst>
        </pc:spChg>
        <pc:spChg chg="add del mod replST">
          <ac:chgData name="Holly Jalota" userId="151c0755-ebdb-4543-b130-909b4e7f85d6" providerId="ADAL" clId="{942DC373-8B79-474E-9EF6-682153E52446}" dt="2024-04-09T09:18:20.035" v="158793"/>
          <ac:spMkLst>
            <pc:docMk/>
            <pc:sldMk cId="226656119" sldId="2147377556"/>
            <ac:spMk id="363" creationId="{3FBFD45D-76E4-A924-772E-16B473261647}"/>
          </ac:spMkLst>
        </pc:spChg>
        <pc:spChg chg="add del mod replST">
          <ac:chgData name="Holly Jalota" userId="151c0755-ebdb-4543-b130-909b4e7f85d6" providerId="ADAL" clId="{942DC373-8B79-474E-9EF6-682153E52446}" dt="2024-04-09T09:18:29.288" v="159024"/>
          <ac:spMkLst>
            <pc:docMk/>
            <pc:sldMk cId="226656119" sldId="2147377556"/>
            <ac:spMk id="364" creationId="{1DE25A69-4628-581F-83EA-BFC90E37603F}"/>
          </ac:spMkLst>
        </pc:spChg>
        <pc:spChg chg="add del mod replST">
          <ac:chgData name="Holly Jalota" userId="151c0755-ebdb-4543-b130-909b4e7f85d6" providerId="ADAL" clId="{942DC373-8B79-474E-9EF6-682153E52446}" dt="2024-04-09T09:18:38.527" v="159294"/>
          <ac:spMkLst>
            <pc:docMk/>
            <pc:sldMk cId="226656119" sldId="2147377556"/>
            <ac:spMk id="365" creationId="{6BDBCBCA-6F2E-6683-957B-76474A99C985}"/>
          </ac:spMkLst>
        </pc:spChg>
        <pc:spChg chg="add del mod replST">
          <ac:chgData name="Holly Jalota" userId="151c0755-ebdb-4543-b130-909b4e7f85d6" providerId="ADAL" clId="{942DC373-8B79-474E-9EF6-682153E52446}" dt="2024-04-09T09:18:47.789" v="159521"/>
          <ac:spMkLst>
            <pc:docMk/>
            <pc:sldMk cId="226656119" sldId="2147377556"/>
            <ac:spMk id="366" creationId="{31D1179A-D20D-37CC-EBC5-970293FA7E34}"/>
          </ac:spMkLst>
        </pc:spChg>
        <pc:spChg chg="add del mod replST">
          <ac:chgData name="Holly Jalota" userId="151c0755-ebdb-4543-b130-909b4e7f85d6" providerId="ADAL" clId="{942DC373-8B79-474E-9EF6-682153E52446}" dt="2024-04-09T09:18:57.272" v="159746"/>
          <ac:spMkLst>
            <pc:docMk/>
            <pc:sldMk cId="226656119" sldId="2147377556"/>
            <ac:spMk id="367" creationId="{63365C65-3154-DC95-38D3-64D8A6F16B92}"/>
          </ac:spMkLst>
        </pc:spChg>
        <pc:spChg chg="add del mod replST">
          <ac:chgData name="Holly Jalota" userId="151c0755-ebdb-4543-b130-909b4e7f85d6" providerId="ADAL" clId="{942DC373-8B79-474E-9EF6-682153E52446}" dt="2024-04-09T09:19:06.890" v="159971"/>
          <ac:spMkLst>
            <pc:docMk/>
            <pc:sldMk cId="226656119" sldId="2147377556"/>
            <ac:spMk id="368" creationId="{23AB74DC-152B-F48F-74BD-04A2470932E5}"/>
          </ac:spMkLst>
        </pc:spChg>
        <pc:spChg chg="add del mod replST">
          <ac:chgData name="Holly Jalota" userId="151c0755-ebdb-4543-b130-909b4e7f85d6" providerId="ADAL" clId="{942DC373-8B79-474E-9EF6-682153E52446}" dt="2024-04-09T09:19:16.150" v="160197"/>
          <ac:spMkLst>
            <pc:docMk/>
            <pc:sldMk cId="226656119" sldId="2147377556"/>
            <ac:spMk id="369" creationId="{CF65D05A-39CE-DFC1-C5B4-E37ACF2A40E7}"/>
          </ac:spMkLst>
        </pc:spChg>
        <pc:spChg chg="add del mod replST">
          <ac:chgData name="Holly Jalota" userId="151c0755-ebdb-4543-b130-909b4e7f85d6" providerId="ADAL" clId="{942DC373-8B79-474E-9EF6-682153E52446}" dt="2024-04-09T09:30:54.300" v="161100"/>
          <ac:spMkLst>
            <pc:docMk/>
            <pc:sldMk cId="226656119" sldId="2147377556"/>
            <ac:spMk id="370" creationId="{34701895-AA27-D572-2D4C-15736DB7A987}"/>
          </ac:spMkLst>
        </pc:spChg>
        <pc:spChg chg="add del mod replST">
          <ac:chgData name="Holly Jalota" userId="151c0755-ebdb-4543-b130-909b4e7f85d6" providerId="ADAL" clId="{942DC373-8B79-474E-9EF6-682153E52446}" dt="2024-04-09T09:19:36.593" v="160649"/>
          <ac:spMkLst>
            <pc:docMk/>
            <pc:sldMk cId="226656119" sldId="2147377556"/>
            <ac:spMk id="371" creationId="{27CBD797-0B35-61A4-A3CF-0A0E1954D6AF}"/>
          </ac:spMkLst>
        </pc:spChg>
        <pc:spChg chg="add del mod replST">
          <ac:chgData name="Holly Jalota" userId="151c0755-ebdb-4543-b130-909b4e7f85d6" providerId="ADAL" clId="{942DC373-8B79-474E-9EF6-682153E52446}" dt="2024-04-09T09:19:47.828" v="160873"/>
          <ac:spMkLst>
            <pc:docMk/>
            <pc:sldMk cId="226656119" sldId="2147377556"/>
            <ac:spMk id="372" creationId="{78C0E99B-C845-7490-1B4F-8E935B4B2C30}"/>
          </ac:spMkLst>
        </pc:spChg>
        <pc:spChg chg="add del mod replST">
          <ac:chgData name="Holly Jalota" userId="151c0755-ebdb-4543-b130-909b4e7f85d6" providerId="ADAL" clId="{942DC373-8B79-474E-9EF6-682153E52446}" dt="2024-04-09T09:30:54.304" v="161102"/>
          <ac:spMkLst>
            <pc:docMk/>
            <pc:sldMk cId="226656119" sldId="2147377556"/>
            <ac:spMk id="373" creationId="{BD0B1FFC-EBCD-E38A-E452-EE1A37498E86}"/>
          </ac:spMkLst>
        </pc:spChg>
        <pc:spChg chg="add del mod replST">
          <ac:chgData name="Holly Jalota" userId="151c0755-ebdb-4543-b130-909b4e7f85d6" providerId="ADAL" clId="{942DC373-8B79-474E-9EF6-682153E52446}" dt="2024-04-09T09:31:06.820" v="161336"/>
          <ac:spMkLst>
            <pc:docMk/>
            <pc:sldMk cId="226656119" sldId="2147377556"/>
            <ac:spMk id="374" creationId="{DC0E8A4A-3297-0A78-DA43-417568856548}"/>
          </ac:spMkLst>
        </pc:spChg>
        <pc:spChg chg="add del mod replST">
          <ac:chgData name="Holly Jalota" userId="151c0755-ebdb-4543-b130-909b4e7f85d6" providerId="ADAL" clId="{942DC373-8B79-474E-9EF6-682153E52446}" dt="2024-04-09T10:03:35.585" v="161559"/>
          <ac:spMkLst>
            <pc:docMk/>
            <pc:sldMk cId="226656119" sldId="2147377556"/>
            <ac:spMk id="375" creationId="{19D2F5A0-DFC9-AF6F-201B-BB15A188296B}"/>
          </ac:spMkLst>
        </pc:spChg>
        <pc:spChg chg="add del mod replST">
          <ac:chgData name="Holly Jalota" userId="151c0755-ebdb-4543-b130-909b4e7f85d6" providerId="ADAL" clId="{942DC373-8B79-474E-9EF6-682153E52446}" dt="2024-04-09T10:27:39.642" v="161783"/>
          <ac:spMkLst>
            <pc:docMk/>
            <pc:sldMk cId="226656119" sldId="2147377556"/>
            <ac:spMk id="376" creationId="{047360EE-77A9-A658-3016-2E8E733BF18F}"/>
          </ac:spMkLst>
        </pc:spChg>
        <pc:graphicFrameChg chg="mod modGraphic">
          <ac:chgData name="Holly Jalota" userId="151c0755-ebdb-4543-b130-909b4e7f85d6" providerId="ADAL" clId="{942DC373-8B79-474E-9EF6-682153E52446}" dt="2024-04-09T11:51:52.176" v="177391" actId="20577"/>
          <ac:graphicFrameMkLst>
            <pc:docMk/>
            <pc:sldMk cId="226656119" sldId="2147377556"/>
            <ac:graphicFrameMk id="7" creationId="{C160439E-1A74-B769-6692-4D7376350F98}"/>
          </ac:graphicFrameMkLst>
        </pc:graphicFrameChg>
        <pc:extLst>
          <p:ext xmlns:p="http://schemas.openxmlformats.org/presentationml/2006/main" uri="{D6D511B9-2390-475A-947B-AFAB55BFBCF1}">
            <pc226:cmChg xmlns:pc226="http://schemas.microsoft.com/office/powerpoint/2022/06/main/command" chg="del mod">
              <pc226:chgData name="Holly Jalota" userId="151c0755-ebdb-4543-b130-909b4e7f85d6" providerId="ADAL" clId="{942DC373-8B79-474E-9EF6-682153E52446}" dt="2024-04-09T14:24:09.053" v="177895"/>
              <pc2:cmMkLst xmlns:pc2="http://schemas.microsoft.com/office/powerpoint/2019/9/main/command">
                <pc:docMk/>
                <pc:sldMk cId="226656119" sldId="2147377556"/>
                <pc2:cmMk id="{FE2AAA1C-D80B-4074-9E05-047E3F16F3DB}"/>
              </pc2:cmMkLst>
            </pc226:cmChg>
            <pc226:cmChg xmlns:pc226="http://schemas.microsoft.com/office/powerpoint/2022/06/main/command" chg="add mod">
              <pc226:chgData name="Holly Jalota" userId="151c0755-ebdb-4543-b130-909b4e7f85d6" providerId="ADAL" clId="{942DC373-8B79-474E-9EF6-682153E52446}" dt="2024-04-09T08:13:04.871" v="141338" actId="20577"/>
              <pc2:cmMkLst xmlns:pc2="http://schemas.microsoft.com/office/powerpoint/2019/9/main/command">
                <pc:docMk/>
                <pc:sldMk cId="226656119" sldId="2147377556"/>
                <pc2:cmMk id="{F2501129-7733-45B1-B335-BFFD0B8719CE}"/>
              </pc2:cmMkLst>
            </pc226:cmChg>
            <pc226:cmChg xmlns:pc226="http://schemas.microsoft.com/office/powerpoint/2022/06/main/command" chg="mod">
              <pc226:chgData name="Holly Jalota" userId="151c0755-ebdb-4543-b130-909b4e7f85d6" providerId="ADAL" clId="{942DC373-8B79-474E-9EF6-682153E52446}" dt="2024-04-09T08:13:04.871" v="141338" actId="20577"/>
              <pc2:cmMkLst xmlns:pc2="http://schemas.microsoft.com/office/powerpoint/2019/9/main/command">
                <pc:docMk/>
                <pc:sldMk cId="226656119" sldId="2147377556"/>
                <pc2:cmMk id="{72EDAB83-F7E4-4523-8D9C-EED133FDDFC1}"/>
              </pc2:cmMkLst>
            </pc226:cmChg>
            <pc226:cmChg xmlns:pc226="http://schemas.microsoft.com/office/powerpoint/2022/06/main/command" chg="del mod">
              <pc226:chgData name="Holly Jalota" userId="151c0755-ebdb-4543-b130-909b4e7f85d6" providerId="ADAL" clId="{942DC373-8B79-474E-9EF6-682153E52446}" dt="2024-04-09T14:24:07.260" v="177894"/>
              <pc2:cmMkLst xmlns:pc2="http://schemas.microsoft.com/office/powerpoint/2019/9/main/command">
                <pc:docMk/>
                <pc:sldMk cId="226656119" sldId="2147377556"/>
                <pc2:cmMk id="{9DF4BB88-A90E-4DCC-8AB0-CDE75006E370}"/>
              </pc2:cmMkLst>
            </pc226:cmChg>
            <pc226:cmChg xmlns:pc226="http://schemas.microsoft.com/office/powerpoint/2022/06/main/command" chg="mod">
              <pc226:chgData name="Holly Jalota" userId="151c0755-ebdb-4543-b130-909b4e7f85d6" providerId="ADAL" clId="{942DC373-8B79-474E-9EF6-682153E52446}" dt="2024-04-09T08:16:22.583" v="144532" actId="20577"/>
              <pc2:cmMkLst xmlns:pc2="http://schemas.microsoft.com/office/powerpoint/2019/9/main/command">
                <pc:docMk/>
                <pc:sldMk cId="226656119" sldId="2147377556"/>
                <pc2:cmMk id="{0DF34ED0-9728-419F-BA0E-B2185740A087}"/>
              </pc2:cmMkLst>
            </pc226:cmChg>
          </p:ext>
        </pc:extLst>
      </pc:sldChg>
      <pc:sldChg chg="addSp delSp modSp mod delCm modCm">
        <pc:chgData name="Holly Jalota" userId="151c0755-ebdb-4543-b130-909b4e7f85d6" providerId="ADAL" clId="{942DC373-8B79-474E-9EF6-682153E52446}" dt="2024-04-10T12:33:40.353" v="178583" actId="948"/>
        <pc:sldMkLst>
          <pc:docMk/>
          <pc:sldMk cId="2903079836" sldId="2147377557"/>
        </pc:sldMkLst>
        <pc:spChg chg="mod">
          <ac:chgData name="Holly Jalota" userId="151c0755-ebdb-4543-b130-909b4e7f85d6" providerId="ADAL" clId="{942DC373-8B79-474E-9EF6-682153E52446}" dt="2024-04-02T16:13:20.298" v="18046" actId="20577"/>
          <ac:spMkLst>
            <pc:docMk/>
            <pc:sldMk cId="2903079836" sldId="2147377557"/>
            <ac:spMk id="2" creationId="{5A4FCED8-F93D-6DAA-DEFE-6B0FDD677B53}"/>
          </ac:spMkLst>
        </pc:spChg>
        <pc:spChg chg="add del mod replST">
          <ac:chgData name="Holly Jalota" userId="151c0755-ebdb-4543-b130-909b4e7f85d6" providerId="ADAL" clId="{942DC373-8B79-474E-9EF6-682153E52446}" dt="2024-04-10T12:33:32.219" v="178306"/>
          <ac:spMkLst>
            <pc:docMk/>
            <pc:sldMk cId="2903079836" sldId="2147377557"/>
            <ac:spMk id="4" creationId="{017E006D-24CB-31CB-D60D-831BC4484049}"/>
          </ac:spMkLst>
        </pc:spChg>
        <pc:spChg chg="del">
          <ac:chgData name="Holly Jalota" userId="151c0755-ebdb-4543-b130-909b4e7f85d6" providerId="ADAL" clId="{942DC373-8B79-474E-9EF6-682153E52446}" dt="2024-04-02T16:13:23.594" v="18351" actId="478"/>
          <ac:spMkLst>
            <pc:docMk/>
            <pc:sldMk cId="2903079836" sldId="2147377557"/>
            <ac:spMk id="4" creationId="{6626C414-FCAC-AF1B-3B83-AB0885E387CA}"/>
          </ac:spMkLst>
        </pc:spChg>
        <pc:spChg chg="add del mod replST">
          <ac:chgData name="Holly Jalota" userId="151c0755-ebdb-4543-b130-909b4e7f85d6" providerId="ADAL" clId="{942DC373-8B79-474E-9EF6-682153E52446}" dt="2024-04-09T07:45:33.178" v="120909"/>
          <ac:spMkLst>
            <pc:docMk/>
            <pc:sldMk cId="2903079836" sldId="2147377557"/>
            <ac:spMk id="4" creationId="{76977044-8CD7-1E20-0A45-2B8164E568A8}"/>
          </ac:spMkLst>
        </pc:spChg>
        <pc:spChg chg="add del mod replST">
          <ac:chgData name="Holly Jalota" userId="151c0755-ebdb-4543-b130-909b4e7f85d6" providerId="ADAL" clId="{942DC373-8B79-474E-9EF6-682153E52446}" dt="2024-04-03T08:39:28.760" v="67610"/>
          <ac:spMkLst>
            <pc:docMk/>
            <pc:sldMk cId="2903079836" sldId="2147377557"/>
            <ac:spMk id="4" creationId="{778ED929-CCA3-E028-EEF1-E539847CD22D}"/>
          </ac:spMkLst>
        </pc:spChg>
        <pc:spChg chg="add del mod replST">
          <ac:chgData name="Holly Jalota" userId="151c0755-ebdb-4543-b130-909b4e7f85d6" providerId="ADAL" clId="{942DC373-8B79-474E-9EF6-682153E52446}" dt="2024-03-28T09:48:38.929" v="1120"/>
          <ac:spMkLst>
            <pc:docMk/>
            <pc:sldMk cId="2903079836" sldId="2147377557"/>
            <ac:spMk id="5" creationId="{8319944A-086B-4872-7186-E17528C0BAFF}"/>
          </ac:spMkLst>
        </pc:spChg>
        <pc:spChg chg="add del mod replST">
          <ac:chgData name="Holly Jalota" userId="151c0755-ebdb-4543-b130-909b4e7f85d6" providerId="ADAL" clId="{942DC373-8B79-474E-9EF6-682153E52446}" dt="2024-03-25T16:23:45.907" v="405"/>
          <ac:spMkLst>
            <pc:docMk/>
            <pc:sldMk cId="2903079836" sldId="2147377557"/>
            <ac:spMk id="5" creationId="{8560DC33-D333-9456-3C95-D3D1A2BECB00}"/>
          </ac:spMkLst>
        </pc:spChg>
        <pc:spChg chg="add del mod replST">
          <ac:chgData name="Holly Jalota" userId="151c0755-ebdb-4543-b130-909b4e7f85d6" providerId="ADAL" clId="{942DC373-8B79-474E-9EF6-682153E52446}" dt="2024-04-09T07:45:52.636" v="121106"/>
          <ac:spMkLst>
            <pc:docMk/>
            <pc:sldMk cId="2903079836" sldId="2147377557"/>
            <ac:spMk id="5" creationId="{940CDC10-BA70-57AD-D0CF-635782101937}"/>
          </ac:spMkLst>
        </pc:spChg>
        <pc:spChg chg="add del mod replST">
          <ac:chgData name="Holly Jalota" userId="151c0755-ebdb-4543-b130-909b4e7f85d6" providerId="ADAL" clId="{942DC373-8B79-474E-9EF6-682153E52446}" dt="2024-04-02T13:31:07.049" v="4477"/>
          <ac:spMkLst>
            <pc:docMk/>
            <pc:sldMk cId="2903079836" sldId="2147377557"/>
            <ac:spMk id="5" creationId="{9437F123-EC37-658D-E369-744A7F1436A7}"/>
          </ac:spMkLst>
        </pc:spChg>
        <pc:spChg chg="add del mod replST">
          <ac:chgData name="Holly Jalota" userId="151c0755-ebdb-4543-b130-909b4e7f85d6" providerId="ADAL" clId="{942DC373-8B79-474E-9EF6-682153E52446}" dt="2024-04-10T12:33:40.330" v="178558"/>
          <ac:spMkLst>
            <pc:docMk/>
            <pc:sldMk cId="2903079836" sldId="2147377557"/>
            <ac:spMk id="5" creationId="{C09A1844-D803-5B08-C29F-A5CE8CF7FF1C}"/>
          </ac:spMkLst>
        </pc:spChg>
        <pc:spChg chg="add del mod replST">
          <ac:chgData name="Holly Jalota" userId="151c0755-ebdb-4543-b130-909b4e7f85d6" providerId="ADAL" clId="{942DC373-8B79-474E-9EF6-682153E52446}" dt="2024-04-03T08:39:38.098" v="67946"/>
          <ac:spMkLst>
            <pc:docMk/>
            <pc:sldMk cId="2903079836" sldId="2147377557"/>
            <ac:spMk id="5" creationId="{D5ED56E3-A258-0F12-5690-63F3151DE4AF}"/>
          </ac:spMkLst>
        </pc:spChg>
        <pc:spChg chg="add mod replST">
          <ac:chgData name="Holly Jalota" userId="151c0755-ebdb-4543-b130-909b4e7f85d6" providerId="ADAL" clId="{942DC373-8B79-474E-9EF6-682153E52446}" dt="2024-04-10T12:33:40.353" v="178583" actId="948"/>
          <ac:spMkLst>
            <pc:docMk/>
            <pc:sldMk cId="2903079836" sldId="2147377557"/>
            <ac:spMk id="6" creationId="{6F0FE6A3-0CE9-ABCB-21E0-17B6F9DA2F07}"/>
          </ac:spMkLst>
        </pc:spChg>
        <pc:spChg chg="add del mod replST">
          <ac:chgData name="Holly Jalota" userId="151c0755-ebdb-4543-b130-909b4e7f85d6" providerId="ADAL" clId="{942DC373-8B79-474E-9EF6-682153E52446}" dt="2024-04-09T07:46:43.971" v="121310"/>
          <ac:spMkLst>
            <pc:docMk/>
            <pc:sldMk cId="2903079836" sldId="2147377557"/>
            <ac:spMk id="6" creationId="{8E682877-FDC6-ABF9-626C-069DDD20B94C}"/>
          </ac:spMkLst>
        </pc:spChg>
        <pc:spChg chg="add del mod replST">
          <ac:chgData name="Holly Jalota" userId="151c0755-ebdb-4543-b130-909b4e7f85d6" providerId="ADAL" clId="{942DC373-8B79-474E-9EF6-682153E52446}" dt="2024-04-02T13:31:56.157" v="5390"/>
          <ac:spMkLst>
            <pc:docMk/>
            <pc:sldMk cId="2903079836" sldId="2147377557"/>
            <ac:spMk id="6" creationId="{A2725185-C63D-933A-4517-551D1281D902}"/>
          </ac:spMkLst>
        </pc:spChg>
        <pc:spChg chg="add mod replST">
          <ac:chgData name="Holly Jalota" userId="151c0755-ebdb-4543-b130-909b4e7f85d6" providerId="ADAL" clId="{942DC373-8B79-474E-9EF6-682153E52446}" dt="2024-03-25T16:23:45.924" v="430" actId="948"/>
          <ac:spMkLst>
            <pc:docMk/>
            <pc:sldMk cId="2903079836" sldId="2147377557"/>
            <ac:spMk id="6" creationId="{C9B33966-FDEE-5818-78AF-CC8E17104D62}"/>
          </ac:spMkLst>
        </pc:spChg>
        <pc:spChg chg="add del mod replST">
          <ac:chgData name="Holly Jalota" userId="151c0755-ebdb-4543-b130-909b4e7f85d6" providerId="ADAL" clId="{942DC373-8B79-474E-9EF6-682153E52446}" dt="2024-04-03T08:40:16.524" v="68279"/>
          <ac:spMkLst>
            <pc:docMk/>
            <pc:sldMk cId="2903079836" sldId="2147377557"/>
            <ac:spMk id="6" creationId="{EB068EF1-4AAD-A35D-F85F-C55E54FD70DF}"/>
          </ac:spMkLst>
        </pc:spChg>
        <pc:spChg chg="add del mod replST">
          <ac:chgData name="Holly Jalota" userId="151c0755-ebdb-4543-b130-909b4e7f85d6" providerId="ADAL" clId="{942DC373-8B79-474E-9EF6-682153E52446}" dt="2024-04-09T07:46:53.173" v="121525"/>
          <ac:spMkLst>
            <pc:docMk/>
            <pc:sldMk cId="2903079836" sldId="2147377557"/>
            <ac:spMk id="7" creationId="{2E0021A9-B0A5-D264-1F48-70C4F9CAAEDA}"/>
          </ac:spMkLst>
        </pc:spChg>
        <pc:spChg chg="add del mod replST">
          <ac:chgData name="Holly Jalota" userId="151c0755-ebdb-4543-b130-909b4e7f85d6" providerId="ADAL" clId="{942DC373-8B79-474E-9EF6-682153E52446}" dt="2024-03-28T09:49:47.286" v="1454"/>
          <ac:spMkLst>
            <pc:docMk/>
            <pc:sldMk cId="2903079836" sldId="2147377557"/>
            <ac:spMk id="7" creationId="{6A967E19-1C3A-E56D-313E-6C4072911837}"/>
          </ac:spMkLst>
        </pc:spChg>
        <pc:spChg chg="add del mod replST">
          <ac:chgData name="Holly Jalota" userId="151c0755-ebdb-4543-b130-909b4e7f85d6" providerId="ADAL" clId="{942DC373-8B79-474E-9EF6-682153E52446}" dt="2024-04-03T08:40:25.962" v="68609"/>
          <ac:spMkLst>
            <pc:docMk/>
            <pc:sldMk cId="2903079836" sldId="2147377557"/>
            <ac:spMk id="7" creationId="{8A91F4A5-A8C5-FC1D-0FC9-2F5461B1BD12}"/>
          </ac:spMkLst>
        </pc:spChg>
        <pc:spChg chg="add mod replST delST">
          <ac:chgData name="Holly Jalota" userId="151c0755-ebdb-4543-b130-909b4e7f85d6" providerId="ADAL" clId="{942DC373-8B79-474E-9EF6-682153E52446}" dt="2024-04-02T13:31:51.162" v="5184" actId="20577"/>
          <ac:spMkLst>
            <pc:docMk/>
            <pc:sldMk cId="2903079836" sldId="2147377557"/>
            <ac:spMk id="7" creationId="{B799C3D5-F9AD-5287-F905-079AF5A25782}"/>
          </ac:spMkLst>
        </pc:spChg>
        <pc:spChg chg="add del mod replST">
          <ac:chgData name="Holly Jalota" userId="151c0755-ebdb-4543-b130-909b4e7f85d6" providerId="ADAL" clId="{942DC373-8B79-474E-9EF6-682153E52446}" dt="2024-04-03T08:40:56.625" v="68981"/>
          <ac:spMkLst>
            <pc:docMk/>
            <pc:sldMk cId="2903079836" sldId="2147377557"/>
            <ac:spMk id="8" creationId="{6591A506-DBFA-6B7E-ADAF-623DEB6604D5}"/>
          </ac:spMkLst>
        </pc:spChg>
        <pc:spChg chg="add del mod replST">
          <ac:chgData name="Holly Jalota" userId="151c0755-ebdb-4543-b130-909b4e7f85d6" providerId="ADAL" clId="{942DC373-8B79-474E-9EF6-682153E52446}" dt="2024-04-02T13:32:05.459" v="5693" actId="478"/>
          <ac:spMkLst>
            <pc:docMk/>
            <pc:sldMk cId="2903079836" sldId="2147377557"/>
            <ac:spMk id="8" creationId="{8722460A-0941-9023-1C87-87625E33E689}"/>
          </ac:spMkLst>
        </pc:spChg>
        <pc:spChg chg="add del mod replST">
          <ac:chgData name="Holly Jalota" userId="151c0755-ebdb-4543-b130-909b4e7f85d6" providerId="ADAL" clId="{942DC373-8B79-474E-9EF6-682153E52446}" dt="2024-04-09T07:47:02.417" v="121722"/>
          <ac:spMkLst>
            <pc:docMk/>
            <pc:sldMk cId="2903079836" sldId="2147377557"/>
            <ac:spMk id="8" creationId="{EA399E1E-9AC0-B7CB-3CEA-5B760A99B8BA}"/>
          </ac:spMkLst>
        </pc:spChg>
        <pc:spChg chg="add del mod replST">
          <ac:chgData name="Holly Jalota" userId="151c0755-ebdb-4543-b130-909b4e7f85d6" providerId="ADAL" clId="{942DC373-8B79-474E-9EF6-682153E52446}" dt="2024-03-28T09:49:56.925" v="1788"/>
          <ac:spMkLst>
            <pc:docMk/>
            <pc:sldMk cId="2903079836" sldId="2147377557"/>
            <ac:spMk id="8" creationId="{F57FA0D1-DC82-0C6C-D00B-C645173A2ED4}"/>
          </ac:spMkLst>
        </pc:spChg>
        <pc:spChg chg="add del mod replST">
          <ac:chgData name="Holly Jalota" userId="151c0755-ebdb-4543-b130-909b4e7f85d6" providerId="ADAL" clId="{942DC373-8B79-474E-9EF6-682153E52446}" dt="2024-04-03T08:41:06.077" v="69286"/>
          <ac:spMkLst>
            <pc:docMk/>
            <pc:sldMk cId="2903079836" sldId="2147377557"/>
            <ac:spMk id="9" creationId="{28DE25F5-DFFD-A0ED-F564-3C3A9B080752}"/>
          </ac:spMkLst>
        </pc:spChg>
        <pc:spChg chg="del mod replST">
          <ac:chgData name="Holly Jalota" userId="151c0755-ebdb-4543-b130-909b4e7f85d6" providerId="ADAL" clId="{942DC373-8B79-474E-9EF6-682153E52446}" dt="2024-04-02T13:32:15.268" v="5971"/>
          <ac:spMkLst>
            <pc:docMk/>
            <pc:sldMk cId="2903079836" sldId="2147377557"/>
            <ac:spMk id="9" creationId="{C48F197A-8093-1619-3356-43DDC5F7EED6}"/>
          </ac:spMkLst>
        </pc:spChg>
        <pc:spChg chg="add del mod replST">
          <ac:chgData name="Holly Jalota" userId="151c0755-ebdb-4543-b130-909b4e7f85d6" providerId="ADAL" clId="{942DC373-8B79-474E-9EF6-682153E52446}" dt="2024-04-09T07:47:11.750" v="121921"/>
          <ac:spMkLst>
            <pc:docMk/>
            <pc:sldMk cId="2903079836" sldId="2147377557"/>
            <ac:spMk id="9" creationId="{F19DEE97-3FD9-A116-6584-DF33BB5121FF}"/>
          </ac:spMkLst>
        </pc:spChg>
        <pc:spChg chg="add del mod replST">
          <ac:chgData name="Holly Jalota" userId="151c0755-ebdb-4543-b130-909b4e7f85d6" providerId="ADAL" clId="{942DC373-8B79-474E-9EF6-682153E52446}" dt="2024-03-28T09:50:24.842" v="2120"/>
          <ac:spMkLst>
            <pc:docMk/>
            <pc:sldMk cId="2903079836" sldId="2147377557"/>
            <ac:spMk id="9" creationId="{F5B7A8BF-5D8D-5746-C7CC-7B7D3A1A6BC5}"/>
          </ac:spMkLst>
        </pc:spChg>
        <pc:spChg chg="add del mod replST">
          <ac:chgData name="Holly Jalota" userId="151c0755-ebdb-4543-b130-909b4e7f85d6" providerId="ADAL" clId="{942DC373-8B79-474E-9EF6-682153E52446}" dt="2024-04-03T08:41:17.299" v="69594"/>
          <ac:spMkLst>
            <pc:docMk/>
            <pc:sldMk cId="2903079836" sldId="2147377557"/>
            <ac:spMk id="10" creationId="{492604C9-FA86-37FB-F1D3-BBCFC97C1F0A}"/>
          </ac:spMkLst>
        </pc:spChg>
        <pc:spChg chg="add del mod replST">
          <ac:chgData name="Holly Jalota" userId="151c0755-ebdb-4543-b130-909b4e7f85d6" providerId="ADAL" clId="{942DC373-8B79-474E-9EF6-682153E52446}" dt="2024-04-02T13:32:26.887" v="6303"/>
          <ac:spMkLst>
            <pc:docMk/>
            <pc:sldMk cId="2903079836" sldId="2147377557"/>
            <ac:spMk id="10" creationId="{8F221A4B-8D4D-6B26-3759-0F94260929F1}"/>
          </ac:spMkLst>
        </pc:spChg>
        <pc:spChg chg="add del mod replST">
          <ac:chgData name="Holly Jalota" userId="151c0755-ebdb-4543-b130-909b4e7f85d6" providerId="ADAL" clId="{942DC373-8B79-474E-9EF6-682153E52446}" dt="2024-03-28T09:50:36.197" v="2454"/>
          <ac:spMkLst>
            <pc:docMk/>
            <pc:sldMk cId="2903079836" sldId="2147377557"/>
            <ac:spMk id="10" creationId="{F9116B78-3A8E-A4B5-E3CB-B8D6ECC70A21}"/>
          </ac:spMkLst>
        </pc:spChg>
        <pc:spChg chg="add del mod replST">
          <ac:chgData name="Holly Jalota" userId="151c0755-ebdb-4543-b130-909b4e7f85d6" providerId="ADAL" clId="{942DC373-8B79-474E-9EF6-682153E52446}" dt="2024-03-28T11:14:22.499" v="2785"/>
          <ac:spMkLst>
            <pc:docMk/>
            <pc:sldMk cId="2903079836" sldId="2147377557"/>
            <ac:spMk id="11" creationId="{254DED47-B67E-47C7-F87F-F446B814972E}"/>
          </ac:spMkLst>
        </pc:spChg>
        <pc:spChg chg="add del mod replST">
          <ac:chgData name="Holly Jalota" userId="151c0755-ebdb-4543-b130-909b4e7f85d6" providerId="ADAL" clId="{942DC373-8B79-474E-9EF6-682153E52446}" dt="2024-04-03T08:41:26.684" v="69937"/>
          <ac:spMkLst>
            <pc:docMk/>
            <pc:sldMk cId="2903079836" sldId="2147377557"/>
            <ac:spMk id="11" creationId="{46B70111-5A1D-5DAD-BFE1-78D6BEDF2F14}"/>
          </ac:spMkLst>
        </pc:spChg>
        <pc:spChg chg="add del mod replST">
          <ac:chgData name="Holly Jalota" userId="151c0755-ebdb-4543-b130-909b4e7f85d6" providerId="ADAL" clId="{942DC373-8B79-474E-9EF6-682153E52446}" dt="2024-04-02T13:32:36.294" v="6636"/>
          <ac:spMkLst>
            <pc:docMk/>
            <pc:sldMk cId="2903079836" sldId="2147377557"/>
            <ac:spMk id="11" creationId="{B132F4C0-8B3B-7DB8-7BE8-436469766F91}"/>
          </ac:spMkLst>
        </pc:spChg>
        <pc:spChg chg="del">
          <ac:chgData name="Holly Jalota" userId="151c0755-ebdb-4543-b130-909b4e7f85d6" providerId="ADAL" clId="{942DC373-8B79-474E-9EF6-682153E52446}" dt="2024-03-25T16:23:36.362" v="122"/>
          <ac:spMkLst>
            <pc:docMk/>
            <pc:sldMk cId="2903079836" sldId="2147377557"/>
            <ac:spMk id="11" creationId="{C04662CD-BF49-3042-F335-FF1CD0854F43}"/>
          </ac:spMkLst>
        </pc:spChg>
        <pc:spChg chg="add del mod replST">
          <ac:chgData name="Holly Jalota" userId="151c0755-ebdb-4543-b130-909b4e7f85d6" providerId="ADAL" clId="{942DC373-8B79-474E-9EF6-682153E52446}" dt="2024-04-02T13:35:23.098" v="11033"/>
          <ac:spMkLst>
            <pc:docMk/>
            <pc:sldMk cId="2903079836" sldId="2147377557"/>
            <ac:spMk id="12" creationId="{4C8A71AD-E6AB-D919-6D3C-EBF93DF562D3}"/>
          </ac:spMkLst>
        </pc:spChg>
        <pc:spChg chg="add del mod replST">
          <ac:chgData name="Holly Jalota" userId="151c0755-ebdb-4543-b130-909b4e7f85d6" providerId="ADAL" clId="{942DC373-8B79-474E-9EF6-682153E52446}" dt="2024-03-28T11:46:02.738" v="3116"/>
          <ac:spMkLst>
            <pc:docMk/>
            <pc:sldMk cId="2903079836" sldId="2147377557"/>
            <ac:spMk id="12" creationId="{63A6AE78-AC31-17EA-9959-A38FE39E6AC4}"/>
          </ac:spMkLst>
        </pc:spChg>
        <pc:spChg chg="add del mod replST">
          <ac:chgData name="Holly Jalota" userId="151c0755-ebdb-4543-b130-909b4e7f85d6" providerId="ADAL" clId="{942DC373-8B79-474E-9EF6-682153E52446}" dt="2024-04-03T08:41:35.998" v="70278"/>
          <ac:spMkLst>
            <pc:docMk/>
            <pc:sldMk cId="2903079836" sldId="2147377557"/>
            <ac:spMk id="12" creationId="{64F22C5F-523E-5B58-3836-2E730810E9F6}"/>
          </ac:spMkLst>
        </pc:spChg>
        <pc:spChg chg="add del mod replST">
          <ac:chgData name="Holly Jalota" userId="151c0755-ebdb-4543-b130-909b4e7f85d6" providerId="ADAL" clId="{942DC373-8B79-474E-9EF6-682153E52446}" dt="2024-04-09T07:47:21.109" v="122118"/>
          <ac:spMkLst>
            <pc:docMk/>
            <pc:sldMk cId="2903079836" sldId="2147377557"/>
            <ac:spMk id="12" creationId="{E3C99FC9-CE98-B347-7574-82938AF31360}"/>
          </ac:spMkLst>
        </pc:spChg>
        <pc:spChg chg="add del mod replST delST">
          <ac:chgData name="Holly Jalota" userId="151c0755-ebdb-4543-b130-909b4e7f85d6" providerId="ADAL" clId="{942DC373-8B79-474E-9EF6-682153E52446}" dt="2024-04-02T13:35:08.661" v="10248" actId="20577"/>
          <ac:spMkLst>
            <pc:docMk/>
            <pc:sldMk cId="2903079836" sldId="2147377557"/>
            <ac:spMk id="13" creationId="{60BB0DA2-B200-A145-129C-E3F0A9B3B5B7}"/>
          </ac:spMkLst>
        </pc:spChg>
        <pc:spChg chg="add del mod replST">
          <ac:chgData name="Holly Jalota" userId="151c0755-ebdb-4543-b130-909b4e7f85d6" providerId="ADAL" clId="{942DC373-8B79-474E-9EF6-682153E52446}" dt="2024-04-03T08:43:05.657" v="70583"/>
          <ac:spMkLst>
            <pc:docMk/>
            <pc:sldMk cId="2903079836" sldId="2147377557"/>
            <ac:spMk id="13" creationId="{6AC6C247-D3BB-4637-4B17-CEFF477E190C}"/>
          </ac:spMkLst>
        </pc:spChg>
        <pc:spChg chg="add del mod replST">
          <ac:chgData name="Holly Jalota" userId="151c0755-ebdb-4543-b130-909b4e7f85d6" providerId="ADAL" clId="{942DC373-8B79-474E-9EF6-682153E52446}" dt="2024-03-28T15:08:56.171" v="3473"/>
          <ac:spMkLst>
            <pc:docMk/>
            <pc:sldMk cId="2903079836" sldId="2147377557"/>
            <ac:spMk id="13" creationId="{932EF01C-D07E-B5BA-459D-97E342564ABB}"/>
          </ac:spMkLst>
        </pc:spChg>
        <pc:spChg chg="add del mod replST">
          <ac:chgData name="Holly Jalota" userId="151c0755-ebdb-4543-b130-909b4e7f85d6" providerId="ADAL" clId="{942DC373-8B79-474E-9EF6-682153E52446}" dt="2024-04-03T08:45:18.467" v="70889"/>
          <ac:spMkLst>
            <pc:docMk/>
            <pc:sldMk cId="2903079836" sldId="2147377557"/>
            <ac:spMk id="14" creationId="{168A303B-76FA-57E8-0660-087ACD0247F6}"/>
          </ac:spMkLst>
        </pc:spChg>
        <pc:spChg chg="add del mod replST">
          <ac:chgData name="Holly Jalota" userId="151c0755-ebdb-4543-b130-909b4e7f85d6" providerId="ADAL" clId="{942DC373-8B79-474E-9EF6-682153E52446}" dt="2024-03-28T15:09:05.888" v="3806"/>
          <ac:spMkLst>
            <pc:docMk/>
            <pc:sldMk cId="2903079836" sldId="2147377557"/>
            <ac:spMk id="14" creationId="{6B113D30-D6D5-8C8F-21AF-89301727B2B1}"/>
          </ac:spMkLst>
        </pc:spChg>
        <pc:spChg chg="del">
          <ac:chgData name="Holly Jalota" userId="151c0755-ebdb-4543-b130-909b4e7f85d6" providerId="ADAL" clId="{942DC373-8B79-474E-9EF6-682153E52446}" dt="2024-04-09T07:45:22.593" v="120708"/>
          <ac:spMkLst>
            <pc:docMk/>
            <pc:sldMk cId="2903079836" sldId="2147377557"/>
            <ac:spMk id="14" creationId="{B2AE0E24-6357-ABB4-57BF-CDA55F2975F0}"/>
          </ac:spMkLst>
        </pc:spChg>
        <pc:spChg chg="add del mod replST delST">
          <ac:chgData name="Holly Jalota" userId="151c0755-ebdb-4543-b130-909b4e7f85d6" providerId="ADAL" clId="{942DC373-8B79-474E-9EF6-682153E52446}" dt="2024-04-02T13:35:08.499" v="9997" actId="20577"/>
          <ac:spMkLst>
            <pc:docMk/>
            <pc:sldMk cId="2903079836" sldId="2147377557"/>
            <ac:spMk id="14" creationId="{C3C48E2A-F247-BA49-7099-FAAC8F491A96}"/>
          </ac:spMkLst>
        </pc:spChg>
        <pc:spChg chg="add del mod replST">
          <ac:chgData name="Holly Jalota" userId="151c0755-ebdb-4543-b130-909b4e7f85d6" providerId="ADAL" clId="{942DC373-8B79-474E-9EF6-682153E52446}" dt="2024-04-09T07:47:32.926" v="122315"/>
          <ac:spMkLst>
            <pc:docMk/>
            <pc:sldMk cId="2903079836" sldId="2147377557"/>
            <ac:spMk id="15" creationId="{0290E942-E849-E204-A5FE-E16B942766D4}"/>
          </ac:spMkLst>
        </pc:spChg>
        <pc:spChg chg="add del mod replST">
          <ac:chgData name="Holly Jalota" userId="151c0755-ebdb-4543-b130-909b4e7f85d6" providerId="ADAL" clId="{942DC373-8B79-474E-9EF6-682153E52446}" dt="2024-04-03T08:45:46.595" v="71197"/>
          <ac:spMkLst>
            <pc:docMk/>
            <pc:sldMk cId="2903079836" sldId="2147377557"/>
            <ac:spMk id="15" creationId="{DA236F23-6B22-F976-D456-52D09E20DB19}"/>
          </ac:spMkLst>
        </pc:spChg>
        <pc:spChg chg="add del mod replST">
          <ac:chgData name="Holly Jalota" userId="151c0755-ebdb-4543-b130-909b4e7f85d6" providerId="ADAL" clId="{942DC373-8B79-474E-9EF6-682153E52446}" dt="2024-04-02T13:30:57.628" v="4144"/>
          <ac:spMkLst>
            <pc:docMk/>
            <pc:sldMk cId="2903079836" sldId="2147377557"/>
            <ac:spMk id="15" creationId="{FFADA2AF-FEAC-50A5-C020-03A7AE17C139}"/>
          </ac:spMkLst>
        </pc:spChg>
        <pc:spChg chg="add del mod replST delST">
          <ac:chgData name="Holly Jalota" userId="151c0755-ebdb-4543-b130-909b4e7f85d6" providerId="ADAL" clId="{942DC373-8B79-474E-9EF6-682153E52446}" dt="2024-04-02T13:35:08.327" v="9750" actId="20577"/>
          <ac:spMkLst>
            <pc:docMk/>
            <pc:sldMk cId="2903079836" sldId="2147377557"/>
            <ac:spMk id="16" creationId="{5A3B903F-B609-2807-1F9F-51D3A37C308A}"/>
          </ac:spMkLst>
        </pc:spChg>
        <pc:spChg chg="add del mod replST">
          <ac:chgData name="Holly Jalota" userId="151c0755-ebdb-4543-b130-909b4e7f85d6" providerId="ADAL" clId="{942DC373-8B79-474E-9EF6-682153E52446}" dt="2024-04-09T07:48:30.355" v="122514"/>
          <ac:spMkLst>
            <pc:docMk/>
            <pc:sldMk cId="2903079836" sldId="2147377557"/>
            <ac:spMk id="16" creationId="{F2BA87CF-9065-F960-2C30-E80AAA6B573F}"/>
          </ac:spMkLst>
        </pc:spChg>
        <pc:spChg chg="add del mod replST">
          <ac:chgData name="Holly Jalota" userId="151c0755-ebdb-4543-b130-909b4e7f85d6" providerId="ADAL" clId="{942DC373-8B79-474E-9EF6-682153E52446}" dt="2024-04-09T07:48:59.114" v="122715"/>
          <ac:spMkLst>
            <pc:docMk/>
            <pc:sldMk cId="2903079836" sldId="2147377557"/>
            <ac:spMk id="17" creationId="{49A10941-0692-1E70-A4FE-23C4E967EF37}"/>
          </ac:spMkLst>
        </pc:spChg>
        <pc:spChg chg="add del mod replST delST">
          <ac:chgData name="Holly Jalota" userId="151c0755-ebdb-4543-b130-909b4e7f85d6" providerId="ADAL" clId="{942DC373-8B79-474E-9EF6-682153E52446}" dt="2024-04-02T13:35:08.172" v="9499" actId="20577"/>
          <ac:spMkLst>
            <pc:docMk/>
            <pc:sldMk cId="2903079836" sldId="2147377557"/>
            <ac:spMk id="17" creationId="{7F1418DD-7062-6337-45F8-B30B3956367F}"/>
          </ac:spMkLst>
        </pc:spChg>
        <pc:spChg chg="add mod replST delST">
          <ac:chgData name="Holly Jalota" userId="151c0755-ebdb-4543-b130-909b4e7f85d6" providerId="ADAL" clId="{942DC373-8B79-474E-9EF6-682153E52446}" dt="2024-04-02T13:35:01.535" v="8674" actId="20577"/>
          <ac:spMkLst>
            <pc:docMk/>
            <pc:sldMk cId="2903079836" sldId="2147377557"/>
            <ac:spMk id="18" creationId="{AE2D65A5-9B69-E556-B5C0-6C52A9C270FF}"/>
          </ac:spMkLst>
        </pc:spChg>
        <pc:spChg chg="add del mod replST">
          <ac:chgData name="Holly Jalota" userId="151c0755-ebdb-4543-b130-909b4e7f85d6" providerId="ADAL" clId="{942DC373-8B79-474E-9EF6-682153E52446}" dt="2024-04-09T07:50:21.553" v="122914"/>
          <ac:spMkLst>
            <pc:docMk/>
            <pc:sldMk cId="2903079836" sldId="2147377557"/>
            <ac:spMk id="18" creationId="{CE4FE024-97AA-F712-090F-E101FDF111DB}"/>
          </ac:spMkLst>
        </pc:spChg>
        <pc:spChg chg="add mod replST delST">
          <ac:chgData name="Holly Jalota" userId="151c0755-ebdb-4543-b130-909b4e7f85d6" providerId="ADAL" clId="{942DC373-8B79-474E-9EF6-682153E52446}" dt="2024-04-02T13:35:05.033" v="9252" actId="20577"/>
          <ac:spMkLst>
            <pc:docMk/>
            <pc:sldMk cId="2903079836" sldId="2147377557"/>
            <ac:spMk id="19" creationId="{6022B912-F2C2-28C4-9875-2F26E3EAA9B9}"/>
          </ac:spMkLst>
        </pc:spChg>
        <pc:spChg chg="add del mod replST">
          <ac:chgData name="Holly Jalota" userId="151c0755-ebdb-4543-b130-909b4e7f85d6" providerId="ADAL" clId="{942DC373-8B79-474E-9EF6-682153E52446}" dt="2024-04-09T07:50:58.598" v="123113"/>
          <ac:spMkLst>
            <pc:docMk/>
            <pc:sldMk cId="2903079836" sldId="2147377557"/>
            <ac:spMk id="19" creationId="{A07AE34C-433A-1F98-5752-B2BC5E459761}"/>
          </ac:spMkLst>
        </pc:spChg>
        <pc:spChg chg="add del mod replST">
          <ac:chgData name="Holly Jalota" userId="151c0755-ebdb-4543-b130-909b4e7f85d6" providerId="ADAL" clId="{942DC373-8B79-474E-9EF6-682153E52446}" dt="2024-04-09T07:51:29.145" v="123329"/>
          <ac:spMkLst>
            <pc:docMk/>
            <pc:sldMk cId="2903079836" sldId="2147377557"/>
            <ac:spMk id="20" creationId="{52D8CE7B-7323-D7BF-CBD9-6412B50277AD}"/>
          </ac:spMkLst>
        </pc:spChg>
        <pc:spChg chg="add del mod replST">
          <ac:chgData name="Holly Jalota" userId="151c0755-ebdb-4543-b130-909b4e7f85d6" providerId="ADAL" clId="{942DC373-8B79-474E-9EF6-682153E52446}" dt="2024-04-03T08:45:57.991" v="71502"/>
          <ac:spMkLst>
            <pc:docMk/>
            <pc:sldMk cId="2903079836" sldId="2147377557"/>
            <ac:spMk id="20" creationId="{7290ED9B-AA74-C2FA-9EA2-C80D182E20B5}"/>
          </ac:spMkLst>
        </pc:spChg>
        <pc:spChg chg="add mod replST delST">
          <ac:chgData name="Holly Jalota" userId="151c0755-ebdb-4543-b130-909b4e7f85d6" providerId="ADAL" clId="{942DC373-8B79-474E-9EF6-682153E52446}" dt="2024-04-02T13:35:16.353" v="10826" actId="20577"/>
          <ac:spMkLst>
            <pc:docMk/>
            <pc:sldMk cId="2903079836" sldId="2147377557"/>
            <ac:spMk id="20" creationId="{CE4D9028-5D9B-8686-693E-3F421C2C1E6B}"/>
          </ac:spMkLst>
        </pc:spChg>
        <pc:spChg chg="add del mod replST">
          <ac:chgData name="Holly Jalota" userId="151c0755-ebdb-4543-b130-909b4e7f85d6" providerId="ADAL" clId="{942DC373-8B79-474E-9EF6-682153E52446}" dt="2024-04-09T07:51:50.831" v="123529"/>
          <ac:spMkLst>
            <pc:docMk/>
            <pc:sldMk cId="2903079836" sldId="2147377557"/>
            <ac:spMk id="21" creationId="{7A4D73D1-494E-CC35-12EB-11EF906FA7E0}"/>
          </ac:spMkLst>
        </pc:spChg>
        <pc:spChg chg="add del mod replST">
          <ac:chgData name="Holly Jalota" userId="151c0755-ebdb-4543-b130-909b4e7f85d6" providerId="ADAL" clId="{942DC373-8B79-474E-9EF6-682153E52446}" dt="2024-04-02T13:36:26.982" v="11946"/>
          <ac:spMkLst>
            <pc:docMk/>
            <pc:sldMk cId="2903079836" sldId="2147377557"/>
            <ac:spMk id="21" creationId="{F861ED3E-F6E0-75C6-ED52-C4CAB8BDA83E}"/>
          </ac:spMkLst>
        </pc:spChg>
        <pc:spChg chg="add mod replST delST">
          <ac:chgData name="Holly Jalota" userId="151c0755-ebdb-4543-b130-909b4e7f85d6" providerId="ADAL" clId="{942DC373-8B79-474E-9EF6-682153E52446}" dt="2024-04-02T13:36:23.144" v="11739" actId="20577"/>
          <ac:spMkLst>
            <pc:docMk/>
            <pc:sldMk cId="2903079836" sldId="2147377557"/>
            <ac:spMk id="22" creationId="{0699563B-8749-83F7-EB40-5249915F02AE}"/>
          </ac:spMkLst>
        </pc:spChg>
        <pc:spChg chg="add del mod replST">
          <ac:chgData name="Holly Jalota" userId="151c0755-ebdb-4543-b130-909b4e7f85d6" providerId="ADAL" clId="{942DC373-8B79-474E-9EF6-682153E52446}" dt="2024-04-09T07:52:12.445" v="123729"/>
          <ac:spMkLst>
            <pc:docMk/>
            <pc:sldMk cId="2903079836" sldId="2147377557"/>
            <ac:spMk id="22" creationId="{CB557635-B904-558C-5009-D4CB31AAA8B1}"/>
          </ac:spMkLst>
        </pc:spChg>
        <pc:spChg chg="add del mod replST">
          <ac:chgData name="Holly Jalota" userId="151c0755-ebdb-4543-b130-909b4e7f85d6" providerId="ADAL" clId="{942DC373-8B79-474E-9EF6-682153E52446}" dt="2024-04-03T08:46:27.689" v="71807"/>
          <ac:spMkLst>
            <pc:docMk/>
            <pc:sldMk cId="2903079836" sldId="2147377557"/>
            <ac:spMk id="22" creationId="{DA5B23AA-B187-B3BA-64FC-08E6CE895382}"/>
          </ac:spMkLst>
        </pc:spChg>
        <pc:spChg chg="add del mod replST">
          <ac:chgData name="Holly Jalota" userId="151c0755-ebdb-4543-b130-909b4e7f85d6" providerId="ADAL" clId="{942DC373-8B79-474E-9EF6-682153E52446}" dt="2024-04-03T08:47:30.950" v="72114"/>
          <ac:spMkLst>
            <pc:docMk/>
            <pc:sldMk cId="2903079836" sldId="2147377557"/>
            <ac:spMk id="23" creationId="{8DA85A6E-D58D-9036-2658-91F6A131EC92}"/>
          </ac:spMkLst>
        </pc:spChg>
        <pc:spChg chg="add del mod replST">
          <ac:chgData name="Holly Jalota" userId="151c0755-ebdb-4543-b130-909b4e7f85d6" providerId="ADAL" clId="{942DC373-8B79-474E-9EF6-682153E52446}" dt="2024-04-09T07:52:39.071" v="123942"/>
          <ac:spMkLst>
            <pc:docMk/>
            <pc:sldMk cId="2903079836" sldId="2147377557"/>
            <ac:spMk id="23" creationId="{EED825A4-2935-4F32-E39A-88AEC3ECAEDA}"/>
          </ac:spMkLst>
        </pc:spChg>
        <pc:spChg chg="add del mod replST">
          <ac:chgData name="Holly Jalota" userId="151c0755-ebdb-4543-b130-909b4e7f85d6" providerId="ADAL" clId="{942DC373-8B79-474E-9EF6-682153E52446}" dt="2024-04-02T13:36:36.858" v="12283"/>
          <ac:spMkLst>
            <pc:docMk/>
            <pc:sldMk cId="2903079836" sldId="2147377557"/>
            <ac:spMk id="23" creationId="{EF9FE25D-2700-597B-7E66-2858FADDFAF0}"/>
          </ac:spMkLst>
        </pc:spChg>
        <pc:spChg chg="add del mod replST">
          <ac:chgData name="Holly Jalota" userId="151c0755-ebdb-4543-b130-909b4e7f85d6" providerId="ADAL" clId="{942DC373-8B79-474E-9EF6-682153E52446}" dt="2024-04-02T13:36:46.519" v="12619"/>
          <ac:spMkLst>
            <pc:docMk/>
            <pc:sldMk cId="2903079836" sldId="2147377557"/>
            <ac:spMk id="24" creationId="{11862BD6-3ECF-7FF1-9175-B4C565945E84}"/>
          </ac:spMkLst>
        </pc:spChg>
        <pc:spChg chg="add del mod replST">
          <ac:chgData name="Holly Jalota" userId="151c0755-ebdb-4543-b130-909b4e7f85d6" providerId="ADAL" clId="{942DC373-8B79-474E-9EF6-682153E52446}" dt="2024-04-09T07:53:08.739" v="124146"/>
          <ac:spMkLst>
            <pc:docMk/>
            <pc:sldMk cId="2903079836" sldId="2147377557"/>
            <ac:spMk id="24" creationId="{29FEB418-833B-C0DF-2894-52C45367C83F}"/>
          </ac:spMkLst>
        </pc:spChg>
        <pc:spChg chg="add del mod replST">
          <ac:chgData name="Holly Jalota" userId="151c0755-ebdb-4543-b130-909b4e7f85d6" providerId="ADAL" clId="{942DC373-8B79-474E-9EF6-682153E52446}" dt="2024-04-02T13:36:55.885" v="12954"/>
          <ac:spMkLst>
            <pc:docMk/>
            <pc:sldMk cId="2903079836" sldId="2147377557"/>
            <ac:spMk id="25" creationId="{01137B5D-891F-340D-F924-27A7CA72D742}"/>
          </ac:spMkLst>
        </pc:spChg>
        <pc:spChg chg="add del mod replST">
          <ac:chgData name="Holly Jalota" userId="151c0755-ebdb-4543-b130-909b4e7f85d6" providerId="ADAL" clId="{942DC373-8B79-474E-9EF6-682153E52446}" dt="2024-04-09T07:53:17.958" v="124361"/>
          <ac:spMkLst>
            <pc:docMk/>
            <pc:sldMk cId="2903079836" sldId="2147377557"/>
            <ac:spMk id="25" creationId="{147CC1DA-3C3F-B4C7-E2BC-AC1278CCC533}"/>
          </ac:spMkLst>
        </pc:spChg>
        <pc:spChg chg="add del mod replST">
          <ac:chgData name="Holly Jalota" userId="151c0755-ebdb-4543-b130-909b4e7f85d6" providerId="ADAL" clId="{942DC373-8B79-474E-9EF6-682153E52446}" dt="2024-04-02T13:37:16.605" v="13292"/>
          <ac:spMkLst>
            <pc:docMk/>
            <pc:sldMk cId="2903079836" sldId="2147377557"/>
            <ac:spMk id="26" creationId="{3724D862-5F57-2FF3-79A2-515C96878F31}"/>
          </ac:spMkLst>
        </pc:spChg>
        <pc:spChg chg="add del mod replST">
          <ac:chgData name="Holly Jalota" userId="151c0755-ebdb-4543-b130-909b4e7f85d6" providerId="ADAL" clId="{942DC373-8B79-474E-9EF6-682153E52446}" dt="2024-04-09T07:53:27.135" v="124567"/>
          <ac:spMkLst>
            <pc:docMk/>
            <pc:sldMk cId="2903079836" sldId="2147377557"/>
            <ac:spMk id="26" creationId="{89A4E7A3-E56C-38D8-BDC8-3F2C81F6562C}"/>
          </ac:spMkLst>
        </pc:spChg>
        <pc:spChg chg="add del mod replST">
          <ac:chgData name="Holly Jalota" userId="151c0755-ebdb-4543-b130-909b4e7f85d6" providerId="ADAL" clId="{942DC373-8B79-474E-9EF6-682153E52446}" dt="2024-04-02T13:37:48.281" v="13640"/>
          <ac:spMkLst>
            <pc:docMk/>
            <pc:sldMk cId="2903079836" sldId="2147377557"/>
            <ac:spMk id="27" creationId="{56247823-263C-AC2B-D186-075A99623E3E}"/>
          </ac:spMkLst>
        </pc:spChg>
        <pc:spChg chg="add del mod replST">
          <ac:chgData name="Holly Jalota" userId="151c0755-ebdb-4543-b130-909b4e7f85d6" providerId="ADAL" clId="{942DC373-8B79-474E-9EF6-682153E52446}" dt="2024-04-03T08:47:42.889" v="72419"/>
          <ac:spMkLst>
            <pc:docMk/>
            <pc:sldMk cId="2903079836" sldId="2147377557"/>
            <ac:spMk id="27" creationId="{8BD5C9F3-38FC-C8A1-2C62-3BEC7E38CA01}"/>
          </ac:spMkLst>
        </pc:spChg>
        <pc:spChg chg="add del mod replST">
          <ac:chgData name="Holly Jalota" userId="151c0755-ebdb-4543-b130-909b4e7f85d6" providerId="ADAL" clId="{942DC373-8B79-474E-9EF6-682153E52446}" dt="2024-04-09T07:53:53.317" v="124829"/>
          <ac:spMkLst>
            <pc:docMk/>
            <pc:sldMk cId="2903079836" sldId="2147377557"/>
            <ac:spMk id="27" creationId="{8CDDBA86-D786-BC40-70D1-1A72BF88625B}"/>
          </ac:spMkLst>
        </pc:spChg>
        <pc:spChg chg="add del mod replST">
          <ac:chgData name="Holly Jalota" userId="151c0755-ebdb-4543-b130-909b4e7f85d6" providerId="ADAL" clId="{942DC373-8B79-474E-9EF6-682153E52446}" dt="2024-04-09T07:54:02.564" v="125067"/>
          <ac:spMkLst>
            <pc:docMk/>
            <pc:sldMk cId="2903079836" sldId="2147377557"/>
            <ac:spMk id="28" creationId="{037F1CE6-E6DB-4DE7-6AC0-4309A822DB77}"/>
          </ac:spMkLst>
        </pc:spChg>
        <pc:spChg chg="add del mod replST">
          <ac:chgData name="Holly Jalota" userId="151c0755-ebdb-4543-b130-909b4e7f85d6" providerId="ADAL" clId="{942DC373-8B79-474E-9EF6-682153E52446}" dt="2024-04-02T13:37:57.600" v="13972"/>
          <ac:spMkLst>
            <pc:docMk/>
            <pc:sldMk cId="2903079836" sldId="2147377557"/>
            <ac:spMk id="28" creationId="{23B3241D-3A67-F9E0-26E9-C5B93B7C10B9}"/>
          </ac:spMkLst>
        </pc:spChg>
        <pc:spChg chg="add del mod replST">
          <ac:chgData name="Holly Jalota" userId="151c0755-ebdb-4543-b130-909b4e7f85d6" providerId="ADAL" clId="{942DC373-8B79-474E-9EF6-682153E52446}" dt="2024-04-02T13:38:06.900" v="14335"/>
          <ac:spMkLst>
            <pc:docMk/>
            <pc:sldMk cId="2903079836" sldId="2147377557"/>
            <ac:spMk id="29" creationId="{5E1F371B-97DD-B443-F4B9-548340353CC7}"/>
          </ac:spMkLst>
        </pc:spChg>
        <pc:spChg chg="add del mod replST">
          <ac:chgData name="Holly Jalota" userId="151c0755-ebdb-4543-b130-909b4e7f85d6" providerId="ADAL" clId="{942DC373-8B79-474E-9EF6-682153E52446}" dt="2024-04-03T08:47:53.510" v="72725"/>
          <ac:spMkLst>
            <pc:docMk/>
            <pc:sldMk cId="2903079836" sldId="2147377557"/>
            <ac:spMk id="29" creationId="{79B3AA95-3F7F-E688-07FA-82108EFCFC6C}"/>
          </ac:spMkLst>
        </pc:spChg>
        <pc:spChg chg="add del mod replST">
          <ac:chgData name="Holly Jalota" userId="151c0755-ebdb-4543-b130-909b4e7f85d6" providerId="ADAL" clId="{942DC373-8B79-474E-9EF6-682153E52446}" dt="2024-04-09T07:54:28.576" v="125269"/>
          <ac:spMkLst>
            <pc:docMk/>
            <pc:sldMk cId="2903079836" sldId="2147377557"/>
            <ac:spMk id="29" creationId="{D610A8AC-B7DC-6945-40AD-04152311CB8A}"/>
          </ac:spMkLst>
        </pc:spChg>
        <pc:spChg chg="add del mod replST">
          <ac:chgData name="Holly Jalota" userId="151c0755-ebdb-4543-b130-909b4e7f85d6" providerId="ADAL" clId="{942DC373-8B79-474E-9EF6-682153E52446}" dt="2024-04-09T07:54:37.940" v="125480"/>
          <ac:spMkLst>
            <pc:docMk/>
            <pc:sldMk cId="2903079836" sldId="2147377557"/>
            <ac:spMk id="30" creationId="{8CB11EEF-7DAC-6F8B-DE20-0A05FF1F77DC}"/>
          </ac:spMkLst>
        </pc:spChg>
        <pc:spChg chg="add del mod replST">
          <ac:chgData name="Holly Jalota" userId="151c0755-ebdb-4543-b130-909b4e7f85d6" providerId="ADAL" clId="{942DC373-8B79-474E-9EF6-682153E52446}" dt="2024-04-02T13:38:16.853" v="14677"/>
          <ac:spMkLst>
            <pc:docMk/>
            <pc:sldMk cId="2903079836" sldId="2147377557"/>
            <ac:spMk id="30" creationId="{E7C1B36F-3AE3-9227-9B43-290FBEE780A7}"/>
          </ac:spMkLst>
        </pc:spChg>
        <pc:spChg chg="add del mod replST">
          <ac:chgData name="Holly Jalota" userId="151c0755-ebdb-4543-b130-909b4e7f85d6" providerId="ADAL" clId="{942DC373-8B79-474E-9EF6-682153E52446}" dt="2024-04-09T07:54:47.334" v="125688"/>
          <ac:spMkLst>
            <pc:docMk/>
            <pc:sldMk cId="2903079836" sldId="2147377557"/>
            <ac:spMk id="31" creationId="{AC0FAD02-16EE-784E-B63C-72041ECE793C}"/>
          </ac:spMkLst>
        </pc:spChg>
        <pc:spChg chg="add del mod replST">
          <ac:chgData name="Holly Jalota" userId="151c0755-ebdb-4543-b130-909b4e7f85d6" providerId="ADAL" clId="{942DC373-8B79-474E-9EF6-682153E52446}" dt="2024-04-03T08:48:03.551" v="73030"/>
          <ac:spMkLst>
            <pc:docMk/>
            <pc:sldMk cId="2903079836" sldId="2147377557"/>
            <ac:spMk id="31" creationId="{BB8D0C55-6E44-6F1B-9644-948E9B11C946}"/>
          </ac:spMkLst>
        </pc:spChg>
        <pc:spChg chg="add del mod replST">
          <ac:chgData name="Holly Jalota" userId="151c0755-ebdb-4543-b130-909b4e7f85d6" providerId="ADAL" clId="{942DC373-8B79-474E-9EF6-682153E52446}" dt="2024-04-02T13:38:26.447" v="15041"/>
          <ac:spMkLst>
            <pc:docMk/>
            <pc:sldMk cId="2903079836" sldId="2147377557"/>
            <ac:spMk id="31" creationId="{DE646152-754C-3F2E-7D54-1A1E2B7DB528}"/>
          </ac:spMkLst>
        </pc:spChg>
        <pc:spChg chg="add del mod replST">
          <ac:chgData name="Holly Jalota" userId="151c0755-ebdb-4543-b130-909b4e7f85d6" providerId="ADAL" clId="{942DC373-8B79-474E-9EF6-682153E52446}" dt="2024-04-02T13:38:36.141" v="15385"/>
          <ac:spMkLst>
            <pc:docMk/>
            <pc:sldMk cId="2903079836" sldId="2147377557"/>
            <ac:spMk id="32" creationId="{4F2FC17C-9436-14B9-31F7-7BC7A80A3630}"/>
          </ac:spMkLst>
        </pc:spChg>
        <pc:spChg chg="add del mod replST">
          <ac:chgData name="Holly Jalota" userId="151c0755-ebdb-4543-b130-909b4e7f85d6" providerId="ADAL" clId="{942DC373-8B79-474E-9EF6-682153E52446}" dt="2024-04-09T07:54:56.679" v="125927"/>
          <ac:spMkLst>
            <pc:docMk/>
            <pc:sldMk cId="2903079836" sldId="2147377557"/>
            <ac:spMk id="32" creationId="{A8BD3C5C-DCE5-552D-D9E7-D93455EA47D6}"/>
          </ac:spMkLst>
        </pc:spChg>
        <pc:spChg chg="add del mod replST">
          <ac:chgData name="Holly Jalota" userId="151c0755-ebdb-4543-b130-909b4e7f85d6" providerId="ADAL" clId="{942DC373-8B79-474E-9EF6-682153E52446}" dt="2024-04-03T08:48:47.392" v="73338"/>
          <ac:spMkLst>
            <pc:docMk/>
            <pc:sldMk cId="2903079836" sldId="2147377557"/>
            <ac:spMk id="33" creationId="{2370D2AF-FEC2-3100-E7EE-75663D337D39}"/>
          </ac:spMkLst>
        </pc:spChg>
        <pc:spChg chg="add del mod replST">
          <ac:chgData name="Holly Jalota" userId="151c0755-ebdb-4543-b130-909b4e7f85d6" providerId="ADAL" clId="{942DC373-8B79-474E-9EF6-682153E52446}" dt="2024-04-02T13:38:45.645" v="15761"/>
          <ac:spMkLst>
            <pc:docMk/>
            <pc:sldMk cId="2903079836" sldId="2147377557"/>
            <ac:spMk id="33" creationId="{44F449E4-2625-8358-BE00-BFD6C7E0D454}"/>
          </ac:spMkLst>
        </pc:spChg>
        <pc:spChg chg="add del mod replST">
          <ac:chgData name="Holly Jalota" userId="151c0755-ebdb-4543-b130-909b4e7f85d6" providerId="ADAL" clId="{942DC373-8B79-474E-9EF6-682153E52446}" dt="2024-04-09T07:55:05.918" v="126156"/>
          <ac:spMkLst>
            <pc:docMk/>
            <pc:sldMk cId="2903079836" sldId="2147377557"/>
            <ac:spMk id="33" creationId="{777B1A96-35EB-C3B5-55E8-E86766321D30}"/>
          </ac:spMkLst>
        </pc:spChg>
        <pc:spChg chg="add del mod replST">
          <ac:chgData name="Holly Jalota" userId="151c0755-ebdb-4543-b130-909b4e7f85d6" providerId="ADAL" clId="{942DC373-8B79-474E-9EF6-682153E52446}" dt="2024-04-02T13:38:54.920" v="16112"/>
          <ac:spMkLst>
            <pc:docMk/>
            <pc:sldMk cId="2903079836" sldId="2147377557"/>
            <ac:spMk id="34" creationId="{A784423F-0A99-7E99-C8B8-0EAF5F5705D0}"/>
          </ac:spMkLst>
        </pc:spChg>
        <pc:spChg chg="add del mod replST">
          <ac:chgData name="Holly Jalota" userId="151c0755-ebdb-4543-b130-909b4e7f85d6" providerId="ADAL" clId="{942DC373-8B79-474E-9EF6-682153E52446}" dt="2024-04-09T07:55:15.118" v="126363"/>
          <ac:spMkLst>
            <pc:docMk/>
            <pc:sldMk cId="2903079836" sldId="2147377557"/>
            <ac:spMk id="34" creationId="{A9253E9E-8977-0AB1-34A5-3A4B10CC7E86}"/>
          </ac:spMkLst>
        </pc:spChg>
        <pc:spChg chg="add del mod replST">
          <ac:chgData name="Holly Jalota" userId="151c0755-ebdb-4543-b130-909b4e7f85d6" providerId="ADAL" clId="{942DC373-8B79-474E-9EF6-682153E52446}" dt="2024-04-09T07:55:57.441" v="126579"/>
          <ac:spMkLst>
            <pc:docMk/>
            <pc:sldMk cId="2903079836" sldId="2147377557"/>
            <ac:spMk id="35" creationId="{465DB00B-B909-4F67-C499-3824A4E7EA55}"/>
          </ac:spMkLst>
        </pc:spChg>
        <pc:spChg chg="add del mod replST">
          <ac:chgData name="Holly Jalota" userId="151c0755-ebdb-4543-b130-909b4e7f85d6" providerId="ADAL" clId="{942DC373-8B79-474E-9EF6-682153E52446}" dt="2024-04-02T13:39:04.336" v="16466"/>
          <ac:spMkLst>
            <pc:docMk/>
            <pc:sldMk cId="2903079836" sldId="2147377557"/>
            <ac:spMk id="35" creationId="{E6FAF3A7-36B6-D370-3AA4-D7F961473F30}"/>
          </ac:spMkLst>
        </pc:spChg>
        <pc:spChg chg="add del mod replST">
          <ac:chgData name="Holly Jalota" userId="151c0755-ebdb-4543-b130-909b4e7f85d6" providerId="ADAL" clId="{942DC373-8B79-474E-9EF6-682153E52446}" dt="2024-04-02T13:39:24.584" v="16798"/>
          <ac:spMkLst>
            <pc:docMk/>
            <pc:sldMk cId="2903079836" sldId="2147377557"/>
            <ac:spMk id="36" creationId="{1E08970F-B275-0E45-AAA5-F3B5F4DFB844}"/>
          </ac:spMkLst>
        </pc:spChg>
        <pc:spChg chg="add del mod replST">
          <ac:chgData name="Holly Jalota" userId="151c0755-ebdb-4543-b130-909b4e7f85d6" providerId="ADAL" clId="{942DC373-8B79-474E-9EF6-682153E52446}" dt="2024-04-09T07:56:18.397" v="126777"/>
          <ac:spMkLst>
            <pc:docMk/>
            <pc:sldMk cId="2903079836" sldId="2147377557"/>
            <ac:spMk id="36" creationId="{9F6F69C8-1FA4-7871-0F3F-FD4E9EAFB239}"/>
          </ac:spMkLst>
        </pc:spChg>
        <pc:spChg chg="add del mod replST">
          <ac:chgData name="Holly Jalota" userId="151c0755-ebdb-4543-b130-909b4e7f85d6" providerId="ADAL" clId="{942DC373-8B79-474E-9EF6-682153E52446}" dt="2024-04-09T07:56:49.820" v="127003"/>
          <ac:spMkLst>
            <pc:docMk/>
            <pc:sldMk cId="2903079836" sldId="2147377557"/>
            <ac:spMk id="37" creationId="{987BF13F-070F-3D21-08A3-2AB45C618066}"/>
          </ac:spMkLst>
        </pc:spChg>
        <pc:spChg chg="add del mod replST">
          <ac:chgData name="Holly Jalota" userId="151c0755-ebdb-4543-b130-909b4e7f85d6" providerId="ADAL" clId="{942DC373-8B79-474E-9EF6-682153E52446}" dt="2024-04-02T13:39:35.700" v="17140"/>
          <ac:spMkLst>
            <pc:docMk/>
            <pc:sldMk cId="2903079836" sldId="2147377557"/>
            <ac:spMk id="37" creationId="{F6DBD019-99E2-1D47-15B8-E21BD8A05606}"/>
          </ac:spMkLst>
        </pc:spChg>
        <pc:spChg chg="add del mod replST">
          <ac:chgData name="Holly Jalota" userId="151c0755-ebdb-4543-b130-909b4e7f85d6" providerId="ADAL" clId="{942DC373-8B79-474E-9EF6-682153E52446}" dt="2024-04-03T08:48:57.455" v="73643"/>
          <ac:spMkLst>
            <pc:docMk/>
            <pc:sldMk cId="2903079836" sldId="2147377557"/>
            <ac:spMk id="38" creationId="{2B08ED70-DE85-C6C2-10A9-2C959441A35F}"/>
          </ac:spMkLst>
        </pc:spChg>
        <pc:spChg chg="add del mod replST">
          <ac:chgData name="Holly Jalota" userId="151c0755-ebdb-4543-b130-909b4e7f85d6" providerId="ADAL" clId="{942DC373-8B79-474E-9EF6-682153E52446}" dt="2024-04-09T07:57:12.679" v="127248"/>
          <ac:spMkLst>
            <pc:docMk/>
            <pc:sldMk cId="2903079836" sldId="2147377557"/>
            <ac:spMk id="38" creationId="{44858291-E163-C053-A9C3-ECE380154B33}"/>
          </ac:spMkLst>
        </pc:spChg>
        <pc:spChg chg="add del mod replST">
          <ac:chgData name="Holly Jalota" userId="151c0755-ebdb-4543-b130-909b4e7f85d6" providerId="ADAL" clId="{942DC373-8B79-474E-9EF6-682153E52446}" dt="2024-04-02T13:39:45.060" v="17472"/>
          <ac:spMkLst>
            <pc:docMk/>
            <pc:sldMk cId="2903079836" sldId="2147377557"/>
            <ac:spMk id="38" creationId="{72703648-6A0C-D482-7747-191E9348D22A}"/>
          </ac:spMkLst>
        </pc:spChg>
        <pc:spChg chg="add del mod replST">
          <ac:chgData name="Holly Jalota" userId="151c0755-ebdb-4543-b130-909b4e7f85d6" providerId="ADAL" clId="{942DC373-8B79-474E-9EF6-682153E52446}" dt="2024-04-09T07:57:21.872" v="127469"/>
          <ac:spMkLst>
            <pc:docMk/>
            <pc:sldMk cId="2903079836" sldId="2147377557"/>
            <ac:spMk id="39" creationId="{5AB81311-575F-E73C-29E6-CD26F8AD2DC2}"/>
          </ac:spMkLst>
        </pc:spChg>
        <pc:spChg chg="add del mod replST">
          <ac:chgData name="Holly Jalota" userId="151c0755-ebdb-4543-b130-909b4e7f85d6" providerId="ADAL" clId="{942DC373-8B79-474E-9EF6-682153E52446}" dt="2024-04-02T13:40:09.202" v="17804"/>
          <ac:spMkLst>
            <pc:docMk/>
            <pc:sldMk cId="2903079836" sldId="2147377557"/>
            <ac:spMk id="39" creationId="{D95B5F0C-C3A8-6EB8-CB2E-C8E3B5FADD06}"/>
          </ac:spMkLst>
        </pc:spChg>
        <pc:spChg chg="add del mod replST">
          <ac:chgData name="Holly Jalota" userId="151c0755-ebdb-4543-b130-909b4e7f85d6" providerId="ADAL" clId="{942DC373-8B79-474E-9EF6-682153E52446}" dt="2024-04-03T08:49:06.852" v="73964"/>
          <ac:spMkLst>
            <pc:docMk/>
            <pc:sldMk cId="2903079836" sldId="2147377557"/>
            <ac:spMk id="40" creationId="{31D43E8F-AC1B-2B38-E993-915167D2DC7D}"/>
          </ac:spMkLst>
        </pc:spChg>
        <pc:spChg chg="add del mod replST">
          <ac:chgData name="Holly Jalota" userId="151c0755-ebdb-4543-b130-909b4e7f85d6" providerId="ADAL" clId="{942DC373-8B79-474E-9EF6-682153E52446}" dt="2024-04-09T07:57:31.039" v="127669"/>
          <ac:spMkLst>
            <pc:docMk/>
            <pc:sldMk cId="2903079836" sldId="2147377557"/>
            <ac:spMk id="40" creationId="{DD36C220-E4E8-E652-81FC-A2E8530DA39A}"/>
          </ac:spMkLst>
        </pc:spChg>
        <pc:spChg chg="add del mod replST">
          <ac:chgData name="Holly Jalota" userId="151c0755-ebdb-4543-b130-909b4e7f85d6" providerId="ADAL" clId="{942DC373-8B79-474E-9EF6-682153E52446}" dt="2024-04-02T16:13:21.144" v="18136"/>
          <ac:spMkLst>
            <pc:docMk/>
            <pc:sldMk cId="2903079836" sldId="2147377557"/>
            <ac:spMk id="40" creationId="{FB7DD875-9A97-16FD-276F-D269B4BC6FE6}"/>
          </ac:spMkLst>
        </pc:spChg>
        <pc:spChg chg="add del mod replST">
          <ac:chgData name="Holly Jalota" userId="151c0755-ebdb-4543-b130-909b4e7f85d6" providerId="ADAL" clId="{942DC373-8B79-474E-9EF6-682153E52446}" dt="2024-04-03T08:49:16.504" v="74282"/>
          <ac:spMkLst>
            <pc:docMk/>
            <pc:sldMk cId="2903079836" sldId="2147377557"/>
            <ac:spMk id="41" creationId="{4F005152-30EB-B0DC-BAEB-F5D346760EA3}"/>
          </ac:spMkLst>
        </pc:spChg>
        <pc:spChg chg="add del mod replST">
          <ac:chgData name="Holly Jalota" userId="151c0755-ebdb-4543-b130-909b4e7f85d6" providerId="ADAL" clId="{942DC373-8B79-474E-9EF6-682153E52446}" dt="2024-04-02T16:13:32.315" v="18442"/>
          <ac:spMkLst>
            <pc:docMk/>
            <pc:sldMk cId="2903079836" sldId="2147377557"/>
            <ac:spMk id="41" creationId="{B2AC5A47-C699-21FB-BF29-DA7B79925065}"/>
          </ac:spMkLst>
        </pc:spChg>
        <pc:spChg chg="add del mod replST">
          <ac:chgData name="Holly Jalota" userId="151c0755-ebdb-4543-b130-909b4e7f85d6" providerId="ADAL" clId="{942DC373-8B79-474E-9EF6-682153E52446}" dt="2024-04-09T07:57:40.470" v="127868"/>
          <ac:spMkLst>
            <pc:docMk/>
            <pc:sldMk cId="2903079836" sldId="2147377557"/>
            <ac:spMk id="41" creationId="{FA36A6AE-E073-3E8C-61A8-F6ACC425794F}"/>
          </ac:spMkLst>
        </pc:spChg>
        <pc:spChg chg="add del mod replST">
          <ac:chgData name="Holly Jalota" userId="151c0755-ebdb-4543-b130-909b4e7f85d6" providerId="ADAL" clId="{942DC373-8B79-474E-9EF6-682153E52446}" dt="2024-04-09T07:57:49.617" v="128115"/>
          <ac:spMkLst>
            <pc:docMk/>
            <pc:sldMk cId="2903079836" sldId="2147377557"/>
            <ac:spMk id="42" creationId="{0D7CA5B0-EB5A-8500-CD62-A92FAED75B3F}"/>
          </ac:spMkLst>
        </pc:spChg>
        <pc:spChg chg="add del mod replST">
          <ac:chgData name="Holly Jalota" userId="151c0755-ebdb-4543-b130-909b4e7f85d6" providerId="ADAL" clId="{942DC373-8B79-474E-9EF6-682153E52446}" dt="2024-04-03T08:49:26.183" v="74625"/>
          <ac:spMkLst>
            <pc:docMk/>
            <pc:sldMk cId="2903079836" sldId="2147377557"/>
            <ac:spMk id="42" creationId="{62201BF0-0F65-0986-B959-9BD38492D540}"/>
          </ac:spMkLst>
        </pc:spChg>
        <pc:spChg chg="add del mod replST">
          <ac:chgData name="Holly Jalota" userId="151c0755-ebdb-4543-b130-909b4e7f85d6" providerId="ADAL" clId="{942DC373-8B79-474E-9EF6-682153E52446}" dt="2024-04-03T08:49:35.562" v="74973"/>
          <ac:spMkLst>
            <pc:docMk/>
            <pc:sldMk cId="2903079836" sldId="2147377557"/>
            <ac:spMk id="43" creationId="{30E13AA9-1BF1-0257-6BBD-FB4C48AE3557}"/>
          </ac:spMkLst>
        </pc:spChg>
        <pc:spChg chg="add del mod replST">
          <ac:chgData name="Holly Jalota" userId="151c0755-ebdb-4543-b130-909b4e7f85d6" providerId="ADAL" clId="{942DC373-8B79-474E-9EF6-682153E52446}" dt="2024-04-09T07:57:58.954" v="128325"/>
          <ac:spMkLst>
            <pc:docMk/>
            <pc:sldMk cId="2903079836" sldId="2147377557"/>
            <ac:spMk id="43" creationId="{740FC12E-5932-0FB6-952C-C693D2AE29C6}"/>
          </ac:spMkLst>
        </pc:spChg>
        <pc:spChg chg="add del mod">
          <ac:chgData name="Holly Jalota" userId="151c0755-ebdb-4543-b130-909b4e7f85d6" providerId="ADAL" clId="{942DC373-8B79-474E-9EF6-682153E52446}" dt="2024-04-02T16:13:27.210" v="18352" actId="478"/>
          <ac:spMkLst>
            <pc:docMk/>
            <pc:sldMk cId="2903079836" sldId="2147377557"/>
            <ac:spMk id="43" creationId="{8C6220C5-E9B6-5F3E-9634-85434D794CF6}"/>
          </ac:spMkLst>
        </pc:spChg>
        <pc:spChg chg="add del mod replST">
          <ac:chgData name="Holly Jalota" userId="151c0755-ebdb-4543-b130-909b4e7f85d6" providerId="ADAL" clId="{942DC373-8B79-474E-9EF6-682153E52446}" dt="2024-04-02T16:13:42.028" v="18749"/>
          <ac:spMkLst>
            <pc:docMk/>
            <pc:sldMk cId="2903079836" sldId="2147377557"/>
            <ac:spMk id="44" creationId="{24117D96-37B2-9373-1D35-3FAD2363CFE7}"/>
          </ac:spMkLst>
        </pc:spChg>
        <pc:spChg chg="add del mod replST">
          <ac:chgData name="Holly Jalota" userId="151c0755-ebdb-4543-b130-909b4e7f85d6" providerId="ADAL" clId="{942DC373-8B79-474E-9EF6-682153E52446}" dt="2024-04-09T07:58:08.148" v="128565"/>
          <ac:spMkLst>
            <pc:docMk/>
            <pc:sldMk cId="2903079836" sldId="2147377557"/>
            <ac:spMk id="44" creationId="{7388BBA7-BFCB-D78E-7037-A00B37510F4F}"/>
          </ac:spMkLst>
        </pc:spChg>
        <pc:spChg chg="add del mod replST">
          <ac:chgData name="Holly Jalota" userId="151c0755-ebdb-4543-b130-909b4e7f85d6" providerId="ADAL" clId="{942DC373-8B79-474E-9EF6-682153E52446}" dt="2024-04-03T08:49:46.297" v="75279"/>
          <ac:spMkLst>
            <pc:docMk/>
            <pc:sldMk cId="2903079836" sldId="2147377557"/>
            <ac:spMk id="44" creationId="{BB16484F-F64F-669D-9CDB-80D597787C90}"/>
          </ac:spMkLst>
        </pc:spChg>
        <pc:spChg chg="add mod ord">
          <ac:chgData name="Holly Jalota" userId="151c0755-ebdb-4543-b130-909b4e7f85d6" providerId="ADAL" clId="{942DC373-8B79-474E-9EF6-682153E52446}" dt="2024-04-03T09:06:23.272" v="80983" actId="1076"/>
          <ac:spMkLst>
            <pc:docMk/>
            <pc:sldMk cId="2903079836" sldId="2147377557"/>
            <ac:spMk id="45" creationId="{124B359A-3C7F-CB2F-A9E6-12C0B026667E}"/>
          </ac:spMkLst>
        </pc:spChg>
        <pc:spChg chg="add del mod replST">
          <ac:chgData name="Holly Jalota" userId="151c0755-ebdb-4543-b130-909b4e7f85d6" providerId="ADAL" clId="{942DC373-8B79-474E-9EF6-682153E52446}" dt="2024-04-02T16:13:51.416" v="19054"/>
          <ac:spMkLst>
            <pc:docMk/>
            <pc:sldMk cId="2903079836" sldId="2147377557"/>
            <ac:spMk id="46" creationId="{0826C64C-FCB8-1798-9A43-C99443360E03}"/>
          </ac:spMkLst>
        </pc:spChg>
        <pc:spChg chg="add del mod replST">
          <ac:chgData name="Holly Jalota" userId="151c0755-ebdb-4543-b130-909b4e7f85d6" providerId="ADAL" clId="{942DC373-8B79-474E-9EF6-682153E52446}" dt="2024-04-09T07:58:17.348" v="128797"/>
          <ac:spMkLst>
            <pc:docMk/>
            <pc:sldMk cId="2903079836" sldId="2147377557"/>
            <ac:spMk id="46" creationId="{A4C2678C-6175-13C0-D754-8443D6042CA7}"/>
          </ac:spMkLst>
        </pc:spChg>
        <pc:spChg chg="add del mod replST">
          <ac:chgData name="Holly Jalota" userId="151c0755-ebdb-4543-b130-909b4e7f85d6" providerId="ADAL" clId="{942DC373-8B79-474E-9EF6-682153E52446}" dt="2024-04-03T08:50:32.020" v="75593"/>
          <ac:spMkLst>
            <pc:docMk/>
            <pc:sldMk cId="2903079836" sldId="2147377557"/>
            <ac:spMk id="46" creationId="{E6DBED89-BA7D-B7E2-56B5-9A341FA06E40}"/>
          </ac:spMkLst>
        </pc:spChg>
        <pc:spChg chg="add del mod replST">
          <ac:chgData name="Holly Jalota" userId="151c0755-ebdb-4543-b130-909b4e7f85d6" providerId="ADAL" clId="{942DC373-8B79-474E-9EF6-682153E52446}" dt="2024-04-03T08:50:41.559" v="75907"/>
          <ac:spMkLst>
            <pc:docMk/>
            <pc:sldMk cId="2903079836" sldId="2147377557"/>
            <ac:spMk id="47" creationId="{3FFE29B5-EF99-3334-5CD8-C478AA30A544}"/>
          </ac:spMkLst>
        </pc:spChg>
        <pc:spChg chg="add del mod replST">
          <ac:chgData name="Holly Jalota" userId="151c0755-ebdb-4543-b130-909b4e7f85d6" providerId="ADAL" clId="{942DC373-8B79-474E-9EF6-682153E52446}" dt="2024-04-02T16:14:00.705" v="19359"/>
          <ac:spMkLst>
            <pc:docMk/>
            <pc:sldMk cId="2903079836" sldId="2147377557"/>
            <ac:spMk id="47" creationId="{53DDCA46-A823-4E74-4B34-C8259C837FAA}"/>
          </ac:spMkLst>
        </pc:spChg>
        <pc:spChg chg="add del mod replST">
          <ac:chgData name="Holly Jalota" userId="151c0755-ebdb-4543-b130-909b4e7f85d6" providerId="ADAL" clId="{942DC373-8B79-474E-9EF6-682153E52446}" dt="2024-04-09T07:58:26.510" v="128994"/>
          <ac:spMkLst>
            <pc:docMk/>
            <pc:sldMk cId="2903079836" sldId="2147377557"/>
            <ac:spMk id="47" creationId="{C2F329C5-9544-247C-3004-6EA15355F65E}"/>
          </ac:spMkLst>
        </pc:spChg>
        <pc:spChg chg="add del mod replST">
          <ac:chgData name="Holly Jalota" userId="151c0755-ebdb-4543-b130-909b4e7f85d6" providerId="ADAL" clId="{942DC373-8B79-474E-9EF6-682153E52446}" dt="2024-04-02T16:14:11.529" v="19672"/>
          <ac:spMkLst>
            <pc:docMk/>
            <pc:sldMk cId="2903079836" sldId="2147377557"/>
            <ac:spMk id="48" creationId="{652DBEF8-2339-7FDD-1722-3DD6C4B2EDCA}"/>
          </ac:spMkLst>
        </pc:spChg>
        <pc:spChg chg="add del mod replST">
          <ac:chgData name="Holly Jalota" userId="151c0755-ebdb-4543-b130-909b4e7f85d6" providerId="ADAL" clId="{942DC373-8B79-474E-9EF6-682153E52446}" dt="2024-04-09T07:59:08.076" v="129220"/>
          <ac:spMkLst>
            <pc:docMk/>
            <pc:sldMk cId="2903079836" sldId="2147377557"/>
            <ac:spMk id="48" creationId="{6586449C-B59F-20E2-B4D5-B7372B82DD04}"/>
          </ac:spMkLst>
        </pc:spChg>
        <pc:spChg chg="add del mod replST">
          <ac:chgData name="Holly Jalota" userId="151c0755-ebdb-4543-b130-909b4e7f85d6" providerId="ADAL" clId="{942DC373-8B79-474E-9EF6-682153E52446}" dt="2024-04-03T08:50:50.941" v="76226"/>
          <ac:spMkLst>
            <pc:docMk/>
            <pc:sldMk cId="2903079836" sldId="2147377557"/>
            <ac:spMk id="48" creationId="{C64C035A-8728-F568-FF22-95294025C671}"/>
          </ac:spMkLst>
        </pc:spChg>
        <pc:spChg chg="add del mod replST">
          <ac:chgData name="Holly Jalota" userId="151c0755-ebdb-4543-b130-909b4e7f85d6" providerId="ADAL" clId="{942DC373-8B79-474E-9EF6-682153E52446}" dt="2024-04-09T08:01:26.255" v="129418"/>
          <ac:spMkLst>
            <pc:docMk/>
            <pc:sldMk cId="2903079836" sldId="2147377557"/>
            <ac:spMk id="49" creationId="{0CCD27BA-BC0C-FE12-CDFE-A4B31E65D8A6}"/>
          </ac:spMkLst>
        </pc:spChg>
        <pc:spChg chg="add del mod replST">
          <ac:chgData name="Holly Jalota" userId="151c0755-ebdb-4543-b130-909b4e7f85d6" providerId="ADAL" clId="{942DC373-8B79-474E-9EF6-682153E52446}" dt="2024-04-03T08:51:00.204" v="76540"/>
          <ac:spMkLst>
            <pc:docMk/>
            <pc:sldMk cId="2903079836" sldId="2147377557"/>
            <ac:spMk id="49" creationId="{532EAE37-8211-6310-EB34-500825ACB942}"/>
          </ac:spMkLst>
        </pc:spChg>
        <pc:spChg chg="add del mod">
          <ac:chgData name="Holly Jalota" userId="151c0755-ebdb-4543-b130-909b4e7f85d6" providerId="ADAL" clId="{942DC373-8B79-474E-9EF6-682153E52446}" dt="2024-04-02T16:14:07.441" v="19582" actId="478"/>
          <ac:spMkLst>
            <pc:docMk/>
            <pc:sldMk cId="2903079836" sldId="2147377557"/>
            <ac:spMk id="49" creationId="{D12444BA-9AFE-8AE9-A1B2-472EBD02B103}"/>
          </ac:spMkLst>
        </pc:spChg>
        <pc:spChg chg="add del mod replST">
          <ac:chgData name="Holly Jalota" userId="151c0755-ebdb-4543-b130-909b4e7f85d6" providerId="ADAL" clId="{942DC373-8B79-474E-9EF6-682153E52446}" dt="2024-04-02T16:14:21.800" v="20002"/>
          <ac:spMkLst>
            <pc:docMk/>
            <pc:sldMk cId="2903079836" sldId="2147377557"/>
            <ac:spMk id="50" creationId="{5744AB4B-53F5-CB0C-538E-1100D799269F}"/>
          </ac:spMkLst>
        </pc:spChg>
        <pc:spChg chg="add del mod replST">
          <ac:chgData name="Holly Jalota" userId="151c0755-ebdb-4543-b130-909b4e7f85d6" providerId="ADAL" clId="{942DC373-8B79-474E-9EF6-682153E52446}" dt="2024-04-09T08:02:04.317" v="129617"/>
          <ac:spMkLst>
            <pc:docMk/>
            <pc:sldMk cId="2903079836" sldId="2147377557"/>
            <ac:spMk id="50" creationId="{7EAC3FA9-F39E-97BA-34BA-39E2EDB120F3}"/>
          </ac:spMkLst>
        </pc:spChg>
        <pc:spChg chg="add del mod replST">
          <ac:chgData name="Holly Jalota" userId="151c0755-ebdb-4543-b130-909b4e7f85d6" providerId="ADAL" clId="{942DC373-8B79-474E-9EF6-682153E52446}" dt="2024-04-03T08:51:09.501" v="76845"/>
          <ac:spMkLst>
            <pc:docMk/>
            <pc:sldMk cId="2903079836" sldId="2147377557"/>
            <ac:spMk id="50" creationId="{D4747430-ED94-6C5A-2EA4-53AEE6FC9A2B}"/>
          </ac:spMkLst>
        </pc:spChg>
        <pc:spChg chg="add mod topLvl">
          <ac:chgData name="Holly Jalota" userId="151c0755-ebdb-4543-b130-909b4e7f85d6" providerId="ADAL" clId="{942DC373-8B79-474E-9EF6-682153E52446}" dt="2024-04-03T09:06:23.272" v="80983" actId="1076"/>
          <ac:spMkLst>
            <pc:docMk/>
            <pc:sldMk cId="2903079836" sldId="2147377557"/>
            <ac:spMk id="51" creationId="{CD3A344C-AA15-1587-2CF5-867CEA0916FB}"/>
          </ac:spMkLst>
        </pc:spChg>
        <pc:spChg chg="add del mod replST">
          <ac:chgData name="Holly Jalota" userId="151c0755-ebdb-4543-b130-909b4e7f85d6" providerId="ADAL" clId="{942DC373-8B79-474E-9EF6-682153E52446}" dt="2024-04-02T16:14:31.602" v="20319"/>
          <ac:spMkLst>
            <pc:docMk/>
            <pc:sldMk cId="2903079836" sldId="2147377557"/>
            <ac:spMk id="52" creationId="{CA6AB84E-665B-658B-780C-B3113FE2ED09}"/>
          </ac:spMkLst>
        </pc:spChg>
        <pc:spChg chg="add del mod replST">
          <ac:chgData name="Holly Jalota" userId="151c0755-ebdb-4543-b130-909b4e7f85d6" providerId="ADAL" clId="{942DC373-8B79-474E-9EF6-682153E52446}" dt="2024-04-03T08:51:20.890" v="77151"/>
          <ac:spMkLst>
            <pc:docMk/>
            <pc:sldMk cId="2903079836" sldId="2147377557"/>
            <ac:spMk id="52" creationId="{DB6D886F-1405-E23B-6EC5-F99D3961835B}"/>
          </ac:spMkLst>
        </pc:spChg>
        <pc:spChg chg="add del mod replST">
          <ac:chgData name="Holly Jalota" userId="151c0755-ebdb-4543-b130-909b4e7f85d6" providerId="ADAL" clId="{942DC373-8B79-474E-9EF6-682153E52446}" dt="2024-04-09T08:02:30.900" v="129889"/>
          <ac:spMkLst>
            <pc:docMk/>
            <pc:sldMk cId="2903079836" sldId="2147377557"/>
            <ac:spMk id="52" creationId="{F34F66C4-33A3-1367-1524-314003BBB8F8}"/>
          </ac:spMkLst>
        </pc:spChg>
        <pc:spChg chg="add del mod replST">
          <ac:chgData name="Holly Jalota" userId="151c0755-ebdb-4543-b130-909b4e7f85d6" providerId="ADAL" clId="{942DC373-8B79-474E-9EF6-682153E52446}" dt="2024-04-03T09:04:09.158" v="77457"/>
          <ac:spMkLst>
            <pc:docMk/>
            <pc:sldMk cId="2903079836" sldId="2147377557"/>
            <ac:spMk id="53" creationId="{84D837E5-A0FF-71BA-7E9D-5F422E08AC0A}"/>
          </ac:spMkLst>
        </pc:spChg>
        <pc:spChg chg="add del mod replST">
          <ac:chgData name="Holly Jalota" userId="151c0755-ebdb-4543-b130-909b4e7f85d6" providerId="ADAL" clId="{942DC373-8B79-474E-9EF6-682153E52446}" dt="2024-04-09T08:02:40.105" v="130113"/>
          <ac:spMkLst>
            <pc:docMk/>
            <pc:sldMk cId="2903079836" sldId="2147377557"/>
            <ac:spMk id="53" creationId="{F2A8638A-A0F3-244D-5435-195B8049288B}"/>
          </ac:spMkLst>
        </pc:spChg>
        <pc:spChg chg="add del mod replST">
          <ac:chgData name="Holly Jalota" userId="151c0755-ebdb-4543-b130-909b4e7f85d6" providerId="ADAL" clId="{942DC373-8B79-474E-9EF6-682153E52446}" dt="2024-04-02T16:14:41.245" v="20627"/>
          <ac:spMkLst>
            <pc:docMk/>
            <pc:sldMk cId="2903079836" sldId="2147377557"/>
            <ac:spMk id="53" creationId="{FFAE530E-B1B9-D61F-4B40-FC167856B4DF}"/>
          </ac:spMkLst>
        </pc:spChg>
        <pc:spChg chg="add del mod replST">
          <ac:chgData name="Holly Jalota" userId="151c0755-ebdb-4543-b130-909b4e7f85d6" providerId="ADAL" clId="{942DC373-8B79-474E-9EF6-682153E52446}" dt="2024-04-02T16:14:50.536" v="20933"/>
          <ac:spMkLst>
            <pc:docMk/>
            <pc:sldMk cId="2903079836" sldId="2147377557"/>
            <ac:spMk id="54" creationId="{064DB01C-5E9F-9E63-C5DD-1E3F86748BA0}"/>
          </ac:spMkLst>
        </pc:spChg>
        <pc:spChg chg="add del mod replST">
          <ac:chgData name="Holly Jalota" userId="151c0755-ebdb-4543-b130-909b4e7f85d6" providerId="ADAL" clId="{942DC373-8B79-474E-9EF6-682153E52446}" dt="2024-04-03T09:04:18.785" v="77771"/>
          <ac:spMkLst>
            <pc:docMk/>
            <pc:sldMk cId="2903079836" sldId="2147377557"/>
            <ac:spMk id="54" creationId="{1A6F76DE-A21A-A5F5-26D5-77607B0361E7}"/>
          </ac:spMkLst>
        </pc:spChg>
        <pc:spChg chg="add del mod replST">
          <ac:chgData name="Holly Jalota" userId="151c0755-ebdb-4543-b130-909b4e7f85d6" providerId="ADAL" clId="{942DC373-8B79-474E-9EF6-682153E52446}" dt="2024-04-09T08:02:49.299" v="130362"/>
          <ac:spMkLst>
            <pc:docMk/>
            <pc:sldMk cId="2903079836" sldId="2147377557"/>
            <ac:spMk id="54" creationId="{C1598494-E47A-446A-EA08-75B9223DFA77}"/>
          </ac:spMkLst>
        </pc:spChg>
        <pc:spChg chg="add del mod replST">
          <ac:chgData name="Holly Jalota" userId="151c0755-ebdb-4543-b130-909b4e7f85d6" providerId="ADAL" clId="{942DC373-8B79-474E-9EF6-682153E52446}" dt="2024-04-03T09:04:28.367" v="78096"/>
          <ac:spMkLst>
            <pc:docMk/>
            <pc:sldMk cId="2903079836" sldId="2147377557"/>
            <ac:spMk id="55" creationId="{18CB7C70-072D-B140-8566-EB8BEE0DDA4A}"/>
          </ac:spMkLst>
        </pc:spChg>
        <pc:spChg chg="add del mod replST">
          <ac:chgData name="Holly Jalota" userId="151c0755-ebdb-4543-b130-909b4e7f85d6" providerId="ADAL" clId="{942DC373-8B79-474E-9EF6-682153E52446}" dt="2024-04-09T08:02:58.522" v="130591"/>
          <ac:spMkLst>
            <pc:docMk/>
            <pc:sldMk cId="2903079836" sldId="2147377557"/>
            <ac:spMk id="55" creationId="{2F1D6D79-5B14-D79D-57D5-0B30C7E124A6}"/>
          </ac:spMkLst>
        </pc:spChg>
        <pc:spChg chg="add del mod replST">
          <ac:chgData name="Holly Jalota" userId="151c0755-ebdb-4543-b130-909b4e7f85d6" providerId="ADAL" clId="{942DC373-8B79-474E-9EF6-682153E52446}" dt="2024-04-02T16:14:59.913" v="21240"/>
          <ac:spMkLst>
            <pc:docMk/>
            <pc:sldMk cId="2903079836" sldId="2147377557"/>
            <ac:spMk id="55" creationId="{A182FF9F-F6A9-E0E4-4794-67800D537445}"/>
          </ac:spMkLst>
        </pc:spChg>
        <pc:spChg chg="add mod topLvl">
          <ac:chgData name="Holly Jalota" userId="151c0755-ebdb-4543-b130-909b4e7f85d6" providerId="ADAL" clId="{942DC373-8B79-474E-9EF6-682153E52446}" dt="2024-04-09T11:17:08.089" v="177100" actId="1076"/>
          <ac:spMkLst>
            <pc:docMk/>
            <pc:sldMk cId="2903079836" sldId="2147377557"/>
            <ac:spMk id="56" creationId="{FA070BEF-3B8D-3A6B-9BFD-73664481AB2A}"/>
          </ac:spMkLst>
        </pc:spChg>
        <pc:spChg chg="add del mod replST">
          <ac:chgData name="Holly Jalota" userId="151c0755-ebdb-4543-b130-909b4e7f85d6" providerId="ADAL" clId="{942DC373-8B79-474E-9EF6-682153E52446}" dt="2024-04-09T08:03:29.022" v="131501"/>
          <ac:spMkLst>
            <pc:docMk/>
            <pc:sldMk cId="2903079836" sldId="2147377557"/>
            <ac:spMk id="57" creationId="{303402B8-664E-36F0-54F2-9BE502B5271D}"/>
          </ac:spMkLst>
        </pc:spChg>
        <pc:spChg chg="add del mod replST">
          <ac:chgData name="Holly Jalota" userId="151c0755-ebdb-4543-b130-909b4e7f85d6" providerId="ADAL" clId="{942DC373-8B79-474E-9EF6-682153E52446}" dt="2024-04-03T09:04:37.645" v="78424"/>
          <ac:spMkLst>
            <pc:docMk/>
            <pc:sldMk cId="2903079836" sldId="2147377557"/>
            <ac:spMk id="57" creationId="{7EF36DE8-F033-E6E3-B76A-C5AC9E649A04}"/>
          </ac:spMkLst>
        </pc:spChg>
        <pc:spChg chg="add del mod replST">
          <ac:chgData name="Holly Jalota" userId="151c0755-ebdb-4543-b130-909b4e7f85d6" providerId="ADAL" clId="{942DC373-8B79-474E-9EF6-682153E52446}" dt="2024-04-02T16:15:09.434" v="21585"/>
          <ac:spMkLst>
            <pc:docMk/>
            <pc:sldMk cId="2903079836" sldId="2147377557"/>
            <ac:spMk id="57" creationId="{8FB4B0FC-A925-BC21-5F1D-06EE2C38CA77}"/>
          </ac:spMkLst>
        </pc:spChg>
        <pc:spChg chg="add del mod replST">
          <ac:chgData name="Holly Jalota" userId="151c0755-ebdb-4543-b130-909b4e7f85d6" providerId="ADAL" clId="{942DC373-8B79-474E-9EF6-682153E52446}" dt="2024-04-02T16:15:18.660" v="21930"/>
          <ac:spMkLst>
            <pc:docMk/>
            <pc:sldMk cId="2903079836" sldId="2147377557"/>
            <ac:spMk id="58" creationId="{8307F4C3-CF2C-3F5B-45A2-2B899CF0EF60}"/>
          </ac:spMkLst>
        </pc:spChg>
        <pc:spChg chg="add del mod replST">
          <ac:chgData name="Holly Jalota" userId="151c0755-ebdb-4543-b130-909b4e7f85d6" providerId="ADAL" clId="{942DC373-8B79-474E-9EF6-682153E52446}" dt="2024-04-03T09:04:46.935" v="78744"/>
          <ac:spMkLst>
            <pc:docMk/>
            <pc:sldMk cId="2903079836" sldId="2147377557"/>
            <ac:spMk id="58" creationId="{88DFC4AD-9A2B-44F3-F364-EF750803E398}"/>
          </ac:spMkLst>
        </pc:spChg>
        <pc:spChg chg="add del mod replST delST">
          <ac:chgData name="Holly Jalota" userId="151c0755-ebdb-4543-b130-909b4e7f85d6" providerId="ADAL" clId="{942DC373-8B79-474E-9EF6-682153E52446}" dt="2024-04-09T08:03:20.055" v="131342" actId="20577"/>
          <ac:spMkLst>
            <pc:docMk/>
            <pc:sldMk cId="2903079836" sldId="2147377557"/>
            <ac:spMk id="58" creationId="{91BA8364-171F-465B-2E49-35F402A417C4}"/>
          </ac:spMkLst>
        </pc:spChg>
        <pc:spChg chg="add del mod replST">
          <ac:chgData name="Holly Jalota" userId="151c0755-ebdb-4543-b130-909b4e7f85d6" providerId="ADAL" clId="{942DC373-8B79-474E-9EF6-682153E52446}" dt="2024-04-03T09:04:56.210" v="79049"/>
          <ac:spMkLst>
            <pc:docMk/>
            <pc:sldMk cId="2903079836" sldId="2147377557"/>
            <ac:spMk id="59" creationId="{692DC5AC-9A11-4D9D-71B8-CF73AC4FB6F8}"/>
          </ac:spMkLst>
        </pc:spChg>
        <pc:spChg chg="add mod replST delST">
          <ac:chgData name="Holly Jalota" userId="151c0755-ebdb-4543-b130-909b4e7f85d6" providerId="ADAL" clId="{942DC373-8B79-474E-9EF6-682153E52446}" dt="2024-04-09T08:03:18.070" v="131193" actId="20577"/>
          <ac:spMkLst>
            <pc:docMk/>
            <pc:sldMk cId="2903079836" sldId="2147377557"/>
            <ac:spMk id="59" creationId="{A1382D08-6E8D-BF58-6280-7E2279F900E4}"/>
          </ac:spMkLst>
        </pc:spChg>
        <pc:spChg chg="add del mod replST">
          <ac:chgData name="Holly Jalota" userId="151c0755-ebdb-4543-b130-909b4e7f85d6" providerId="ADAL" clId="{942DC373-8B79-474E-9EF6-682153E52446}" dt="2024-04-02T16:15:27.898" v="22236"/>
          <ac:spMkLst>
            <pc:docMk/>
            <pc:sldMk cId="2903079836" sldId="2147377557"/>
            <ac:spMk id="59" creationId="{E7BE3C27-5A51-225A-239E-3B53B91DA541}"/>
          </ac:spMkLst>
        </pc:spChg>
        <pc:spChg chg="add mod">
          <ac:chgData name="Holly Jalota" userId="151c0755-ebdb-4543-b130-909b4e7f85d6" providerId="ADAL" clId="{942DC373-8B79-474E-9EF6-682153E52446}" dt="2024-04-02T16:15:23.322" v="22145"/>
          <ac:spMkLst>
            <pc:docMk/>
            <pc:sldMk cId="2903079836" sldId="2147377557"/>
            <ac:spMk id="60" creationId="{23A59E9F-CA1A-0B09-73CC-A2A9D3A1FCE7}"/>
          </ac:spMkLst>
        </pc:spChg>
        <pc:spChg chg="add del mod replST">
          <ac:chgData name="Holly Jalota" userId="151c0755-ebdb-4543-b130-909b4e7f85d6" providerId="ADAL" clId="{942DC373-8B79-474E-9EF6-682153E52446}" dt="2024-04-03T09:05:05.550" v="79420"/>
          <ac:spMkLst>
            <pc:docMk/>
            <pc:sldMk cId="2903079836" sldId="2147377557"/>
            <ac:spMk id="60" creationId="{866F9C1F-EE45-4D82-F803-D94D51D7056D}"/>
          </ac:spMkLst>
        </pc:spChg>
        <pc:spChg chg="del">
          <ac:chgData name="Holly Jalota" userId="151c0755-ebdb-4543-b130-909b4e7f85d6" providerId="ADAL" clId="{942DC373-8B79-474E-9EF6-682153E52446}" dt="2024-03-28T09:48:27.476" v="789"/>
          <ac:spMkLst>
            <pc:docMk/>
            <pc:sldMk cId="2903079836" sldId="2147377557"/>
            <ac:spMk id="60" creationId="{969E6140-501E-337A-F17C-D38C4E1D78D5}"/>
          </ac:spMkLst>
        </pc:spChg>
        <pc:spChg chg="add del mod replST">
          <ac:chgData name="Holly Jalota" userId="151c0755-ebdb-4543-b130-909b4e7f85d6" providerId="ADAL" clId="{942DC373-8B79-474E-9EF6-682153E52446}" dt="2024-04-09T08:03:38.286" v="131701"/>
          <ac:spMkLst>
            <pc:docMk/>
            <pc:sldMk cId="2903079836" sldId="2147377557"/>
            <ac:spMk id="60" creationId="{D60C3A6A-7642-56AF-8B78-3AC7A8A24D3C}"/>
          </ac:spMkLst>
        </pc:spChg>
        <pc:spChg chg="add del mod replST">
          <ac:chgData name="Holly Jalota" userId="151c0755-ebdb-4543-b130-909b4e7f85d6" providerId="ADAL" clId="{942DC373-8B79-474E-9EF6-682153E52446}" dt="2024-04-02T16:15:37.419" v="22553"/>
          <ac:spMkLst>
            <pc:docMk/>
            <pc:sldMk cId="2903079836" sldId="2147377557"/>
            <ac:spMk id="61" creationId="{3436371E-21A7-5157-544E-F19B22468A85}"/>
          </ac:spMkLst>
        </pc:spChg>
        <pc:spChg chg="add del mod replST">
          <ac:chgData name="Holly Jalota" userId="151c0755-ebdb-4543-b130-909b4e7f85d6" providerId="ADAL" clId="{942DC373-8B79-474E-9EF6-682153E52446}" dt="2024-04-03T09:05:14.804" v="79725"/>
          <ac:spMkLst>
            <pc:docMk/>
            <pc:sldMk cId="2903079836" sldId="2147377557"/>
            <ac:spMk id="61" creationId="{C66ACD4D-385A-5962-2046-79F06B8AF38D}"/>
          </ac:spMkLst>
        </pc:spChg>
        <pc:spChg chg="add del mod replST">
          <ac:chgData name="Holly Jalota" userId="151c0755-ebdb-4543-b130-909b4e7f85d6" providerId="ADAL" clId="{942DC373-8B79-474E-9EF6-682153E52446}" dt="2024-04-09T08:03:47.644" v="131950"/>
          <ac:spMkLst>
            <pc:docMk/>
            <pc:sldMk cId="2903079836" sldId="2147377557"/>
            <ac:spMk id="61" creationId="{CDB8940D-807A-BE0A-159D-9DA322E18CE2}"/>
          </ac:spMkLst>
        </pc:spChg>
        <pc:spChg chg="add mod topLvl">
          <ac:chgData name="Holly Jalota" userId="151c0755-ebdb-4543-b130-909b4e7f85d6" providerId="ADAL" clId="{942DC373-8B79-474E-9EF6-682153E52446}" dt="2024-04-09T07:47:10.580" v="121831" actId="14100"/>
          <ac:spMkLst>
            <pc:docMk/>
            <pc:sldMk cId="2903079836" sldId="2147377557"/>
            <ac:spMk id="62" creationId="{C1A09FA2-6B37-AC71-98C8-7B7CF7F7BF43}"/>
          </ac:spMkLst>
        </pc:spChg>
        <pc:spChg chg="add del mod replST">
          <ac:chgData name="Holly Jalota" userId="151c0755-ebdb-4543-b130-909b4e7f85d6" providerId="ADAL" clId="{942DC373-8B79-474E-9EF6-682153E52446}" dt="2024-04-09T08:03:56.852" v="132169"/>
          <ac:spMkLst>
            <pc:docMk/>
            <pc:sldMk cId="2903079836" sldId="2147377557"/>
            <ac:spMk id="63" creationId="{2FD42138-D651-9A17-6012-5A5342FE695F}"/>
          </ac:spMkLst>
        </pc:spChg>
        <pc:spChg chg="add del mod replST">
          <ac:chgData name="Holly Jalota" userId="151c0755-ebdb-4543-b130-909b4e7f85d6" providerId="ADAL" clId="{942DC373-8B79-474E-9EF6-682153E52446}" dt="2024-04-02T16:15:46.784" v="22888"/>
          <ac:spMkLst>
            <pc:docMk/>
            <pc:sldMk cId="2903079836" sldId="2147377557"/>
            <ac:spMk id="63" creationId="{35EAE2E2-16E7-CE7A-5B14-CFD8BC600926}"/>
          </ac:spMkLst>
        </pc:spChg>
        <pc:spChg chg="add del mod replST">
          <ac:chgData name="Holly Jalota" userId="151c0755-ebdb-4543-b130-909b4e7f85d6" providerId="ADAL" clId="{942DC373-8B79-474E-9EF6-682153E52446}" dt="2024-04-03T09:05:48.425" v="80073"/>
          <ac:spMkLst>
            <pc:docMk/>
            <pc:sldMk cId="2903079836" sldId="2147377557"/>
            <ac:spMk id="63" creationId="{EEEE9873-BB22-70AB-5AB5-D34D1CAD3482}"/>
          </ac:spMkLst>
        </pc:spChg>
        <pc:spChg chg="add del mod replST">
          <ac:chgData name="Holly Jalota" userId="151c0755-ebdb-4543-b130-909b4e7f85d6" providerId="ADAL" clId="{942DC373-8B79-474E-9EF6-682153E52446}" dt="2024-04-02T16:15:57.610" v="23197"/>
          <ac:spMkLst>
            <pc:docMk/>
            <pc:sldMk cId="2903079836" sldId="2147377557"/>
            <ac:spMk id="64" creationId="{634623D0-00B7-9A06-A6E6-DCD6821815A1}"/>
          </ac:spMkLst>
        </pc:spChg>
        <pc:spChg chg="add del mod replST">
          <ac:chgData name="Holly Jalota" userId="151c0755-ebdb-4543-b130-909b4e7f85d6" providerId="ADAL" clId="{942DC373-8B79-474E-9EF6-682153E52446}" dt="2024-04-09T08:04:06.022" v="132398"/>
          <ac:spMkLst>
            <pc:docMk/>
            <pc:sldMk cId="2903079836" sldId="2147377557"/>
            <ac:spMk id="64" creationId="{63926B77-8DBB-0C6C-66CF-E112669FE5EA}"/>
          </ac:spMkLst>
        </pc:spChg>
        <pc:spChg chg="add del mod replST">
          <ac:chgData name="Holly Jalota" userId="151c0755-ebdb-4543-b130-909b4e7f85d6" providerId="ADAL" clId="{942DC373-8B79-474E-9EF6-682153E52446}" dt="2024-04-03T09:05:57.869" v="80442"/>
          <ac:spMkLst>
            <pc:docMk/>
            <pc:sldMk cId="2903079836" sldId="2147377557"/>
            <ac:spMk id="64" creationId="{F30C0438-9F5C-E3F1-21B5-7910FA77279F}"/>
          </ac:spMkLst>
        </pc:spChg>
        <pc:spChg chg="add del mod replST">
          <ac:chgData name="Holly Jalota" userId="151c0755-ebdb-4543-b130-909b4e7f85d6" providerId="ADAL" clId="{942DC373-8B79-474E-9EF6-682153E52446}" dt="2024-04-09T08:04:16.664" v="132595"/>
          <ac:spMkLst>
            <pc:docMk/>
            <pc:sldMk cId="2903079836" sldId="2147377557"/>
            <ac:spMk id="65" creationId="{95C3187F-0EC1-185C-BE9B-5A30C4EC7AAD}"/>
          </ac:spMkLst>
        </pc:spChg>
        <pc:spChg chg="add del mod replST">
          <ac:chgData name="Holly Jalota" userId="151c0755-ebdb-4543-b130-909b4e7f85d6" providerId="ADAL" clId="{942DC373-8B79-474E-9EF6-682153E52446}" dt="2024-04-03T09:06:07.161" v="80768"/>
          <ac:spMkLst>
            <pc:docMk/>
            <pc:sldMk cId="2903079836" sldId="2147377557"/>
            <ac:spMk id="65" creationId="{D4A5D087-E794-0B11-9DED-A83A8CAAB4F1}"/>
          </ac:spMkLst>
        </pc:spChg>
        <pc:spChg chg="add del mod replST">
          <ac:chgData name="Holly Jalota" userId="151c0755-ebdb-4543-b130-909b4e7f85d6" providerId="ADAL" clId="{942DC373-8B79-474E-9EF6-682153E52446}" dt="2024-04-02T16:16:06.804" v="23507"/>
          <ac:spMkLst>
            <pc:docMk/>
            <pc:sldMk cId="2903079836" sldId="2147377557"/>
            <ac:spMk id="65" creationId="{E0652FDF-74EE-0774-BEEA-EDA9842FF317}"/>
          </ac:spMkLst>
        </pc:spChg>
        <pc:spChg chg="add mod topLvl">
          <ac:chgData name="Holly Jalota" userId="151c0755-ebdb-4543-b130-909b4e7f85d6" providerId="ADAL" clId="{942DC373-8B79-474E-9EF6-682153E52446}" dt="2024-04-09T13:55:16.880" v="177892" actId="693"/>
          <ac:spMkLst>
            <pc:docMk/>
            <pc:sldMk cId="2903079836" sldId="2147377557"/>
            <ac:spMk id="66" creationId="{F36DB79E-9C1B-F02D-3248-841D9F1C1997}"/>
          </ac:spMkLst>
        </pc:spChg>
        <pc:spChg chg="add del mod replST">
          <ac:chgData name="Holly Jalota" userId="151c0755-ebdb-4543-b130-909b4e7f85d6" providerId="ADAL" clId="{942DC373-8B79-474E-9EF6-682153E52446}" dt="2024-04-09T08:05:11.499" v="132799"/>
          <ac:spMkLst>
            <pc:docMk/>
            <pc:sldMk cId="2903079836" sldId="2147377557"/>
            <ac:spMk id="67" creationId="{1BD1F0B4-4F49-59D3-ACC7-22FBB9E0724C}"/>
          </ac:spMkLst>
        </pc:spChg>
        <pc:spChg chg="add del mod replST">
          <ac:chgData name="Holly Jalota" userId="151c0755-ebdb-4543-b130-909b4e7f85d6" providerId="ADAL" clId="{942DC373-8B79-474E-9EF6-682153E52446}" dt="2024-04-03T09:06:34.373" v="81074"/>
          <ac:spMkLst>
            <pc:docMk/>
            <pc:sldMk cId="2903079836" sldId="2147377557"/>
            <ac:spMk id="67" creationId="{98AE5A22-ED0F-8EB6-8BCE-C6F58008B06D}"/>
          </ac:spMkLst>
        </pc:spChg>
        <pc:spChg chg="add del mod replST">
          <ac:chgData name="Holly Jalota" userId="151c0755-ebdb-4543-b130-909b4e7f85d6" providerId="ADAL" clId="{942DC373-8B79-474E-9EF6-682153E52446}" dt="2024-04-02T16:16:16.843" v="23835"/>
          <ac:spMkLst>
            <pc:docMk/>
            <pc:sldMk cId="2903079836" sldId="2147377557"/>
            <ac:spMk id="67" creationId="{E385E189-4AD9-1F3F-197D-1A886847C1EE}"/>
          </ac:spMkLst>
        </pc:spChg>
        <pc:spChg chg="add del mod replST">
          <ac:chgData name="Holly Jalota" userId="151c0755-ebdb-4543-b130-909b4e7f85d6" providerId="ADAL" clId="{942DC373-8B79-474E-9EF6-682153E52446}" dt="2024-04-02T16:16:26.178" v="24159"/>
          <ac:spMkLst>
            <pc:docMk/>
            <pc:sldMk cId="2903079836" sldId="2147377557"/>
            <ac:spMk id="68" creationId="{1D85B553-672D-793A-FDF5-AC30509CECAA}"/>
          </ac:spMkLst>
        </pc:spChg>
        <pc:spChg chg="add del mod replST">
          <ac:chgData name="Holly Jalota" userId="151c0755-ebdb-4543-b130-909b4e7f85d6" providerId="ADAL" clId="{942DC373-8B79-474E-9EF6-682153E52446}" dt="2024-04-09T08:05:48.245" v="133002"/>
          <ac:spMkLst>
            <pc:docMk/>
            <pc:sldMk cId="2903079836" sldId="2147377557"/>
            <ac:spMk id="68" creationId="{3198A934-AC90-947A-411E-B92A93DE11AE}"/>
          </ac:spMkLst>
        </pc:spChg>
        <pc:spChg chg="add del mod replST">
          <ac:chgData name="Holly Jalota" userId="151c0755-ebdb-4543-b130-909b4e7f85d6" providerId="ADAL" clId="{942DC373-8B79-474E-9EF6-682153E52446}" dt="2024-04-03T09:07:01.815" v="81380"/>
          <ac:spMkLst>
            <pc:docMk/>
            <pc:sldMk cId="2903079836" sldId="2147377557"/>
            <ac:spMk id="68" creationId="{7862C92D-B8DA-95AE-2DF3-C188AAE2FB6D}"/>
          </ac:spMkLst>
        </pc:spChg>
        <pc:spChg chg="add del mod replST">
          <ac:chgData name="Holly Jalota" userId="151c0755-ebdb-4543-b130-909b4e7f85d6" providerId="ADAL" clId="{942DC373-8B79-474E-9EF6-682153E52446}" dt="2024-04-02T16:16:35.383" v="24503"/>
          <ac:spMkLst>
            <pc:docMk/>
            <pc:sldMk cId="2903079836" sldId="2147377557"/>
            <ac:spMk id="69" creationId="{008ADBE5-1481-2324-65AC-ACE9CAE93342}"/>
          </ac:spMkLst>
        </pc:spChg>
        <pc:spChg chg="add del mod replST">
          <ac:chgData name="Holly Jalota" userId="151c0755-ebdb-4543-b130-909b4e7f85d6" providerId="ADAL" clId="{942DC373-8B79-474E-9EF6-682153E52446}" dt="2024-04-09T08:05:59.480" v="133200"/>
          <ac:spMkLst>
            <pc:docMk/>
            <pc:sldMk cId="2903079836" sldId="2147377557"/>
            <ac:spMk id="69" creationId="{1609F604-1D02-90A3-2B91-C0631E511D8F}"/>
          </ac:spMkLst>
        </pc:spChg>
        <pc:spChg chg="add del mod replST">
          <ac:chgData name="Holly Jalota" userId="151c0755-ebdb-4543-b130-909b4e7f85d6" providerId="ADAL" clId="{942DC373-8B79-474E-9EF6-682153E52446}" dt="2024-04-02T16:16:44.711" v="24832"/>
          <ac:spMkLst>
            <pc:docMk/>
            <pc:sldMk cId="2903079836" sldId="2147377557"/>
            <ac:spMk id="70" creationId="{0A11D251-8D8C-548E-3C47-26BCF1F9F5E1}"/>
          </ac:spMkLst>
        </pc:spChg>
        <pc:spChg chg="add del mod replST">
          <ac:chgData name="Holly Jalota" userId="151c0755-ebdb-4543-b130-909b4e7f85d6" providerId="ADAL" clId="{942DC373-8B79-474E-9EF6-682153E52446}" dt="2024-04-09T08:06:09.192" v="133400"/>
          <ac:spMkLst>
            <pc:docMk/>
            <pc:sldMk cId="2903079836" sldId="2147377557"/>
            <ac:spMk id="70" creationId="{D881CC5D-8C77-981A-37EE-BB63811F1CD4}"/>
          </ac:spMkLst>
        </pc:spChg>
        <pc:spChg chg="add del mod replST">
          <ac:chgData name="Holly Jalota" userId="151c0755-ebdb-4543-b130-909b4e7f85d6" providerId="ADAL" clId="{942DC373-8B79-474E-9EF6-682153E52446}" dt="2024-04-03T09:07:51.109" v="81704"/>
          <ac:spMkLst>
            <pc:docMk/>
            <pc:sldMk cId="2903079836" sldId="2147377557"/>
            <ac:spMk id="70" creationId="{FE3B0B47-7E8D-885D-5341-6422C8D01D85}"/>
          </ac:spMkLst>
        </pc:spChg>
        <pc:spChg chg="add del mod replST">
          <ac:chgData name="Holly Jalota" userId="151c0755-ebdb-4543-b130-909b4e7f85d6" providerId="ADAL" clId="{942DC373-8B79-474E-9EF6-682153E52446}" dt="2024-04-02T16:16:55.478" v="25140"/>
          <ac:spMkLst>
            <pc:docMk/>
            <pc:sldMk cId="2903079836" sldId="2147377557"/>
            <ac:spMk id="71" creationId="{74CCE5A8-EEF4-939B-77C7-39D7B1B79554}"/>
          </ac:spMkLst>
        </pc:spChg>
        <pc:spChg chg="add del mod replST">
          <ac:chgData name="Holly Jalota" userId="151c0755-ebdb-4543-b130-909b4e7f85d6" providerId="ADAL" clId="{942DC373-8B79-474E-9EF6-682153E52446}" dt="2024-04-03T09:08:02.259" v="82009"/>
          <ac:spMkLst>
            <pc:docMk/>
            <pc:sldMk cId="2903079836" sldId="2147377557"/>
            <ac:spMk id="71" creationId="{D8316233-0859-BC51-6B8A-7B8C115C0326}"/>
          </ac:spMkLst>
        </pc:spChg>
        <pc:spChg chg="add del mod replST">
          <ac:chgData name="Holly Jalota" userId="151c0755-ebdb-4543-b130-909b4e7f85d6" providerId="ADAL" clId="{942DC373-8B79-474E-9EF6-682153E52446}" dt="2024-04-09T08:06:18.377" v="133636"/>
          <ac:spMkLst>
            <pc:docMk/>
            <pc:sldMk cId="2903079836" sldId="2147377557"/>
            <ac:spMk id="71" creationId="{E0E6CD8A-7972-8E33-7B87-AF20BDFD2118}"/>
          </ac:spMkLst>
        </pc:spChg>
        <pc:spChg chg="add mod topLvl">
          <ac:chgData name="Holly Jalota" userId="151c0755-ebdb-4543-b130-909b4e7f85d6" providerId="ADAL" clId="{942DC373-8B79-474E-9EF6-682153E52446}" dt="2024-04-09T08:59:27.351" v="151932" actId="20577"/>
          <ac:spMkLst>
            <pc:docMk/>
            <pc:sldMk cId="2903079836" sldId="2147377557"/>
            <ac:spMk id="72" creationId="{A30EF408-C32E-BF34-A99C-F4A61EC928EC}"/>
          </ac:spMkLst>
        </pc:spChg>
        <pc:spChg chg="add del mod replST">
          <ac:chgData name="Holly Jalota" userId="151c0755-ebdb-4543-b130-909b4e7f85d6" providerId="ADAL" clId="{942DC373-8B79-474E-9EF6-682153E52446}" dt="2024-04-03T09:08:31.466" v="82341"/>
          <ac:spMkLst>
            <pc:docMk/>
            <pc:sldMk cId="2903079836" sldId="2147377557"/>
            <ac:spMk id="73" creationId="{26831FA4-402A-5A4D-8B36-50D473187F46}"/>
          </ac:spMkLst>
        </pc:spChg>
        <pc:spChg chg="add del mod replST">
          <ac:chgData name="Holly Jalota" userId="151c0755-ebdb-4543-b130-909b4e7f85d6" providerId="ADAL" clId="{942DC373-8B79-474E-9EF6-682153E52446}" dt="2024-04-02T16:17:04.968" v="25466"/>
          <ac:spMkLst>
            <pc:docMk/>
            <pc:sldMk cId="2903079836" sldId="2147377557"/>
            <ac:spMk id="73" creationId="{4FC60B01-96FF-8485-C675-4D54D3E4E9F4}"/>
          </ac:spMkLst>
        </pc:spChg>
        <pc:spChg chg="add del mod replST">
          <ac:chgData name="Holly Jalota" userId="151c0755-ebdb-4543-b130-909b4e7f85d6" providerId="ADAL" clId="{942DC373-8B79-474E-9EF6-682153E52446}" dt="2024-04-09T08:06:27.607" v="133864"/>
          <ac:spMkLst>
            <pc:docMk/>
            <pc:sldMk cId="2903079836" sldId="2147377557"/>
            <ac:spMk id="73" creationId="{91FF3188-E898-46B5-D5E3-86BF63CFBD7A}"/>
          </ac:spMkLst>
        </pc:spChg>
        <pc:spChg chg="add del mod replST">
          <ac:chgData name="Holly Jalota" userId="151c0755-ebdb-4543-b130-909b4e7f85d6" providerId="ADAL" clId="{942DC373-8B79-474E-9EF6-682153E52446}" dt="2024-04-09T08:06:36.796" v="134095"/>
          <ac:spMkLst>
            <pc:docMk/>
            <pc:sldMk cId="2903079836" sldId="2147377557"/>
            <ac:spMk id="74" creationId="{46836075-59A6-8259-4C05-C37C61215154}"/>
          </ac:spMkLst>
        </pc:spChg>
        <pc:spChg chg="add del mod replST">
          <ac:chgData name="Holly Jalota" userId="151c0755-ebdb-4543-b130-909b4e7f85d6" providerId="ADAL" clId="{942DC373-8B79-474E-9EF6-682153E52446}" dt="2024-04-03T10:32:09.072" v="82677"/>
          <ac:spMkLst>
            <pc:docMk/>
            <pc:sldMk cId="2903079836" sldId="2147377557"/>
            <ac:spMk id="74" creationId="{8F7921A6-D5CB-B592-E668-9A74FA110A2C}"/>
          </ac:spMkLst>
        </pc:spChg>
        <pc:spChg chg="add del mod replST">
          <ac:chgData name="Holly Jalota" userId="151c0755-ebdb-4543-b130-909b4e7f85d6" providerId="ADAL" clId="{942DC373-8B79-474E-9EF6-682153E52446}" dt="2024-04-02T16:17:14.324" v="25805"/>
          <ac:spMkLst>
            <pc:docMk/>
            <pc:sldMk cId="2903079836" sldId="2147377557"/>
            <ac:spMk id="74" creationId="{BF431F3D-519D-781D-0AD4-D38F464C7A28}"/>
          </ac:spMkLst>
        </pc:spChg>
        <pc:spChg chg="add del mod replST">
          <ac:chgData name="Holly Jalota" userId="151c0755-ebdb-4543-b130-909b4e7f85d6" providerId="ADAL" clId="{942DC373-8B79-474E-9EF6-682153E52446}" dt="2024-04-09T08:06:45.990" v="134352"/>
          <ac:spMkLst>
            <pc:docMk/>
            <pc:sldMk cId="2903079836" sldId="2147377557"/>
            <ac:spMk id="75" creationId="{40E82D0B-967A-4F68-DFB4-DDCD4719420D}"/>
          </ac:spMkLst>
        </pc:spChg>
        <pc:spChg chg="add del mod replST">
          <ac:chgData name="Holly Jalota" userId="151c0755-ebdb-4543-b130-909b4e7f85d6" providerId="ADAL" clId="{942DC373-8B79-474E-9EF6-682153E52446}" dt="2024-04-02T16:17:23.624" v="26133"/>
          <ac:spMkLst>
            <pc:docMk/>
            <pc:sldMk cId="2903079836" sldId="2147377557"/>
            <ac:spMk id="75" creationId="{865C5309-59A7-2478-EA88-D5FB02657914}"/>
          </ac:spMkLst>
        </pc:spChg>
        <pc:spChg chg="add del mod replST">
          <ac:chgData name="Holly Jalota" userId="151c0755-ebdb-4543-b130-909b4e7f85d6" providerId="ADAL" clId="{942DC373-8B79-474E-9EF6-682153E52446}" dt="2024-04-03T10:32:18.709" v="83035"/>
          <ac:spMkLst>
            <pc:docMk/>
            <pc:sldMk cId="2903079836" sldId="2147377557"/>
            <ac:spMk id="75" creationId="{BF858ACA-6399-4F71-49F2-E5E7FD51E366}"/>
          </ac:spMkLst>
        </pc:spChg>
        <pc:spChg chg="add del mod replST">
          <ac:chgData name="Holly Jalota" userId="151c0755-ebdb-4543-b130-909b4e7f85d6" providerId="ADAL" clId="{942DC373-8B79-474E-9EF6-682153E52446}" dt="2024-04-09T08:06:55.280" v="134561"/>
          <ac:spMkLst>
            <pc:docMk/>
            <pc:sldMk cId="2903079836" sldId="2147377557"/>
            <ac:spMk id="76" creationId="{A9781607-A414-9932-E1D3-3A4B9DD13C32}"/>
          </ac:spMkLst>
        </pc:spChg>
        <pc:spChg chg="add del mod replST">
          <ac:chgData name="Holly Jalota" userId="151c0755-ebdb-4543-b130-909b4e7f85d6" providerId="ADAL" clId="{942DC373-8B79-474E-9EF6-682153E52446}" dt="2024-04-02T16:17:32.919" v="26465"/>
          <ac:spMkLst>
            <pc:docMk/>
            <pc:sldMk cId="2903079836" sldId="2147377557"/>
            <ac:spMk id="76" creationId="{AF294321-F0D0-E3FF-92E8-640792810D0A}"/>
          </ac:spMkLst>
        </pc:spChg>
        <pc:spChg chg="add del mod replST">
          <ac:chgData name="Holly Jalota" userId="151c0755-ebdb-4543-b130-909b4e7f85d6" providerId="ADAL" clId="{942DC373-8B79-474E-9EF6-682153E52446}" dt="2024-04-03T10:32:28.075" v="83408"/>
          <ac:spMkLst>
            <pc:docMk/>
            <pc:sldMk cId="2903079836" sldId="2147377557"/>
            <ac:spMk id="76" creationId="{EB788532-6FBF-FF7B-F3AD-30935CBC74FA}"/>
          </ac:spMkLst>
        </pc:spChg>
        <pc:spChg chg="add del mod replST">
          <ac:chgData name="Holly Jalota" userId="151c0755-ebdb-4543-b130-909b4e7f85d6" providerId="ADAL" clId="{942DC373-8B79-474E-9EF6-682153E52446}" dt="2024-04-02T16:17:42.194" v="26774"/>
          <ac:spMkLst>
            <pc:docMk/>
            <pc:sldMk cId="2903079836" sldId="2147377557"/>
            <ac:spMk id="77" creationId="{176A24D2-9C90-BA8F-4161-F15135DC9424}"/>
          </ac:spMkLst>
        </pc:spChg>
        <pc:spChg chg="add del mod replST">
          <ac:chgData name="Holly Jalota" userId="151c0755-ebdb-4543-b130-909b4e7f85d6" providerId="ADAL" clId="{942DC373-8B79-474E-9EF6-682153E52446}" dt="2024-04-03T10:32:37.342" v="83791"/>
          <ac:spMkLst>
            <pc:docMk/>
            <pc:sldMk cId="2903079836" sldId="2147377557"/>
            <ac:spMk id="77" creationId="{C088283E-60AD-C8AE-0CC1-2FFC596C491A}"/>
          </ac:spMkLst>
        </pc:spChg>
        <pc:spChg chg="add del mod replST">
          <ac:chgData name="Holly Jalota" userId="151c0755-ebdb-4543-b130-909b4e7f85d6" providerId="ADAL" clId="{942DC373-8B79-474E-9EF6-682153E52446}" dt="2024-04-09T08:07:41.928" v="134846"/>
          <ac:spMkLst>
            <pc:docMk/>
            <pc:sldMk cId="2903079836" sldId="2147377557"/>
            <ac:spMk id="77" creationId="{DE0B2574-BE8F-2DD1-2D6C-26615A75C98F}"/>
          </ac:spMkLst>
        </pc:spChg>
        <pc:spChg chg="add del mod replST">
          <ac:chgData name="Holly Jalota" userId="151c0755-ebdb-4543-b130-909b4e7f85d6" providerId="ADAL" clId="{942DC373-8B79-474E-9EF6-682153E52446}" dt="2024-04-02T16:17:51.403" v="27081"/>
          <ac:spMkLst>
            <pc:docMk/>
            <pc:sldMk cId="2903079836" sldId="2147377557"/>
            <ac:spMk id="78" creationId="{53B06B08-7D3F-5044-C8C2-597B032F4AA7}"/>
          </ac:spMkLst>
        </pc:spChg>
        <pc:spChg chg="add del mod replST">
          <ac:chgData name="Holly Jalota" userId="151c0755-ebdb-4543-b130-909b4e7f85d6" providerId="ADAL" clId="{942DC373-8B79-474E-9EF6-682153E52446}" dt="2024-04-03T10:32:46.598" v="84153"/>
          <ac:spMkLst>
            <pc:docMk/>
            <pc:sldMk cId="2903079836" sldId="2147377557"/>
            <ac:spMk id="78" creationId="{A0240622-7A79-E454-13FA-16E677A02267}"/>
          </ac:spMkLst>
        </pc:spChg>
        <pc:spChg chg="add del mod replST">
          <ac:chgData name="Holly Jalota" userId="151c0755-ebdb-4543-b130-909b4e7f85d6" providerId="ADAL" clId="{942DC373-8B79-474E-9EF6-682153E52446}" dt="2024-04-09T08:08:13.940" v="135078"/>
          <ac:spMkLst>
            <pc:docMk/>
            <pc:sldMk cId="2903079836" sldId="2147377557"/>
            <ac:spMk id="78" creationId="{B5D38CFA-88BD-A253-A6F2-09DAE35070E8}"/>
          </ac:spMkLst>
        </pc:spChg>
        <pc:spChg chg="add mod topLvl">
          <ac:chgData name="Holly Jalota" userId="151c0755-ebdb-4543-b130-909b4e7f85d6" providerId="ADAL" clId="{942DC373-8B79-474E-9EF6-682153E52446}" dt="2024-04-09T10:27:39.098" v="161720" actId="14100"/>
          <ac:spMkLst>
            <pc:docMk/>
            <pc:sldMk cId="2903079836" sldId="2147377557"/>
            <ac:spMk id="79" creationId="{818017FA-0893-DEB5-8CE9-78D7BF126BAA}"/>
          </ac:spMkLst>
        </pc:spChg>
        <pc:spChg chg="add del mod replST">
          <ac:chgData name="Holly Jalota" userId="151c0755-ebdb-4543-b130-909b4e7f85d6" providerId="ADAL" clId="{942DC373-8B79-474E-9EF6-682153E52446}" dt="2024-04-03T10:32:56.061" v="84511"/>
          <ac:spMkLst>
            <pc:docMk/>
            <pc:sldMk cId="2903079836" sldId="2147377557"/>
            <ac:spMk id="80" creationId="{6625284F-BD68-37C7-31D9-5C48DC48B199}"/>
          </ac:spMkLst>
        </pc:spChg>
        <pc:spChg chg="add del mod replST">
          <ac:chgData name="Holly Jalota" userId="151c0755-ebdb-4543-b130-909b4e7f85d6" providerId="ADAL" clId="{942DC373-8B79-474E-9EF6-682153E52446}" dt="2024-04-02T16:18:02.092" v="27408"/>
          <ac:spMkLst>
            <pc:docMk/>
            <pc:sldMk cId="2903079836" sldId="2147377557"/>
            <ac:spMk id="80" creationId="{985816E0-C09D-BE1C-3E3C-4C9C8324DFC3}"/>
          </ac:spMkLst>
        </pc:spChg>
        <pc:spChg chg="add del mod replST">
          <ac:chgData name="Holly Jalota" userId="151c0755-ebdb-4543-b130-909b4e7f85d6" providerId="ADAL" clId="{942DC373-8B79-474E-9EF6-682153E52446}" dt="2024-04-09T08:08:23.256" v="135293"/>
          <ac:spMkLst>
            <pc:docMk/>
            <pc:sldMk cId="2903079836" sldId="2147377557"/>
            <ac:spMk id="80" creationId="{F2FBABAB-D004-7AE4-6761-C720B9DA3996}"/>
          </ac:spMkLst>
        </pc:spChg>
        <pc:spChg chg="add del mod replST">
          <ac:chgData name="Holly Jalota" userId="151c0755-ebdb-4543-b130-909b4e7f85d6" providerId="ADAL" clId="{942DC373-8B79-474E-9EF6-682153E52446}" dt="2024-04-03T10:33:17.069" v="84868"/>
          <ac:spMkLst>
            <pc:docMk/>
            <pc:sldMk cId="2903079836" sldId="2147377557"/>
            <ac:spMk id="81" creationId="{166E4E79-EBEE-2735-687C-503BD5D97F69}"/>
          </ac:spMkLst>
        </pc:spChg>
        <pc:spChg chg="add del mod replST">
          <ac:chgData name="Holly Jalota" userId="151c0755-ebdb-4543-b130-909b4e7f85d6" providerId="ADAL" clId="{942DC373-8B79-474E-9EF6-682153E52446}" dt="2024-04-09T08:08:32.481" v="135506"/>
          <ac:spMkLst>
            <pc:docMk/>
            <pc:sldMk cId="2903079836" sldId="2147377557"/>
            <ac:spMk id="81" creationId="{B0E23868-7E4B-3D33-C9E8-95F658C48DD5}"/>
          </ac:spMkLst>
        </pc:spChg>
        <pc:spChg chg="add del mod replST">
          <ac:chgData name="Holly Jalota" userId="151c0755-ebdb-4543-b130-909b4e7f85d6" providerId="ADAL" clId="{942DC373-8B79-474E-9EF6-682153E52446}" dt="2024-04-02T16:18:11.389" v="27766"/>
          <ac:spMkLst>
            <pc:docMk/>
            <pc:sldMk cId="2903079836" sldId="2147377557"/>
            <ac:spMk id="81" creationId="{D113493D-C3D2-7932-AE10-60C350294BE7}"/>
          </ac:spMkLst>
        </pc:spChg>
        <pc:spChg chg="add del mod replST">
          <ac:chgData name="Holly Jalota" userId="151c0755-ebdb-4543-b130-909b4e7f85d6" providerId="ADAL" clId="{942DC373-8B79-474E-9EF6-682153E52446}" dt="2024-04-02T16:18:20.680" v="28117"/>
          <ac:spMkLst>
            <pc:docMk/>
            <pc:sldMk cId="2903079836" sldId="2147377557"/>
            <ac:spMk id="82" creationId="{4C155746-D991-5145-B87B-7AF77DAA2495}"/>
          </ac:spMkLst>
        </pc:spChg>
        <pc:spChg chg="add del mod replST">
          <ac:chgData name="Holly Jalota" userId="151c0755-ebdb-4543-b130-909b4e7f85d6" providerId="ADAL" clId="{942DC373-8B79-474E-9EF6-682153E52446}" dt="2024-04-03T10:33:26.305" v="85266"/>
          <ac:spMkLst>
            <pc:docMk/>
            <pc:sldMk cId="2903079836" sldId="2147377557"/>
            <ac:spMk id="82" creationId="{6B3F4BB4-3478-5CF7-6311-69BCB277A898}"/>
          </ac:spMkLst>
        </pc:spChg>
        <pc:spChg chg="add del mod replST">
          <ac:chgData name="Holly Jalota" userId="151c0755-ebdb-4543-b130-909b4e7f85d6" providerId="ADAL" clId="{942DC373-8B79-474E-9EF6-682153E52446}" dt="2024-04-09T08:08:42.661" v="135756"/>
          <ac:spMkLst>
            <pc:docMk/>
            <pc:sldMk cId="2903079836" sldId="2147377557"/>
            <ac:spMk id="82" creationId="{797FDF37-3F02-C082-1381-9AD7465427B8}"/>
          </ac:spMkLst>
        </pc:spChg>
        <pc:spChg chg="add del mod replST">
          <ac:chgData name="Holly Jalota" userId="151c0755-ebdb-4543-b130-909b4e7f85d6" providerId="ADAL" clId="{942DC373-8B79-474E-9EF6-682153E52446}" dt="2024-04-03T10:33:35.587" v="85612"/>
          <ac:spMkLst>
            <pc:docMk/>
            <pc:sldMk cId="2903079836" sldId="2147377557"/>
            <ac:spMk id="83" creationId="{133551A2-B990-AD26-6008-F6077951F773}"/>
          </ac:spMkLst>
        </pc:spChg>
        <pc:spChg chg="add del mod replST">
          <ac:chgData name="Holly Jalota" userId="151c0755-ebdb-4543-b130-909b4e7f85d6" providerId="ADAL" clId="{942DC373-8B79-474E-9EF6-682153E52446}" dt="2024-04-09T08:09:11.766" v="136005"/>
          <ac:spMkLst>
            <pc:docMk/>
            <pc:sldMk cId="2903079836" sldId="2147377557"/>
            <ac:spMk id="83" creationId="{CADC5C43-BCC0-FAD8-DDBB-BDAA07D73904}"/>
          </ac:spMkLst>
        </pc:spChg>
        <pc:spChg chg="add del mod replST">
          <ac:chgData name="Holly Jalota" userId="151c0755-ebdb-4543-b130-909b4e7f85d6" providerId="ADAL" clId="{942DC373-8B79-474E-9EF6-682153E52446}" dt="2024-04-02T16:18:30.002" v="28440"/>
          <ac:spMkLst>
            <pc:docMk/>
            <pc:sldMk cId="2903079836" sldId="2147377557"/>
            <ac:spMk id="83" creationId="{E83B5374-5203-FFD8-D7CC-7133D1765ACF}"/>
          </ac:spMkLst>
        </pc:spChg>
        <pc:spChg chg="add del mod replST">
          <ac:chgData name="Holly Jalota" userId="151c0755-ebdb-4543-b130-909b4e7f85d6" providerId="ADAL" clId="{942DC373-8B79-474E-9EF6-682153E52446}" dt="2024-04-02T16:18:39.247" v="28790"/>
          <ac:spMkLst>
            <pc:docMk/>
            <pc:sldMk cId="2903079836" sldId="2147377557"/>
            <ac:spMk id="84" creationId="{0E96E4CA-42FE-4F84-DE0C-F8B1EC0E911D}"/>
          </ac:spMkLst>
        </pc:spChg>
        <pc:spChg chg="add del mod replST">
          <ac:chgData name="Holly Jalota" userId="151c0755-ebdb-4543-b130-909b4e7f85d6" providerId="ADAL" clId="{942DC373-8B79-474E-9EF6-682153E52446}" dt="2024-04-09T08:09:21.304" v="136261"/>
          <ac:spMkLst>
            <pc:docMk/>
            <pc:sldMk cId="2903079836" sldId="2147377557"/>
            <ac:spMk id="84" creationId="{15F13705-FEB7-3D47-A1E6-52B84842636A}"/>
          </ac:spMkLst>
        </pc:spChg>
        <pc:spChg chg="add del mod replST">
          <ac:chgData name="Holly Jalota" userId="151c0755-ebdb-4543-b130-909b4e7f85d6" providerId="ADAL" clId="{942DC373-8B79-474E-9EF6-682153E52446}" dt="2024-04-03T10:33:44.826" v="85971"/>
          <ac:spMkLst>
            <pc:docMk/>
            <pc:sldMk cId="2903079836" sldId="2147377557"/>
            <ac:spMk id="84" creationId="{18ADD752-40D9-95DD-4CDB-5FADE9DF748A}"/>
          </ac:spMkLst>
        </pc:spChg>
        <pc:spChg chg="add del mod replST">
          <ac:chgData name="Holly Jalota" userId="151c0755-ebdb-4543-b130-909b4e7f85d6" providerId="ADAL" clId="{942DC373-8B79-474E-9EF6-682153E52446}" dt="2024-04-09T08:09:30.806" v="136537"/>
          <ac:spMkLst>
            <pc:docMk/>
            <pc:sldMk cId="2903079836" sldId="2147377557"/>
            <ac:spMk id="85" creationId="{523B350D-69F1-0101-AA5C-0D99A1718BEE}"/>
          </ac:spMkLst>
        </pc:spChg>
        <pc:spChg chg="add del mod replST">
          <ac:chgData name="Holly Jalota" userId="151c0755-ebdb-4543-b130-909b4e7f85d6" providerId="ADAL" clId="{942DC373-8B79-474E-9EF6-682153E52446}" dt="2024-04-02T16:18:48.501" v="29122"/>
          <ac:spMkLst>
            <pc:docMk/>
            <pc:sldMk cId="2903079836" sldId="2147377557"/>
            <ac:spMk id="85" creationId="{558DACC7-413C-0772-2625-344E8E15BE77}"/>
          </ac:spMkLst>
        </pc:spChg>
        <pc:spChg chg="add del mod replST">
          <ac:chgData name="Holly Jalota" userId="151c0755-ebdb-4543-b130-909b4e7f85d6" providerId="ADAL" clId="{942DC373-8B79-474E-9EF6-682153E52446}" dt="2024-04-03T10:33:54.189" v="86386"/>
          <ac:spMkLst>
            <pc:docMk/>
            <pc:sldMk cId="2903079836" sldId="2147377557"/>
            <ac:spMk id="85" creationId="{6E95E4F1-B6A3-BAD0-F3C5-F8D03EB04194}"/>
          </ac:spMkLst>
        </pc:spChg>
        <pc:spChg chg="add del mod replST">
          <ac:chgData name="Holly Jalota" userId="151c0755-ebdb-4543-b130-909b4e7f85d6" providerId="ADAL" clId="{942DC373-8B79-474E-9EF6-682153E52446}" dt="2024-04-09T08:09:40.435" v="136766"/>
          <ac:spMkLst>
            <pc:docMk/>
            <pc:sldMk cId="2903079836" sldId="2147377557"/>
            <ac:spMk id="86" creationId="{30E344F9-A5FA-CFD8-24F8-F56213A1091D}"/>
          </ac:spMkLst>
        </pc:spChg>
        <pc:spChg chg="add del mod replST">
          <ac:chgData name="Holly Jalota" userId="151c0755-ebdb-4543-b130-909b4e7f85d6" providerId="ADAL" clId="{942DC373-8B79-474E-9EF6-682153E52446}" dt="2024-04-02T16:18:57.776" v="29455"/>
          <ac:spMkLst>
            <pc:docMk/>
            <pc:sldMk cId="2903079836" sldId="2147377557"/>
            <ac:spMk id="86" creationId="{8C5C1B47-84D4-CC12-59A7-42BB45EBF448}"/>
          </ac:spMkLst>
        </pc:spChg>
        <pc:spChg chg="add del mod replST">
          <ac:chgData name="Holly Jalota" userId="151c0755-ebdb-4543-b130-909b4e7f85d6" providerId="ADAL" clId="{942DC373-8B79-474E-9EF6-682153E52446}" dt="2024-04-03T10:34:03.599" v="86797"/>
          <ac:spMkLst>
            <pc:docMk/>
            <pc:sldMk cId="2903079836" sldId="2147377557"/>
            <ac:spMk id="86" creationId="{E36B0D98-8033-81F2-D3BA-2D5B2492E12E}"/>
          </ac:spMkLst>
        </pc:spChg>
        <pc:spChg chg="add del mod replST">
          <ac:chgData name="Holly Jalota" userId="151c0755-ebdb-4543-b130-909b4e7f85d6" providerId="ADAL" clId="{942DC373-8B79-474E-9EF6-682153E52446}" dt="2024-04-02T16:19:08.590" v="29778"/>
          <ac:spMkLst>
            <pc:docMk/>
            <pc:sldMk cId="2903079836" sldId="2147377557"/>
            <ac:spMk id="87" creationId="{25FA53FB-C7CC-758B-02F0-C592F6833350}"/>
          </ac:spMkLst>
        </pc:spChg>
        <pc:spChg chg="add del mod replST">
          <ac:chgData name="Holly Jalota" userId="151c0755-ebdb-4543-b130-909b4e7f85d6" providerId="ADAL" clId="{942DC373-8B79-474E-9EF6-682153E52446}" dt="2024-04-03T10:34:12.844" v="87150"/>
          <ac:spMkLst>
            <pc:docMk/>
            <pc:sldMk cId="2903079836" sldId="2147377557"/>
            <ac:spMk id="87" creationId="{5F9A9ED3-D9F8-0BE1-593A-7F1E0D1FD4F8}"/>
          </ac:spMkLst>
        </pc:spChg>
        <pc:spChg chg="add del mod replST">
          <ac:chgData name="Holly Jalota" userId="151c0755-ebdb-4543-b130-909b4e7f85d6" providerId="ADAL" clId="{942DC373-8B79-474E-9EF6-682153E52446}" dt="2024-04-09T08:09:50.207" v="136968"/>
          <ac:spMkLst>
            <pc:docMk/>
            <pc:sldMk cId="2903079836" sldId="2147377557"/>
            <ac:spMk id="87" creationId="{E46F5496-FB4A-B3B9-0AA3-DED9EA05253A}"/>
          </ac:spMkLst>
        </pc:spChg>
        <pc:spChg chg="add del mod replST">
          <ac:chgData name="Holly Jalota" userId="151c0755-ebdb-4543-b130-909b4e7f85d6" providerId="ADAL" clId="{942DC373-8B79-474E-9EF6-682153E52446}" dt="2024-04-03T10:34:22.398" v="87485"/>
          <ac:spMkLst>
            <pc:docMk/>
            <pc:sldMk cId="2903079836" sldId="2147377557"/>
            <ac:spMk id="88" creationId="{2239B210-D55C-3EE2-A923-E8809335F80C}"/>
          </ac:spMkLst>
        </pc:spChg>
        <pc:spChg chg="add del mod replST">
          <ac:chgData name="Holly Jalota" userId="151c0755-ebdb-4543-b130-909b4e7f85d6" providerId="ADAL" clId="{942DC373-8B79-474E-9EF6-682153E52446}" dt="2024-04-02T16:19:33.809" v="30084"/>
          <ac:spMkLst>
            <pc:docMk/>
            <pc:sldMk cId="2903079836" sldId="2147377557"/>
            <ac:spMk id="88" creationId="{89B871D6-78B8-61D5-F8B5-81946A5E422A}"/>
          </ac:spMkLst>
        </pc:spChg>
        <pc:spChg chg="add del mod replST">
          <ac:chgData name="Holly Jalota" userId="151c0755-ebdb-4543-b130-909b4e7f85d6" providerId="ADAL" clId="{942DC373-8B79-474E-9EF6-682153E52446}" dt="2024-04-09T08:10:10.753" v="137238"/>
          <ac:spMkLst>
            <pc:docMk/>
            <pc:sldMk cId="2903079836" sldId="2147377557"/>
            <ac:spMk id="88" creationId="{FA774182-0A02-71D3-8C61-D9BFFA24AB01}"/>
          </ac:spMkLst>
        </pc:spChg>
        <pc:spChg chg="add del mod replST">
          <ac:chgData name="Holly Jalota" userId="151c0755-ebdb-4543-b130-909b4e7f85d6" providerId="ADAL" clId="{942DC373-8B79-474E-9EF6-682153E52446}" dt="2024-04-03T10:34:52.275" v="87806"/>
          <ac:spMkLst>
            <pc:docMk/>
            <pc:sldMk cId="2903079836" sldId="2147377557"/>
            <ac:spMk id="89" creationId="{8316EBF9-C14E-C931-2F3F-AD5B9CDB6A74}"/>
          </ac:spMkLst>
        </pc:spChg>
        <pc:spChg chg="add del mod replST">
          <ac:chgData name="Holly Jalota" userId="151c0755-ebdb-4543-b130-909b4e7f85d6" providerId="ADAL" clId="{942DC373-8B79-474E-9EF6-682153E52446}" dt="2024-04-09T08:10:20.604" v="137435"/>
          <ac:spMkLst>
            <pc:docMk/>
            <pc:sldMk cId="2903079836" sldId="2147377557"/>
            <ac:spMk id="89" creationId="{C1175FB2-8E0D-48DD-609A-6E25410D7E68}"/>
          </ac:spMkLst>
        </pc:spChg>
        <pc:spChg chg="add del mod replST">
          <ac:chgData name="Holly Jalota" userId="151c0755-ebdb-4543-b130-909b4e7f85d6" providerId="ADAL" clId="{942DC373-8B79-474E-9EF6-682153E52446}" dt="2024-04-02T16:19:43.042" v="30390"/>
          <ac:spMkLst>
            <pc:docMk/>
            <pc:sldMk cId="2903079836" sldId="2147377557"/>
            <ac:spMk id="89" creationId="{E325C2CA-4D29-B2BE-DD31-CDC247E6D1B1}"/>
          </ac:spMkLst>
        </pc:spChg>
        <pc:spChg chg="add del mod replST">
          <ac:chgData name="Holly Jalota" userId="151c0755-ebdb-4543-b130-909b4e7f85d6" providerId="ADAL" clId="{942DC373-8B79-474E-9EF6-682153E52446}" dt="2024-04-02T16:19:52.465" v="30712"/>
          <ac:spMkLst>
            <pc:docMk/>
            <pc:sldMk cId="2903079836" sldId="2147377557"/>
            <ac:spMk id="90" creationId="{0F00D7FA-3D66-A153-AB80-A174BAED1E53}"/>
          </ac:spMkLst>
        </pc:spChg>
        <pc:spChg chg="add del mod replST">
          <ac:chgData name="Holly Jalota" userId="151c0755-ebdb-4543-b130-909b4e7f85d6" providerId="ADAL" clId="{942DC373-8B79-474E-9EF6-682153E52446}" dt="2024-04-03T10:35:20.891" v="89194"/>
          <ac:spMkLst>
            <pc:docMk/>
            <pc:sldMk cId="2903079836" sldId="2147377557"/>
            <ac:spMk id="90" creationId="{BE8FE8BB-EE5E-80BF-C32F-F594F7FFC1CA}"/>
          </ac:spMkLst>
        </pc:spChg>
        <pc:spChg chg="add del mod replST">
          <ac:chgData name="Holly Jalota" userId="151c0755-ebdb-4543-b130-909b4e7f85d6" providerId="ADAL" clId="{942DC373-8B79-474E-9EF6-682153E52446}" dt="2024-04-09T08:10:44.165" v="137637"/>
          <ac:spMkLst>
            <pc:docMk/>
            <pc:sldMk cId="2903079836" sldId="2147377557"/>
            <ac:spMk id="90" creationId="{C835B175-A989-1CCA-1E4F-29781FC0DF6C}"/>
          </ac:spMkLst>
        </pc:spChg>
        <pc:spChg chg="add del mod replST">
          <ac:chgData name="Holly Jalota" userId="151c0755-ebdb-4543-b130-909b4e7f85d6" providerId="ADAL" clId="{942DC373-8B79-474E-9EF6-682153E52446}" dt="2024-04-09T08:10:54.250" v="137835"/>
          <ac:spMkLst>
            <pc:docMk/>
            <pc:sldMk cId="2903079836" sldId="2147377557"/>
            <ac:spMk id="91" creationId="{2D2D82A7-CEBE-801E-DD1B-C04C07BC6D06}"/>
          </ac:spMkLst>
        </pc:spChg>
        <pc:spChg chg="add del mod replST">
          <ac:chgData name="Holly Jalota" userId="151c0755-ebdb-4543-b130-909b4e7f85d6" providerId="ADAL" clId="{942DC373-8B79-474E-9EF6-682153E52446}" dt="2024-04-02T16:20:21.111" v="31017"/>
          <ac:spMkLst>
            <pc:docMk/>
            <pc:sldMk cId="2903079836" sldId="2147377557"/>
            <ac:spMk id="91" creationId="{9C865DB8-EB52-43BB-EA13-2800F9BE116A}"/>
          </ac:spMkLst>
        </pc:spChg>
        <pc:spChg chg="add del mod replST delST">
          <ac:chgData name="Holly Jalota" userId="151c0755-ebdb-4543-b130-909b4e7f85d6" providerId="ADAL" clId="{942DC373-8B79-474E-9EF6-682153E52446}" dt="2024-04-03T10:35:15.026" v="89035" actId="20577"/>
          <ac:spMkLst>
            <pc:docMk/>
            <pc:sldMk cId="2903079836" sldId="2147377557"/>
            <ac:spMk id="91" creationId="{D5D470E1-18C3-A31C-DB5B-EE728E68685D}"/>
          </ac:spMkLst>
        </pc:spChg>
        <pc:spChg chg="add del mod replST">
          <ac:chgData name="Holly Jalota" userId="151c0755-ebdb-4543-b130-909b4e7f85d6" providerId="ADAL" clId="{942DC373-8B79-474E-9EF6-682153E52446}" dt="2024-04-02T16:20:32.252" v="31324"/>
          <ac:spMkLst>
            <pc:docMk/>
            <pc:sldMk cId="2903079836" sldId="2147377557"/>
            <ac:spMk id="92" creationId="{8A5C8ECA-6713-A00A-CD7F-05DDD30849E3}"/>
          </ac:spMkLst>
        </pc:spChg>
        <pc:spChg chg="add del mod replST">
          <ac:chgData name="Holly Jalota" userId="151c0755-ebdb-4543-b130-909b4e7f85d6" providerId="ADAL" clId="{942DC373-8B79-474E-9EF6-682153E52446}" dt="2024-04-09T08:11:04.054" v="138037"/>
          <ac:spMkLst>
            <pc:docMk/>
            <pc:sldMk cId="2903079836" sldId="2147377557"/>
            <ac:spMk id="92" creationId="{B353C1BF-B591-2C30-F5C7-712652A0019E}"/>
          </ac:spMkLst>
        </pc:spChg>
        <pc:spChg chg="add mod replST delST">
          <ac:chgData name="Holly Jalota" userId="151c0755-ebdb-4543-b130-909b4e7f85d6" providerId="ADAL" clId="{942DC373-8B79-474E-9EF6-682153E52446}" dt="2024-04-03T10:35:14.168" v="88807" actId="20577"/>
          <ac:spMkLst>
            <pc:docMk/>
            <pc:sldMk cId="2903079836" sldId="2147377557"/>
            <ac:spMk id="92" creationId="{E4631924-E712-C17D-3997-6BA890F56A80}"/>
          </ac:spMkLst>
        </pc:spChg>
        <pc:spChg chg="add del mod replST">
          <ac:chgData name="Holly Jalota" userId="151c0755-ebdb-4543-b130-909b4e7f85d6" providerId="ADAL" clId="{942DC373-8B79-474E-9EF6-682153E52446}" dt="2024-04-02T16:20:41.505" v="31629"/>
          <ac:spMkLst>
            <pc:docMk/>
            <pc:sldMk cId="2903079836" sldId="2147377557"/>
            <ac:spMk id="93" creationId="{376050EC-5831-5375-8100-8A58579FD4BA}"/>
          </ac:spMkLst>
        </pc:spChg>
        <pc:spChg chg="add del mod replST">
          <ac:chgData name="Holly Jalota" userId="151c0755-ebdb-4543-b130-909b4e7f85d6" providerId="ADAL" clId="{942DC373-8B79-474E-9EF6-682153E52446}" dt="2024-04-09T08:11:14.061" v="138236"/>
          <ac:spMkLst>
            <pc:docMk/>
            <pc:sldMk cId="2903079836" sldId="2147377557"/>
            <ac:spMk id="93" creationId="{E49A0CFF-9708-4E43-A5F6-065AA3EF3F8D}"/>
          </ac:spMkLst>
        </pc:spChg>
        <pc:spChg chg="add del mod replST">
          <ac:chgData name="Holly Jalota" userId="151c0755-ebdb-4543-b130-909b4e7f85d6" providerId="ADAL" clId="{942DC373-8B79-474E-9EF6-682153E52446}" dt="2024-04-03T10:35:51.024" v="89499"/>
          <ac:spMkLst>
            <pc:docMk/>
            <pc:sldMk cId="2903079836" sldId="2147377557"/>
            <ac:spMk id="93" creationId="{FF7E7430-F531-0818-C061-E3F5D755B1C2}"/>
          </ac:spMkLst>
        </pc:spChg>
        <pc:spChg chg="add del mod replST">
          <ac:chgData name="Holly Jalota" userId="151c0755-ebdb-4543-b130-909b4e7f85d6" providerId="ADAL" clId="{942DC373-8B79-474E-9EF6-682153E52446}" dt="2024-04-09T08:11:24.067" v="138438"/>
          <ac:spMkLst>
            <pc:docMk/>
            <pc:sldMk cId="2903079836" sldId="2147377557"/>
            <ac:spMk id="94" creationId="{261BD985-7883-8C6E-EAA8-49700A57C99C}"/>
          </ac:spMkLst>
        </pc:spChg>
        <pc:spChg chg="add del mod replST">
          <ac:chgData name="Holly Jalota" userId="151c0755-ebdb-4543-b130-909b4e7f85d6" providerId="ADAL" clId="{942DC373-8B79-474E-9EF6-682153E52446}" dt="2024-04-02T16:20:52.637" v="31934"/>
          <ac:spMkLst>
            <pc:docMk/>
            <pc:sldMk cId="2903079836" sldId="2147377557"/>
            <ac:spMk id="94" creationId="{63A9C454-B218-0B86-8309-85A5DD5D3C26}"/>
          </ac:spMkLst>
        </pc:spChg>
        <pc:spChg chg="add del mod replST">
          <ac:chgData name="Holly Jalota" userId="151c0755-ebdb-4543-b130-909b4e7f85d6" providerId="ADAL" clId="{942DC373-8B79-474E-9EF6-682153E52446}" dt="2024-04-03T10:54:59.324" v="89833"/>
          <ac:spMkLst>
            <pc:docMk/>
            <pc:sldMk cId="2903079836" sldId="2147377557"/>
            <ac:spMk id="94" creationId="{F10AA404-161A-A185-FDB1-164AA0DD9812}"/>
          </ac:spMkLst>
        </pc:spChg>
        <pc:spChg chg="add del mod replST">
          <ac:chgData name="Holly Jalota" userId="151c0755-ebdb-4543-b130-909b4e7f85d6" providerId="ADAL" clId="{942DC373-8B79-474E-9EF6-682153E52446}" dt="2024-04-09T08:11:34.158" v="138637"/>
          <ac:spMkLst>
            <pc:docMk/>
            <pc:sldMk cId="2903079836" sldId="2147377557"/>
            <ac:spMk id="95" creationId="{4A65E8CC-53C5-96D6-35E9-B3FA4E5DF495}"/>
          </ac:spMkLst>
        </pc:spChg>
        <pc:spChg chg="add del mod replST">
          <ac:chgData name="Holly Jalota" userId="151c0755-ebdb-4543-b130-909b4e7f85d6" providerId="ADAL" clId="{942DC373-8B79-474E-9EF6-682153E52446}" dt="2024-04-03T10:55:08.696" v="90158"/>
          <ac:spMkLst>
            <pc:docMk/>
            <pc:sldMk cId="2903079836" sldId="2147377557"/>
            <ac:spMk id="95" creationId="{CC790913-0CCB-40AE-DAD3-82EA1458C11E}"/>
          </ac:spMkLst>
        </pc:spChg>
        <pc:spChg chg="add del mod replST">
          <ac:chgData name="Holly Jalota" userId="151c0755-ebdb-4543-b130-909b4e7f85d6" providerId="ADAL" clId="{942DC373-8B79-474E-9EF6-682153E52446}" dt="2024-04-02T16:21:02.430" v="32240"/>
          <ac:spMkLst>
            <pc:docMk/>
            <pc:sldMk cId="2903079836" sldId="2147377557"/>
            <ac:spMk id="95" creationId="{D48E7B70-86CA-F0FA-3B3F-633C75C87324}"/>
          </ac:spMkLst>
        </pc:spChg>
        <pc:spChg chg="add del mod replST">
          <ac:chgData name="Holly Jalota" userId="151c0755-ebdb-4543-b130-909b4e7f85d6" providerId="ADAL" clId="{942DC373-8B79-474E-9EF6-682153E52446}" dt="2024-04-02T16:21:11.973" v="32545"/>
          <ac:spMkLst>
            <pc:docMk/>
            <pc:sldMk cId="2903079836" sldId="2147377557"/>
            <ac:spMk id="96" creationId="{1815C860-88DE-5996-50A7-0093142EB7D1}"/>
          </ac:spMkLst>
        </pc:spChg>
        <pc:spChg chg="add del mod replST">
          <ac:chgData name="Holly Jalota" userId="151c0755-ebdb-4543-b130-909b4e7f85d6" providerId="ADAL" clId="{942DC373-8B79-474E-9EF6-682153E52446}" dt="2024-04-09T08:13:04.361" v="141256" actId="478"/>
          <ac:spMkLst>
            <pc:docMk/>
            <pc:sldMk cId="2903079836" sldId="2147377557"/>
            <ac:spMk id="96" creationId="{41A9F06B-A236-41A9-1C35-426B25D487E3}"/>
          </ac:spMkLst>
        </pc:spChg>
        <pc:spChg chg="add del mod replST">
          <ac:chgData name="Holly Jalota" userId="151c0755-ebdb-4543-b130-909b4e7f85d6" providerId="ADAL" clId="{942DC373-8B79-474E-9EF6-682153E52446}" dt="2024-04-03T10:57:27.541" v="90494"/>
          <ac:spMkLst>
            <pc:docMk/>
            <pc:sldMk cId="2903079836" sldId="2147377557"/>
            <ac:spMk id="96" creationId="{F4AF9FDD-6F98-D3AE-8398-6E5553D6FDB4}"/>
          </ac:spMkLst>
        </pc:spChg>
        <pc:spChg chg="add del mod replST">
          <ac:chgData name="Holly Jalota" userId="151c0755-ebdb-4543-b130-909b4e7f85d6" providerId="ADAL" clId="{942DC373-8B79-474E-9EF6-682153E52446}" dt="2024-04-02T16:21:21.291" v="32850"/>
          <ac:spMkLst>
            <pc:docMk/>
            <pc:sldMk cId="2903079836" sldId="2147377557"/>
            <ac:spMk id="97" creationId="{14882AE9-417E-6625-466C-33BD726A7EF2}"/>
          </ac:spMkLst>
        </pc:spChg>
        <pc:spChg chg="add del mod replST">
          <ac:chgData name="Holly Jalota" userId="151c0755-ebdb-4543-b130-909b4e7f85d6" providerId="ADAL" clId="{942DC373-8B79-474E-9EF6-682153E52446}" dt="2024-04-03T10:57:37.011" v="90846"/>
          <ac:spMkLst>
            <pc:docMk/>
            <pc:sldMk cId="2903079836" sldId="2147377557"/>
            <ac:spMk id="97" creationId="{1824DC20-8014-7BB4-56E5-01BA6C1C5ED7}"/>
          </ac:spMkLst>
        </pc:spChg>
        <pc:spChg chg="add del mod replST delST">
          <ac:chgData name="Holly Jalota" userId="151c0755-ebdb-4543-b130-909b4e7f85d6" providerId="ADAL" clId="{942DC373-8B79-474E-9EF6-682153E52446}" dt="2024-04-09T08:13:05.099" v="141407" actId="478"/>
          <ac:spMkLst>
            <pc:docMk/>
            <pc:sldMk cId="2903079836" sldId="2147377557"/>
            <ac:spMk id="97" creationId="{EAEBD0CD-F2DF-1C98-6B51-93A707DD4494}"/>
          </ac:spMkLst>
        </pc:spChg>
        <pc:spChg chg="add del mod replST delST">
          <ac:chgData name="Holly Jalota" userId="151c0755-ebdb-4543-b130-909b4e7f85d6" providerId="ADAL" clId="{942DC373-8B79-474E-9EF6-682153E52446}" dt="2024-04-09T08:13:05.388" v="141555" actId="478"/>
          <ac:spMkLst>
            <pc:docMk/>
            <pc:sldMk cId="2903079836" sldId="2147377557"/>
            <ac:spMk id="98" creationId="{1ADBEC01-65C5-99F5-44E9-73690A29BE78}"/>
          </ac:spMkLst>
        </pc:spChg>
        <pc:spChg chg="add del mod replST">
          <ac:chgData name="Holly Jalota" userId="151c0755-ebdb-4543-b130-909b4e7f85d6" providerId="ADAL" clId="{942DC373-8B79-474E-9EF6-682153E52446}" dt="2024-04-02T16:21:33.597" v="33156"/>
          <ac:spMkLst>
            <pc:docMk/>
            <pc:sldMk cId="2903079836" sldId="2147377557"/>
            <ac:spMk id="98" creationId="{B6448952-E7D3-2DF6-0AF9-2E6D55C30635}"/>
          </ac:spMkLst>
        </pc:spChg>
        <pc:spChg chg="add del mod replST">
          <ac:chgData name="Holly Jalota" userId="151c0755-ebdb-4543-b130-909b4e7f85d6" providerId="ADAL" clId="{942DC373-8B79-474E-9EF6-682153E52446}" dt="2024-04-03T10:57:55.770" v="91179"/>
          <ac:spMkLst>
            <pc:docMk/>
            <pc:sldMk cId="2903079836" sldId="2147377557"/>
            <ac:spMk id="98" creationId="{F006ADAB-6214-A9C8-8CF5-D23AED31C262}"/>
          </ac:spMkLst>
        </pc:spChg>
        <pc:spChg chg="add del mod replST delST">
          <ac:chgData name="Holly Jalota" userId="151c0755-ebdb-4543-b130-909b4e7f85d6" providerId="ADAL" clId="{942DC373-8B79-474E-9EF6-682153E52446}" dt="2024-04-09T08:12:58.874" v="140477" actId="20577"/>
          <ac:spMkLst>
            <pc:docMk/>
            <pc:sldMk cId="2903079836" sldId="2147377557"/>
            <ac:spMk id="99" creationId="{770FBC0A-E519-48C8-2915-8800F61761A9}"/>
          </ac:spMkLst>
        </pc:spChg>
        <pc:spChg chg="add del mod replST">
          <ac:chgData name="Holly Jalota" userId="151c0755-ebdb-4543-b130-909b4e7f85d6" providerId="ADAL" clId="{942DC373-8B79-474E-9EF6-682153E52446}" dt="2024-04-02T16:21:44.413" v="33462"/>
          <ac:spMkLst>
            <pc:docMk/>
            <pc:sldMk cId="2903079836" sldId="2147377557"/>
            <ac:spMk id="99" creationId="{CB1633E6-EA6C-19FA-C371-6F82B3972C6D}"/>
          </ac:spMkLst>
        </pc:spChg>
        <pc:spChg chg="add del mod replST">
          <ac:chgData name="Holly Jalota" userId="151c0755-ebdb-4543-b130-909b4e7f85d6" providerId="ADAL" clId="{942DC373-8B79-474E-9EF6-682153E52446}" dt="2024-04-03T10:58:05.067" v="91511"/>
          <ac:spMkLst>
            <pc:docMk/>
            <pc:sldMk cId="2903079836" sldId="2147377557"/>
            <ac:spMk id="99" creationId="{D734BA6E-3CD3-F831-B913-B9C335396296}"/>
          </ac:spMkLst>
        </pc:spChg>
        <pc:spChg chg="add del mod replST">
          <ac:chgData name="Holly Jalota" userId="151c0755-ebdb-4543-b130-909b4e7f85d6" providerId="ADAL" clId="{942DC373-8B79-474E-9EF6-682153E52446}" dt="2024-04-03T10:58:14.799" v="91874"/>
          <ac:spMkLst>
            <pc:docMk/>
            <pc:sldMk cId="2903079836" sldId="2147377557"/>
            <ac:spMk id="100" creationId="{98955A51-7BD9-6004-706A-6F2AC9431524}"/>
          </ac:spMkLst>
        </pc:spChg>
        <pc:spChg chg="add del mod replST">
          <ac:chgData name="Holly Jalota" userId="151c0755-ebdb-4543-b130-909b4e7f85d6" providerId="ADAL" clId="{942DC373-8B79-474E-9EF6-682153E52446}" dt="2024-04-02T16:21:55.990" v="33768"/>
          <ac:spMkLst>
            <pc:docMk/>
            <pc:sldMk cId="2903079836" sldId="2147377557"/>
            <ac:spMk id="100" creationId="{D794380C-5E5F-1F53-81D5-D6846ACDB76B}"/>
          </ac:spMkLst>
        </pc:spChg>
        <pc:spChg chg="add del mod replST delST">
          <ac:chgData name="Holly Jalota" userId="151c0755-ebdb-4543-b130-909b4e7f85d6" providerId="ADAL" clId="{942DC373-8B79-474E-9EF6-682153E52446}" dt="2024-04-09T08:12:58.799" v="140328" actId="20577"/>
          <ac:spMkLst>
            <pc:docMk/>
            <pc:sldMk cId="2903079836" sldId="2147377557"/>
            <ac:spMk id="100" creationId="{FB2A7D9E-AD3E-B624-61FB-A01C52536916}"/>
          </ac:spMkLst>
        </pc:spChg>
        <pc:spChg chg="add del mod replST">
          <ac:chgData name="Holly Jalota" userId="151c0755-ebdb-4543-b130-909b4e7f85d6" providerId="ADAL" clId="{942DC373-8B79-474E-9EF6-682153E52446}" dt="2024-04-02T16:22:08.799" v="34075"/>
          <ac:spMkLst>
            <pc:docMk/>
            <pc:sldMk cId="2903079836" sldId="2147377557"/>
            <ac:spMk id="101" creationId="{814B49CB-AC89-3D35-BC27-40DC13BC4173}"/>
          </ac:spMkLst>
        </pc:spChg>
        <pc:spChg chg="add del mod replST delST">
          <ac:chgData name="Holly Jalota" userId="151c0755-ebdb-4543-b130-909b4e7f85d6" providerId="ADAL" clId="{942DC373-8B79-474E-9EF6-682153E52446}" dt="2024-04-09T08:12:58.719" v="140178" actId="20577"/>
          <ac:spMkLst>
            <pc:docMk/>
            <pc:sldMk cId="2903079836" sldId="2147377557"/>
            <ac:spMk id="101" creationId="{ABC6838C-5FF4-56CF-C836-26A21910A2C1}"/>
          </ac:spMkLst>
        </pc:spChg>
        <pc:spChg chg="add del mod replST">
          <ac:chgData name="Holly Jalota" userId="151c0755-ebdb-4543-b130-909b4e7f85d6" providerId="ADAL" clId="{942DC373-8B79-474E-9EF6-682153E52446}" dt="2024-04-03T10:58:24.165" v="92277"/>
          <ac:spMkLst>
            <pc:docMk/>
            <pc:sldMk cId="2903079836" sldId="2147377557"/>
            <ac:spMk id="101" creationId="{FF2C1D11-CA26-3F6C-9C9B-BE37014FB55D}"/>
          </ac:spMkLst>
        </pc:spChg>
        <pc:spChg chg="add del mod replST">
          <ac:chgData name="Holly Jalota" userId="151c0755-ebdb-4543-b130-909b4e7f85d6" providerId="ADAL" clId="{942DC373-8B79-474E-9EF6-682153E52446}" dt="2024-04-03T10:58:33.423" v="92642"/>
          <ac:spMkLst>
            <pc:docMk/>
            <pc:sldMk cId="2903079836" sldId="2147377557"/>
            <ac:spMk id="102" creationId="{4EE1D809-FC10-3DD2-9EEE-A03FE09E5A16}"/>
          </ac:spMkLst>
        </pc:spChg>
        <pc:spChg chg="add del mod replST">
          <ac:chgData name="Holly Jalota" userId="151c0755-ebdb-4543-b130-909b4e7f85d6" providerId="ADAL" clId="{942DC373-8B79-474E-9EF6-682153E52446}" dt="2024-04-02T16:22:45.324" v="34380"/>
          <ac:spMkLst>
            <pc:docMk/>
            <pc:sldMk cId="2903079836" sldId="2147377557"/>
            <ac:spMk id="102" creationId="{4F7A44E4-1290-91DB-367C-DD39D1148BC4}"/>
          </ac:spMkLst>
        </pc:spChg>
        <pc:spChg chg="add mod replST delST">
          <ac:chgData name="Holly Jalota" userId="151c0755-ebdb-4543-b130-909b4e7f85d6" providerId="ADAL" clId="{942DC373-8B79-474E-9EF6-682153E52446}" dt="2024-04-09T08:12:58.647" v="140030" actId="20577"/>
          <ac:spMkLst>
            <pc:docMk/>
            <pc:sldMk cId="2903079836" sldId="2147377557"/>
            <ac:spMk id="102" creationId="{95C092AF-EE92-80B2-0456-26017E996268}"/>
          </ac:spMkLst>
        </pc:spChg>
        <pc:spChg chg="add del mod replST">
          <ac:chgData name="Holly Jalota" userId="151c0755-ebdb-4543-b130-909b4e7f85d6" providerId="ADAL" clId="{942DC373-8B79-474E-9EF6-682153E52446}" dt="2024-04-02T16:22:56.493" v="34685"/>
          <ac:spMkLst>
            <pc:docMk/>
            <pc:sldMk cId="2903079836" sldId="2147377557"/>
            <ac:spMk id="103" creationId="{051A66FA-B3B1-8630-7BC1-D210577CBC78}"/>
          </ac:spMkLst>
        </pc:spChg>
        <pc:spChg chg="add del mod replST">
          <ac:chgData name="Holly Jalota" userId="151c0755-ebdb-4543-b130-909b4e7f85d6" providerId="ADAL" clId="{942DC373-8B79-474E-9EF6-682153E52446}" dt="2024-04-03T10:58:42.912" v="93013"/>
          <ac:spMkLst>
            <pc:docMk/>
            <pc:sldMk cId="2903079836" sldId="2147377557"/>
            <ac:spMk id="103" creationId="{A33D9165-E46B-6979-0445-7202E25FB4A4}"/>
          </ac:spMkLst>
        </pc:spChg>
        <pc:spChg chg="add del mod replST delST">
          <ac:chgData name="Holly Jalota" userId="151c0755-ebdb-4543-b130-909b4e7f85d6" providerId="ADAL" clId="{942DC373-8B79-474E-9EF6-682153E52446}" dt="2024-04-09T08:13:24.778" v="141729"/>
          <ac:spMkLst>
            <pc:docMk/>
            <pc:sldMk cId="2903079836" sldId="2147377557"/>
            <ac:spMk id="103" creationId="{DD1C5576-09F6-AA12-E7D1-72A42522399E}"/>
          </ac:spMkLst>
        </pc:spChg>
        <pc:spChg chg="add del mod replST">
          <ac:chgData name="Holly Jalota" userId="151c0755-ebdb-4543-b130-909b4e7f85d6" providerId="ADAL" clId="{942DC373-8B79-474E-9EF6-682153E52446}" dt="2024-04-09T08:13:35.336" v="141931"/>
          <ac:spMkLst>
            <pc:docMk/>
            <pc:sldMk cId="2903079836" sldId="2147377557"/>
            <ac:spMk id="104" creationId="{80721E4B-E25D-04E8-A4B0-B630327DF579}"/>
          </ac:spMkLst>
        </pc:spChg>
        <pc:spChg chg="add del mod replST">
          <ac:chgData name="Holly Jalota" userId="151c0755-ebdb-4543-b130-909b4e7f85d6" providerId="ADAL" clId="{942DC373-8B79-474E-9EF6-682153E52446}" dt="2024-04-03T10:58:52.428" v="93353"/>
          <ac:spMkLst>
            <pc:docMk/>
            <pc:sldMk cId="2903079836" sldId="2147377557"/>
            <ac:spMk id="104" creationId="{8B2DF837-B351-E6AA-C6DB-D3C9D3ABE054}"/>
          </ac:spMkLst>
        </pc:spChg>
        <pc:spChg chg="add del mod replST">
          <ac:chgData name="Holly Jalota" userId="151c0755-ebdb-4543-b130-909b4e7f85d6" providerId="ADAL" clId="{942DC373-8B79-474E-9EF6-682153E52446}" dt="2024-04-02T16:23:06.442" v="34992"/>
          <ac:spMkLst>
            <pc:docMk/>
            <pc:sldMk cId="2903079836" sldId="2147377557"/>
            <ac:spMk id="104" creationId="{B6EA3EE1-DB27-A48D-64B0-7B26E861ED94}"/>
          </ac:spMkLst>
        </pc:spChg>
        <pc:spChg chg="add del mod replST">
          <ac:chgData name="Holly Jalota" userId="151c0755-ebdb-4543-b130-909b4e7f85d6" providerId="ADAL" clId="{942DC373-8B79-474E-9EF6-682153E52446}" dt="2024-04-02T16:23:15.799" v="35298"/>
          <ac:spMkLst>
            <pc:docMk/>
            <pc:sldMk cId="2903079836" sldId="2147377557"/>
            <ac:spMk id="105" creationId="{285A2E70-4DE8-15E3-3682-9B717322A423}"/>
          </ac:spMkLst>
        </pc:spChg>
        <pc:spChg chg="add del mod replST">
          <ac:chgData name="Holly Jalota" userId="151c0755-ebdb-4543-b130-909b4e7f85d6" providerId="ADAL" clId="{942DC373-8B79-474E-9EF6-682153E52446}" dt="2024-04-09T08:13:45.061" v="142132"/>
          <ac:spMkLst>
            <pc:docMk/>
            <pc:sldMk cId="2903079836" sldId="2147377557"/>
            <ac:spMk id="105" creationId="{9BBBB0EB-986F-C3A0-17D2-9D9114CE8AB9}"/>
          </ac:spMkLst>
        </pc:spChg>
        <pc:spChg chg="add del mod replST">
          <ac:chgData name="Holly Jalota" userId="151c0755-ebdb-4543-b130-909b4e7f85d6" providerId="ADAL" clId="{942DC373-8B79-474E-9EF6-682153E52446}" dt="2024-04-03T10:59:01.757" v="93688"/>
          <ac:spMkLst>
            <pc:docMk/>
            <pc:sldMk cId="2903079836" sldId="2147377557"/>
            <ac:spMk id="105" creationId="{ED21AE45-2ECE-3D10-7966-C0B33C706E93}"/>
          </ac:spMkLst>
        </pc:spChg>
        <pc:spChg chg="add del mod replST">
          <ac:chgData name="Holly Jalota" userId="151c0755-ebdb-4543-b130-909b4e7f85d6" providerId="ADAL" clId="{942DC373-8B79-474E-9EF6-682153E52446}" dt="2024-04-09T08:13:54.788" v="142331"/>
          <ac:spMkLst>
            <pc:docMk/>
            <pc:sldMk cId="2903079836" sldId="2147377557"/>
            <ac:spMk id="106" creationId="{1426C9CE-CBB5-9500-8A3A-307C90460F86}"/>
          </ac:spMkLst>
        </pc:spChg>
        <pc:spChg chg="add del mod replST">
          <ac:chgData name="Holly Jalota" userId="151c0755-ebdb-4543-b130-909b4e7f85d6" providerId="ADAL" clId="{942DC373-8B79-474E-9EF6-682153E52446}" dt="2024-04-03T10:59:11.205" v="94020"/>
          <ac:spMkLst>
            <pc:docMk/>
            <pc:sldMk cId="2903079836" sldId="2147377557"/>
            <ac:spMk id="106" creationId="{33D843EC-62C2-7FED-BD8F-89C532508FCA}"/>
          </ac:spMkLst>
        </pc:spChg>
        <pc:spChg chg="add del mod replST">
          <ac:chgData name="Holly Jalota" userId="151c0755-ebdb-4543-b130-909b4e7f85d6" providerId="ADAL" clId="{942DC373-8B79-474E-9EF6-682153E52446}" dt="2024-04-02T16:23:47.324" v="35603"/>
          <ac:spMkLst>
            <pc:docMk/>
            <pc:sldMk cId="2903079836" sldId="2147377557"/>
            <ac:spMk id="106" creationId="{665325C6-46ED-2663-171F-A06BA0E0FBD1}"/>
          </ac:spMkLst>
        </pc:spChg>
        <pc:spChg chg="add del mod replST">
          <ac:chgData name="Holly Jalota" userId="151c0755-ebdb-4543-b130-909b4e7f85d6" providerId="ADAL" clId="{942DC373-8B79-474E-9EF6-682153E52446}" dt="2024-04-09T08:14:04.680" v="142531"/>
          <ac:spMkLst>
            <pc:docMk/>
            <pc:sldMk cId="2903079836" sldId="2147377557"/>
            <ac:spMk id="107" creationId="{25AA2E15-7D39-D87C-9A54-FA134281D794}"/>
          </ac:spMkLst>
        </pc:spChg>
        <pc:spChg chg="add del mod replST">
          <ac:chgData name="Holly Jalota" userId="151c0755-ebdb-4543-b130-909b4e7f85d6" providerId="ADAL" clId="{942DC373-8B79-474E-9EF6-682153E52446}" dt="2024-04-02T16:23:56.714" v="35909"/>
          <ac:spMkLst>
            <pc:docMk/>
            <pc:sldMk cId="2903079836" sldId="2147377557"/>
            <ac:spMk id="107" creationId="{5DA9FCCF-6C1E-75E7-9C98-60A3781C7111}"/>
          </ac:spMkLst>
        </pc:spChg>
        <pc:spChg chg="add del mod replST">
          <ac:chgData name="Holly Jalota" userId="151c0755-ebdb-4543-b130-909b4e7f85d6" providerId="ADAL" clId="{942DC373-8B79-474E-9EF6-682153E52446}" dt="2024-04-03T10:59:20.455" v="94354"/>
          <ac:spMkLst>
            <pc:docMk/>
            <pc:sldMk cId="2903079836" sldId="2147377557"/>
            <ac:spMk id="107" creationId="{7ADAA491-CBBE-2B67-BC77-6B023FF1C2FA}"/>
          </ac:spMkLst>
        </pc:spChg>
        <pc:spChg chg="add del mod replST">
          <ac:chgData name="Holly Jalota" userId="151c0755-ebdb-4543-b130-909b4e7f85d6" providerId="ADAL" clId="{942DC373-8B79-474E-9EF6-682153E52446}" dt="2024-04-02T16:24:06.632" v="36214"/>
          <ac:spMkLst>
            <pc:docMk/>
            <pc:sldMk cId="2903079836" sldId="2147377557"/>
            <ac:spMk id="108" creationId="{701F5FE5-8131-4601-0267-C841C7A413D4}"/>
          </ac:spMkLst>
        </pc:spChg>
        <pc:spChg chg="add del mod replST">
          <ac:chgData name="Holly Jalota" userId="151c0755-ebdb-4543-b130-909b4e7f85d6" providerId="ADAL" clId="{942DC373-8B79-474E-9EF6-682153E52446}" dt="2024-04-03T10:59:29.901" v="94686"/>
          <ac:spMkLst>
            <pc:docMk/>
            <pc:sldMk cId="2903079836" sldId="2147377557"/>
            <ac:spMk id="108" creationId="{943F5EB9-620E-B3F7-2BC3-249807158F84}"/>
          </ac:spMkLst>
        </pc:spChg>
        <pc:spChg chg="add del mod replST">
          <ac:chgData name="Holly Jalota" userId="151c0755-ebdb-4543-b130-909b4e7f85d6" providerId="ADAL" clId="{942DC373-8B79-474E-9EF6-682153E52446}" dt="2024-04-09T08:14:14.422" v="142732"/>
          <ac:spMkLst>
            <pc:docMk/>
            <pc:sldMk cId="2903079836" sldId="2147377557"/>
            <ac:spMk id="108" creationId="{B540E22F-742F-F417-B049-5F533E464FB7}"/>
          </ac:spMkLst>
        </pc:spChg>
        <pc:spChg chg="add del mod replST">
          <ac:chgData name="Holly Jalota" userId="151c0755-ebdb-4543-b130-909b4e7f85d6" providerId="ADAL" clId="{942DC373-8B79-474E-9EF6-682153E52446}" dt="2024-04-09T08:14:24.195" v="142965"/>
          <ac:spMkLst>
            <pc:docMk/>
            <pc:sldMk cId="2903079836" sldId="2147377557"/>
            <ac:spMk id="109" creationId="{446A6E10-BEDC-1804-A9D1-D192C65F9778}"/>
          </ac:spMkLst>
        </pc:spChg>
        <pc:spChg chg="add del mod replST">
          <ac:chgData name="Holly Jalota" userId="151c0755-ebdb-4543-b130-909b4e7f85d6" providerId="ADAL" clId="{942DC373-8B79-474E-9EF6-682153E52446}" dt="2024-04-03T10:59:39.195" v="95042"/>
          <ac:spMkLst>
            <pc:docMk/>
            <pc:sldMk cId="2903079836" sldId="2147377557"/>
            <ac:spMk id="109" creationId="{5FD55016-7189-4099-E5E0-25B1FF4E2104}"/>
          </ac:spMkLst>
        </pc:spChg>
        <pc:spChg chg="add del mod replST">
          <ac:chgData name="Holly Jalota" userId="151c0755-ebdb-4543-b130-909b4e7f85d6" providerId="ADAL" clId="{942DC373-8B79-474E-9EF6-682153E52446}" dt="2024-04-02T16:24:17.811" v="36522"/>
          <ac:spMkLst>
            <pc:docMk/>
            <pc:sldMk cId="2903079836" sldId="2147377557"/>
            <ac:spMk id="111" creationId="{5A2B424F-0EA0-B87D-D174-AF18DF9E4EF0}"/>
          </ac:spMkLst>
        </pc:spChg>
        <pc:spChg chg="add del mod replST">
          <ac:chgData name="Holly Jalota" userId="151c0755-ebdb-4543-b130-909b4e7f85d6" providerId="ADAL" clId="{942DC373-8B79-474E-9EF6-682153E52446}" dt="2024-04-03T10:59:48.650" v="95412"/>
          <ac:spMkLst>
            <pc:docMk/>
            <pc:sldMk cId="2903079836" sldId="2147377557"/>
            <ac:spMk id="111" creationId="{98882B08-BFD9-760E-6289-14FFE1FEED2E}"/>
          </ac:spMkLst>
        </pc:spChg>
        <pc:spChg chg="add del mod replST">
          <ac:chgData name="Holly Jalota" userId="151c0755-ebdb-4543-b130-909b4e7f85d6" providerId="ADAL" clId="{942DC373-8B79-474E-9EF6-682153E52446}" dt="2024-04-09T08:14:33.954" v="143179"/>
          <ac:spMkLst>
            <pc:docMk/>
            <pc:sldMk cId="2903079836" sldId="2147377557"/>
            <ac:spMk id="111" creationId="{DFAAA2DA-7558-CD18-9449-A310ECAFAB49}"/>
          </ac:spMkLst>
        </pc:spChg>
        <pc:spChg chg="add del mod replST">
          <ac:chgData name="Holly Jalota" userId="151c0755-ebdb-4543-b130-909b4e7f85d6" providerId="ADAL" clId="{942DC373-8B79-474E-9EF6-682153E52446}" dt="2024-04-09T08:14:43.787" v="143380"/>
          <ac:spMkLst>
            <pc:docMk/>
            <pc:sldMk cId="2903079836" sldId="2147377557"/>
            <ac:spMk id="112" creationId="{27764828-5F00-7F69-347E-FD74BF59121E}"/>
          </ac:spMkLst>
        </pc:spChg>
        <pc:spChg chg="add del mod replST">
          <ac:chgData name="Holly Jalota" userId="151c0755-ebdb-4543-b130-909b4e7f85d6" providerId="ADAL" clId="{942DC373-8B79-474E-9EF6-682153E52446}" dt="2024-04-03T10:59:58.834" v="95784"/>
          <ac:spMkLst>
            <pc:docMk/>
            <pc:sldMk cId="2903079836" sldId="2147377557"/>
            <ac:spMk id="112" creationId="{8ED643B1-2295-D7FE-F862-A43D0ABE108F}"/>
          </ac:spMkLst>
        </pc:spChg>
        <pc:spChg chg="add del mod replST">
          <ac:chgData name="Holly Jalota" userId="151c0755-ebdb-4543-b130-909b4e7f85d6" providerId="ADAL" clId="{942DC373-8B79-474E-9EF6-682153E52446}" dt="2024-04-03T11:00:08.083" v="96119"/>
          <ac:spMkLst>
            <pc:docMk/>
            <pc:sldMk cId="2903079836" sldId="2147377557"/>
            <ac:spMk id="113" creationId="{019AFF75-7057-D1E1-43F0-6F910BBD529D}"/>
          </ac:spMkLst>
        </pc:spChg>
        <pc:spChg chg="add del mod replST">
          <ac:chgData name="Holly Jalota" userId="151c0755-ebdb-4543-b130-909b4e7f85d6" providerId="ADAL" clId="{942DC373-8B79-474E-9EF6-682153E52446}" dt="2024-04-09T08:14:54.032" v="143579"/>
          <ac:spMkLst>
            <pc:docMk/>
            <pc:sldMk cId="2903079836" sldId="2147377557"/>
            <ac:spMk id="113" creationId="{AF0C0710-8545-55D8-DF5D-0D6F6F37AC7D}"/>
          </ac:spMkLst>
        </pc:spChg>
        <pc:spChg chg="add del mod replST">
          <ac:chgData name="Holly Jalota" userId="151c0755-ebdb-4543-b130-909b4e7f85d6" providerId="ADAL" clId="{942DC373-8B79-474E-9EF6-682153E52446}" dt="2024-04-09T08:15:03.972" v="143777"/>
          <ac:spMkLst>
            <pc:docMk/>
            <pc:sldMk cId="2903079836" sldId="2147377557"/>
            <ac:spMk id="114" creationId="{0C925592-AB63-5F71-D805-ECF85E80114C}"/>
          </ac:spMkLst>
        </pc:spChg>
        <pc:spChg chg="add del mod replST">
          <ac:chgData name="Holly Jalota" userId="151c0755-ebdb-4543-b130-909b4e7f85d6" providerId="ADAL" clId="{942DC373-8B79-474E-9EF6-682153E52446}" dt="2024-04-02T16:24:31.547" v="36828"/>
          <ac:spMkLst>
            <pc:docMk/>
            <pc:sldMk cId="2903079836" sldId="2147377557"/>
            <ac:spMk id="114" creationId="{47C58D54-00E5-6A05-CD9C-9D097E42C4AD}"/>
          </ac:spMkLst>
        </pc:spChg>
        <pc:spChg chg="add del mod replST">
          <ac:chgData name="Holly Jalota" userId="151c0755-ebdb-4543-b130-909b4e7f85d6" providerId="ADAL" clId="{942DC373-8B79-474E-9EF6-682153E52446}" dt="2024-04-03T11:00:19.524" v="96451"/>
          <ac:spMkLst>
            <pc:docMk/>
            <pc:sldMk cId="2903079836" sldId="2147377557"/>
            <ac:spMk id="114" creationId="{97EFCF80-3F52-D439-E8BA-2A6EB961AECC}"/>
          </ac:spMkLst>
        </pc:spChg>
        <pc:spChg chg="add del mod replST">
          <ac:chgData name="Holly Jalota" userId="151c0755-ebdb-4543-b130-909b4e7f85d6" providerId="ADAL" clId="{942DC373-8B79-474E-9EF6-682153E52446}" dt="2024-04-03T11:00:28.940" v="96786"/>
          <ac:spMkLst>
            <pc:docMk/>
            <pc:sldMk cId="2903079836" sldId="2147377557"/>
            <ac:spMk id="116" creationId="{1F99FE25-D1C6-79C3-6C63-0FE6EEF31B35}"/>
          </ac:spMkLst>
        </pc:spChg>
        <pc:spChg chg="add del mod replST">
          <ac:chgData name="Holly Jalota" userId="151c0755-ebdb-4543-b130-909b4e7f85d6" providerId="ADAL" clId="{942DC373-8B79-474E-9EF6-682153E52446}" dt="2024-04-09T08:15:31.493" v="143987"/>
          <ac:spMkLst>
            <pc:docMk/>
            <pc:sldMk cId="2903079836" sldId="2147377557"/>
            <ac:spMk id="116" creationId="{57CEA793-1DA9-5430-BE9B-37F3CE034D9D}"/>
          </ac:spMkLst>
        </pc:spChg>
        <pc:spChg chg="add del mod replST">
          <ac:chgData name="Holly Jalota" userId="151c0755-ebdb-4543-b130-909b4e7f85d6" providerId="ADAL" clId="{942DC373-8B79-474E-9EF6-682153E52446}" dt="2024-04-09T08:15:41.576" v="144184"/>
          <ac:spMkLst>
            <pc:docMk/>
            <pc:sldMk cId="2903079836" sldId="2147377557"/>
            <ac:spMk id="117" creationId="{676D96D9-70A1-D5C0-38EB-6242FA503689}"/>
          </ac:spMkLst>
        </pc:spChg>
        <pc:spChg chg="add del mod replST">
          <ac:chgData name="Holly Jalota" userId="151c0755-ebdb-4543-b130-909b4e7f85d6" providerId="ADAL" clId="{942DC373-8B79-474E-9EF6-682153E52446}" dt="2024-04-03T11:00:38.400" v="97121"/>
          <ac:spMkLst>
            <pc:docMk/>
            <pc:sldMk cId="2903079836" sldId="2147377557"/>
            <ac:spMk id="117" creationId="{8B1643C1-A1AE-0571-2B7E-2B5C50DEFFDB}"/>
          </ac:spMkLst>
        </pc:spChg>
        <pc:spChg chg="add del mod replST">
          <ac:chgData name="Holly Jalota" userId="151c0755-ebdb-4543-b130-909b4e7f85d6" providerId="ADAL" clId="{942DC373-8B79-474E-9EF6-682153E52446}" dt="2024-04-02T16:24:42.227" v="37134"/>
          <ac:spMkLst>
            <pc:docMk/>
            <pc:sldMk cId="2903079836" sldId="2147377557"/>
            <ac:spMk id="117" creationId="{DE893AC0-344A-9047-71D4-B25A0CCDCDEE}"/>
          </ac:spMkLst>
        </pc:spChg>
        <pc:spChg chg="add del mod replST">
          <ac:chgData name="Holly Jalota" userId="151c0755-ebdb-4543-b130-909b4e7f85d6" providerId="ADAL" clId="{942DC373-8B79-474E-9EF6-682153E52446}" dt="2024-04-09T08:16:06.391" v="144425"/>
          <ac:spMkLst>
            <pc:docMk/>
            <pc:sldMk cId="2903079836" sldId="2147377557"/>
            <ac:spMk id="119" creationId="{1D0DA164-19E0-F5B2-E1B7-D1C42C9C5371}"/>
          </ac:spMkLst>
        </pc:spChg>
        <pc:spChg chg="add del mod replST">
          <ac:chgData name="Holly Jalota" userId="151c0755-ebdb-4543-b130-909b4e7f85d6" providerId="ADAL" clId="{942DC373-8B79-474E-9EF6-682153E52446}" dt="2024-04-02T16:24:52.691" v="37440"/>
          <ac:spMkLst>
            <pc:docMk/>
            <pc:sldMk cId="2903079836" sldId="2147377557"/>
            <ac:spMk id="119" creationId="{2D7A1ADB-02F3-2DA0-1ACD-0A9BD8C9966A}"/>
          </ac:spMkLst>
        </pc:spChg>
        <pc:spChg chg="add del mod replST">
          <ac:chgData name="Holly Jalota" userId="151c0755-ebdb-4543-b130-909b4e7f85d6" providerId="ADAL" clId="{942DC373-8B79-474E-9EF6-682153E52446}" dt="2024-04-03T11:00:47.718" v="97458"/>
          <ac:spMkLst>
            <pc:docMk/>
            <pc:sldMk cId="2903079836" sldId="2147377557"/>
            <ac:spMk id="119" creationId="{3B24D961-0D52-FC12-3B73-FAAFC1F11CCF}"/>
          </ac:spMkLst>
        </pc:spChg>
        <pc:spChg chg="add del mod replST">
          <ac:chgData name="Holly Jalota" userId="151c0755-ebdb-4543-b130-909b4e7f85d6" providerId="ADAL" clId="{942DC373-8B79-474E-9EF6-682153E52446}" dt="2024-04-02T16:25:01.911" v="37748"/>
          <ac:spMkLst>
            <pc:docMk/>
            <pc:sldMk cId="2903079836" sldId="2147377557"/>
            <ac:spMk id="120" creationId="{5B523890-96D4-B6A8-DB55-DA55D9E3F309}"/>
          </ac:spMkLst>
        </pc:spChg>
        <pc:spChg chg="add del mod replST">
          <ac:chgData name="Holly Jalota" userId="151c0755-ebdb-4543-b130-909b4e7f85d6" providerId="ADAL" clId="{942DC373-8B79-474E-9EF6-682153E52446}" dt="2024-04-09T08:16:31.737" v="144632"/>
          <ac:spMkLst>
            <pc:docMk/>
            <pc:sldMk cId="2903079836" sldId="2147377557"/>
            <ac:spMk id="120" creationId="{71FBA046-5D65-0506-6AE5-C2466B267F83}"/>
          </ac:spMkLst>
        </pc:spChg>
        <pc:spChg chg="add del mod replST">
          <ac:chgData name="Holly Jalota" userId="151c0755-ebdb-4543-b130-909b4e7f85d6" providerId="ADAL" clId="{942DC373-8B79-474E-9EF6-682153E52446}" dt="2024-04-03T11:00:56.976" v="97793"/>
          <ac:spMkLst>
            <pc:docMk/>
            <pc:sldMk cId="2903079836" sldId="2147377557"/>
            <ac:spMk id="120" creationId="{87466EAA-D4CD-0B52-9562-2034B85AC659}"/>
          </ac:spMkLst>
        </pc:spChg>
        <pc:spChg chg="add del mod replST">
          <ac:chgData name="Holly Jalota" userId="151c0755-ebdb-4543-b130-909b4e7f85d6" providerId="ADAL" clId="{942DC373-8B79-474E-9EF6-682153E52446}" dt="2024-04-03T11:01:06.344" v="98160"/>
          <ac:spMkLst>
            <pc:docMk/>
            <pc:sldMk cId="2903079836" sldId="2147377557"/>
            <ac:spMk id="121" creationId="{3653FC73-A4CA-B395-6026-DD48DA54A08D}"/>
          </ac:spMkLst>
        </pc:spChg>
        <pc:spChg chg="add del mod replST">
          <ac:chgData name="Holly Jalota" userId="151c0755-ebdb-4543-b130-909b4e7f85d6" providerId="ADAL" clId="{942DC373-8B79-474E-9EF6-682153E52446}" dt="2024-04-09T08:16:41.802" v="144886"/>
          <ac:spMkLst>
            <pc:docMk/>
            <pc:sldMk cId="2903079836" sldId="2147377557"/>
            <ac:spMk id="121" creationId="{789C6A70-CECD-EE33-6DE4-1429B9C0ED1E}"/>
          </ac:spMkLst>
        </pc:spChg>
        <pc:spChg chg="add del mod replST">
          <ac:chgData name="Holly Jalota" userId="151c0755-ebdb-4543-b130-909b4e7f85d6" providerId="ADAL" clId="{942DC373-8B79-474E-9EF6-682153E52446}" dt="2024-04-02T16:25:25.187" v="38055"/>
          <ac:spMkLst>
            <pc:docMk/>
            <pc:sldMk cId="2903079836" sldId="2147377557"/>
            <ac:spMk id="121" creationId="{F2AA738D-2CF0-C707-DD00-F8B8E924CBD3}"/>
          </ac:spMkLst>
        </pc:spChg>
        <pc:spChg chg="add del mod replST">
          <ac:chgData name="Holly Jalota" userId="151c0755-ebdb-4543-b130-909b4e7f85d6" providerId="ADAL" clId="{942DC373-8B79-474E-9EF6-682153E52446}" dt="2024-04-03T11:01:17.540" v="98495"/>
          <ac:spMkLst>
            <pc:docMk/>
            <pc:sldMk cId="2903079836" sldId="2147377557"/>
            <ac:spMk id="122" creationId="{493EDD5E-6480-A035-4522-21E5C12F0F97}"/>
          </ac:spMkLst>
        </pc:spChg>
        <pc:spChg chg="add del mod replST">
          <ac:chgData name="Holly Jalota" userId="151c0755-ebdb-4543-b130-909b4e7f85d6" providerId="ADAL" clId="{942DC373-8B79-474E-9EF6-682153E52446}" dt="2024-04-09T08:16:52.117" v="145136"/>
          <ac:spMkLst>
            <pc:docMk/>
            <pc:sldMk cId="2903079836" sldId="2147377557"/>
            <ac:spMk id="122" creationId="{6D1E7860-927C-EB54-58F9-0B7E735CFB1D}"/>
          </ac:spMkLst>
        </pc:spChg>
        <pc:spChg chg="add del mod replST">
          <ac:chgData name="Holly Jalota" userId="151c0755-ebdb-4543-b130-909b4e7f85d6" providerId="ADAL" clId="{942DC373-8B79-474E-9EF6-682153E52446}" dt="2024-04-09T08:17:02.376" v="145336"/>
          <ac:spMkLst>
            <pc:docMk/>
            <pc:sldMk cId="2903079836" sldId="2147377557"/>
            <ac:spMk id="123" creationId="{25EBA556-ACED-3BCC-C593-79C4EAC44AFE}"/>
          </ac:spMkLst>
        </pc:spChg>
        <pc:spChg chg="add del mod replST">
          <ac:chgData name="Holly Jalota" userId="151c0755-ebdb-4543-b130-909b4e7f85d6" providerId="ADAL" clId="{942DC373-8B79-474E-9EF6-682153E52446}" dt="2024-04-03T11:01:26.813" v="98827"/>
          <ac:spMkLst>
            <pc:docMk/>
            <pc:sldMk cId="2903079836" sldId="2147377557"/>
            <ac:spMk id="123" creationId="{6EA91472-136D-75C3-22C1-2496C68703D7}"/>
          </ac:spMkLst>
        </pc:spChg>
        <pc:spChg chg="add del mod replST">
          <ac:chgData name="Holly Jalota" userId="151c0755-ebdb-4543-b130-909b4e7f85d6" providerId="ADAL" clId="{942DC373-8B79-474E-9EF6-682153E52446}" dt="2024-04-03T11:01:38.354" v="99160"/>
          <ac:spMkLst>
            <pc:docMk/>
            <pc:sldMk cId="2903079836" sldId="2147377557"/>
            <ac:spMk id="124" creationId="{30992557-8550-43B0-FE18-DA37A093CAD1}"/>
          </ac:spMkLst>
        </pc:spChg>
        <pc:spChg chg="add del mod replST">
          <ac:chgData name="Holly Jalota" userId="151c0755-ebdb-4543-b130-909b4e7f85d6" providerId="ADAL" clId="{942DC373-8B79-474E-9EF6-682153E52446}" dt="2024-04-09T08:17:25.211" v="145576"/>
          <ac:spMkLst>
            <pc:docMk/>
            <pc:sldMk cId="2903079836" sldId="2147377557"/>
            <ac:spMk id="124" creationId="{32E965D7-AA7C-BE61-F12C-8960B2DF7868}"/>
          </ac:spMkLst>
        </pc:spChg>
        <pc:spChg chg="add del mod replST">
          <ac:chgData name="Holly Jalota" userId="151c0755-ebdb-4543-b130-909b4e7f85d6" providerId="ADAL" clId="{942DC373-8B79-474E-9EF6-682153E52446}" dt="2024-04-09T08:17:35.153" v="145773"/>
          <ac:spMkLst>
            <pc:docMk/>
            <pc:sldMk cId="2903079836" sldId="2147377557"/>
            <ac:spMk id="126" creationId="{4CEBFE51-B37E-2372-FAF7-366272A20C84}"/>
          </ac:spMkLst>
        </pc:spChg>
        <pc:spChg chg="add del mod replST">
          <ac:chgData name="Holly Jalota" userId="151c0755-ebdb-4543-b130-909b4e7f85d6" providerId="ADAL" clId="{942DC373-8B79-474E-9EF6-682153E52446}" dt="2024-04-02T16:25:34.619" v="38360"/>
          <ac:spMkLst>
            <pc:docMk/>
            <pc:sldMk cId="2903079836" sldId="2147377557"/>
            <ac:spMk id="126" creationId="{C9FE453E-E3F6-91CA-A04E-FC4AD5E84541}"/>
          </ac:spMkLst>
        </pc:spChg>
        <pc:spChg chg="add del mod replST">
          <ac:chgData name="Holly Jalota" userId="151c0755-ebdb-4543-b130-909b4e7f85d6" providerId="ADAL" clId="{942DC373-8B79-474E-9EF6-682153E52446}" dt="2024-04-03T11:01:47.774" v="99493"/>
          <ac:spMkLst>
            <pc:docMk/>
            <pc:sldMk cId="2903079836" sldId="2147377557"/>
            <ac:spMk id="126" creationId="{D1F28B13-B5F1-D102-069E-0EB2CCF5E996}"/>
          </ac:spMkLst>
        </pc:spChg>
        <pc:spChg chg="add del mod replST">
          <ac:chgData name="Holly Jalota" userId="151c0755-ebdb-4543-b130-909b4e7f85d6" providerId="ADAL" clId="{942DC373-8B79-474E-9EF6-682153E52446}" dt="2024-04-09T08:17:44.563" v="145970"/>
          <ac:spMkLst>
            <pc:docMk/>
            <pc:sldMk cId="2903079836" sldId="2147377557"/>
            <ac:spMk id="127" creationId="{793BBE90-B013-3E77-78E0-A4FFF8556530}"/>
          </ac:spMkLst>
        </pc:spChg>
        <pc:spChg chg="add del mod replST">
          <ac:chgData name="Holly Jalota" userId="151c0755-ebdb-4543-b130-909b4e7f85d6" providerId="ADAL" clId="{942DC373-8B79-474E-9EF6-682153E52446}" dt="2024-04-03T11:01:57.748" v="99826"/>
          <ac:spMkLst>
            <pc:docMk/>
            <pc:sldMk cId="2903079836" sldId="2147377557"/>
            <ac:spMk id="127" creationId="{94D7570E-AA7A-C6C4-C03C-6ECFDB78A388}"/>
          </ac:spMkLst>
        </pc:spChg>
        <pc:spChg chg="add del mod replST">
          <ac:chgData name="Holly Jalota" userId="151c0755-ebdb-4543-b130-909b4e7f85d6" providerId="ADAL" clId="{942DC373-8B79-474E-9EF6-682153E52446}" dt="2024-04-09T08:18:03.242" v="146168"/>
          <ac:spMkLst>
            <pc:docMk/>
            <pc:sldMk cId="2903079836" sldId="2147377557"/>
            <ac:spMk id="128" creationId="{1E264CA6-A087-0C29-868B-C9A44EF69F93}"/>
          </ac:spMkLst>
        </pc:spChg>
        <pc:spChg chg="add del mod replST">
          <ac:chgData name="Holly Jalota" userId="151c0755-ebdb-4543-b130-909b4e7f85d6" providerId="ADAL" clId="{942DC373-8B79-474E-9EF6-682153E52446}" dt="2024-04-03T11:02:07.533" v="100161"/>
          <ac:spMkLst>
            <pc:docMk/>
            <pc:sldMk cId="2903079836" sldId="2147377557"/>
            <ac:spMk id="128" creationId="{68439925-DADE-43B5-4FA5-2A017274EE42}"/>
          </ac:spMkLst>
        </pc:spChg>
        <pc:spChg chg="add del mod replST">
          <ac:chgData name="Holly Jalota" userId="151c0755-ebdb-4543-b130-909b4e7f85d6" providerId="ADAL" clId="{942DC373-8B79-474E-9EF6-682153E52446}" dt="2024-04-03T11:02:18.252" v="100515"/>
          <ac:spMkLst>
            <pc:docMk/>
            <pc:sldMk cId="2903079836" sldId="2147377557"/>
            <ac:spMk id="129" creationId="{01218391-01BC-2A21-1CF3-26293A1471F2}"/>
          </ac:spMkLst>
        </pc:spChg>
        <pc:spChg chg="add del mod replST">
          <ac:chgData name="Holly Jalota" userId="151c0755-ebdb-4543-b130-909b4e7f85d6" providerId="ADAL" clId="{942DC373-8B79-474E-9EF6-682153E52446}" dt="2024-04-09T08:31:53.227" v="146389"/>
          <ac:spMkLst>
            <pc:docMk/>
            <pc:sldMk cId="2903079836" sldId="2147377557"/>
            <ac:spMk id="129" creationId="{6243936F-5945-4056-30F1-FE661870F0A4}"/>
          </ac:spMkLst>
        </pc:spChg>
        <pc:spChg chg="add del mod replST">
          <ac:chgData name="Holly Jalota" userId="151c0755-ebdb-4543-b130-909b4e7f85d6" providerId="ADAL" clId="{942DC373-8B79-474E-9EF6-682153E52446}" dt="2024-04-02T16:25:45.001" v="38666"/>
          <ac:spMkLst>
            <pc:docMk/>
            <pc:sldMk cId="2903079836" sldId="2147377557"/>
            <ac:spMk id="129" creationId="{9439971B-E396-453A-C20B-3876B4951303}"/>
          </ac:spMkLst>
        </pc:spChg>
        <pc:spChg chg="add del mod replST">
          <ac:chgData name="Holly Jalota" userId="151c0755-ebdb-4543-b130-909b4e7f85d6" providerId="ADAL" clId="{942DC373-8B79-474E-9EF6-682153E52446}" dt="2024-04-09T08:40:08.392" v="146647"/>
          <ac:spMkLst>
            <pc:docMk/>
            <pc:sldMk cId="2903079836" sldId="2147377557"/>
            <ac:spMk id="130" creationId="{BD28B3F2-9C03-44ED-B317-9D947DE95DB6}"/>
          </ac:spMkLst>
        </pc:spChg>
        <pc:spChg chg="add del mod replST">
          <ac:chgData name="Holly Jalota" userId="151c0755-ebdb-4543-b130-909b4e7f85d6" providerId="ADAL" clId="{942DC373-8B79-474E-9EF6-682153E52446}" dt="2024-04-03T11:02:27.575" v="100848"/>
          <ac:spMkLst>
            <pc:docMk/>
            <pc:sldMk cId="2903079836" sldId="2147377557"/>
            <ac:spMk id="130" creationId="{F911D913-7594-594E-E1B6-0EDCF90BB26A}"/>
          </ac:spMkLst>
        </pc:spChg>
        <pc:spChg chg="add del mod replST">
          <ac:chgData name="Holly Jalota" userId="151c0755-ebdb-4543-b130-909b4e7f85d6" providerId="ADAL" clId="{942DC373-8B79-474E-9EF6-682153E52446}" dt="2024-04-03T11:02:37.153" v="101202"/>
          <ac:spMkLst>
            <pc:docMk/>
            <pc:sldMk cId="2903079836" sldId="2147377557"/>
            <ac:spMk id="131" creationId="{186AB70A-ED6A-35D0-63FE-7D276A3ED053}"/>
          </ac:spMkLst>
        </pc:spChg>
        <pc:spChg chg="add del mod replST">
          <ac:chgData name="Holly Jalota" userId="151c0755-ebdb-4543-b130-909b4e7f85d6" providerId="ADAL" clId="{942DC373-8B79-474E-9EF6-682153E52446}" dt="2024-04-02T16:25:54.269" v="38971"/>
          <ac:spMkLst>
            <pc:docMk/>
            <pc:sldMk cId="2903079836" sldId="2147377557"/>
            <ac:spMk id="131" creationId="{4D1B10D0-100C-681C-5C16-6C02A483EBAF}"/>
          </ac:spMkLst>
        </pc:spChg>
        <pc:spChg chg="add del mod replST">
          <ac:chgData name="Holly Jalota" userId="151c0755-ebdb-4543-b130-909b4e7f85d6" providerId="ADAL" clId="{942DC373-8B79-474E-9EF6-682153E52446}" dt="2024-04-09T08:40:59.824" v="147238"/>
          <ac:spMkLst>
            <pc:docMk/>
            <pc:sldMk cId="2903079836" sldId="2147377557"/>
            <ac:spMk id="131" creationId="{BD8379D9-0D5D-CCD6-CE2F-2A702F9322A2}"/>
          </ac:spMkLst>
        </pc:spChg>
        <pc:spChg chg="add del mod replST">
          <ac:chgData name="Holly Jalota" userId="151c0755-ebdb-4543-b130-909b4e7f85d6" providerId="ADAL" clId="{942DC373-8B79-474E-9EF6-682153E52446}" dt="2024-04-03T11:02:46.612" v="101566"/>
          <ac:spMkLst>
            <pc:docMk/>
            <pc:sldMk cId="2903079836" sldId="2147377557"/>
            <ac:spMk id="132" creationId="{82817053-D00E-8C8A-CAAD-5261F77C9FBB}"/>
          </ac:spMkLst>
        </pc:spChg>
        <pc:spChg chg="add mod replST delST">
          <ac:chgData name="Holly Jalota" userId="151c0755-ebdb-4543-b130-909b4e7f85d6" providerId="ADAL" clId="{942DC373-8B79-474E-9EF6-682153E52446}" dt="2024-04-09T08:40:49.017" v="147078" actId="20577"/>
          <ac:spMkLst>
            <pc:docMk/>
            <pc:sldMk cId="2903079836" sldId="2147377557"/>
            <ac:spMk id="132" creationId="{AA661490-F865-9D90-1F12-7A6FA96E4994}"/>
          </ac:spMkLst>
        </pc:spChg>
        <pc:spChg chg="add del mod replST">
          <ac:chgData name="Holly Jalota" userId="151c0755-ebdb-4543-b130-909b4e7f85d6" providerId="ADAL" clId="{942DC373-8B79-474E-9EF6-682153E52446}" dt="2024-04-02T16:26:03.545" v="39287"/>
          <ac:spMkLst>
            <pc:docMk/>
            <pc:sldMk cId="2903079836" sldId="2147377557"/>
            <ac:spMk id="132" creationId="{CC95F560-21AE-9702-9083-DADCA30F1769}"/>
          </ac:spMkLst>
        </pc:spChg>
        <pc:spChg chg="add mod topLvl">
          <ac:chgData name="Holly Jalota" userId="151c0755-ebdb-4543-b130-909b4e7f85d6" providerId="ADAL" clId="{942DC373-8B79-474E-9EF6-682153E52446}" dt="2024-04-03T09:06:27.604" v="80984" actId="1076"/>
          <ac:spMkLst>
            <pc:docMk/>
            <pc:sldMk cId="2903079836" sldId="2147377557"/>
            <ac:spMk id="133" creationId="{67075041-1D9B-DEE3-FEED-73E190AD9311}"/>
          </ac:spMkLst>
        </pc:spChg>
        <pc:spChg chg="add del mod replST">
          <ac:chgData name="Holly Jalota" userId="151c0755-ebdb-4543-b130-909b4e7f85d6" providerId="ADAL" clId="{942DC373-8B79-474E-9EF6-682153E52446}" dt="2024-04-02T16:26:13.575" v="39601"/>
          <ac:spMkLst>
            <pc:docMk/>
            <pc:sldMk cId="2903079836" sldId="2147377557"/>
            <ac:spMk id="134" creationId="{5D0C40D8-6163-4A4F-92BE-83A298198D85}"/>
          </ac:spMkLst>
        </pc:spChg>
        <pc:spChg chg="add del mod replST">
          <ac:chgData name="Holly Jalota" userId="151c0755-ebdb-4543-b130-909b4e7f85d6" providerId="ADAL" clId="{942DC373-8B79-474E-9EF6-682153E52446}" dt="2024-04-03T11:02:56.004" v="101935"/>
          <ac:spMkLst>
            <pc:docMk/>
            <pc:sldMk cId="2903079836" sldId="2147377557"/>
            <ac:spMk id="134" creationId="{B093A41C-8791-0C19-8F4C-34BE82F56458}"/>
          </ac:spMkLst>
        </pc:spChg>
        <pc:spChg chg="add del mod replST">
          <ac:chgData name="Holly Jalota" userId="151c0755-ebdb-4543-b130-909b4e7f85d6" providerId="ADAL" clId="{942DC373-8B79-474E-9EF6-682153E52446}" dt="2024-04-09T08:41:11.696" v="147437"/>
          <ac:spMkLst>
            <pc:docMk/>
            <pc:sldMk cId="2903079836" sldId="2147377557"/>
            <ac:spMk id="134" creationId="{B4E2AE86-DAEF-F690-6CF7-609B8A3E4C0D}"/>
          </ac:spMkLst>
        </pc:spChg>
        <pc:spChg chg="add del mod replST">
          <ac:chgData name="Holly Jalota" userId="151c0755-ebdb-4543-b130-909b4e7f85d6" providerId="ADAL" clId="{942DC373-8B79-474E-9EF6-682153E52446}" dt="2024-04-09T08:41:21.112" v="147636"/>
          <ac:spMkLst>
            <pc:docMk/>
            <pc:sldMk cId="2903079836" sldId="2147377557"/>
            <ac:spMk id="135" creationId="{137629BC-3ED7-3C90-5A4D-65D849677E9C}"/>
          </ac:spMkLst>
        </pc:spChg>
        <pc:spChg chg="add del mod replST">
          <ac:chgData name="Holly Jalota" userId="151c0755-ebdb-4543-b130-909b4e7f85d6" providerId="ADAL" clId="{942DC373-8B79-474E-9EF6-682153E52446}" dt="2024-04-02T16:26:32.776" v="40442"/>
          <ac:spMkLst>
            <pc:docMk/>
            <pc:sldMk cId="2903079836" sldId="2147377557"/>
            <ac:spMk id="135" creationId="{EA7F8D44-A1CC-A711-C788-65D0538314C4}"/>
          </ac:spMkLst>
        </pc:spChg>
        <pc:spChg chg="add del mod replST">
          <ac:chgData name="Holly Jalota" userId="151c0755-ebdb-4543-b130-909b4e7f85d6" providerId="ADAL" clId="{942DC373-8B79-474E-9EF6-682153E52446}" dt="2024-04-03T11:03:05.291" v="102297"/>
          <ac:spMkLst>
            <pc:docMk/>
            <pc:sldMk cId="2903079836" sldId="2147377557"/>
            <ac:spMk id="135" creationId="{FB4D7C8F-B104-33E3-A8D9-3D5BDEE2F0C2}"/>
          </ac:spMkLst>
        </pc:spChg>
        <pc:spChg chg="add del mod replST">
          <ac:chgData name="Holly Jalota" userId="151c0755-ebdb-4543-b130-909b4e7f85d6" providerId="ADAL" clId="{942DC373-8B79-474E-9EF6-682153E52446}" dt="2024-04-09T08:41:32.446" v="147811" actId="478"/>
          <ac:spMkLst>
            <pc:docMk/>
            <pc:sldMk cId="2903079836" sldId="2147377557"/>
            <ac:spMk id="136" creationId="{6CBAE393-5655-3DF9-178B-9A50C4BB0661}"/>
          </ac:spMkLst>
        </pc:spChg>
        <pc:spChg chg="add del mod replST">
          <ac:chgData name="Holly Jalota" userId="151c0755-ebdb-4543-b130-909b4e7f85d6" providerId="ADAL" clId="{942DC373-8B79-474E-9EF6-682153E52446}" dt="2024-04-03T11:03:14.705" v="102697"/>
          <ac:spMkLst>
            <pc:docMk/>
            <pc:sldMk cId="2903079836" sldId="2147377557"/>
            <ac:spMk id="136" creationId="{B5F7EE57-C74F-3536-CD87-2245193B9E9B}"/>
          </ac:spMkLst>
        </pc:spChg>
        <pc:spChg chg="del mod replST">
          <ac:chgData name="Holly Jalota" userId="151c0755-ebdb-4543-b130-909b4e7f85d6" providerId="ADAL" clId="{942DC373-8B79-474E-9EF6-682153E52446}" dt="2024-04-09T08:41:43.857" v="147959" actId="478"/>
          <ac:spMkLst>
            <pc:docMk/>
            <pc:sldMk cId="2903079836" sldId="2147377557"/>
            <ac:spMk id="137" creationId="{3CF70FCF-3A4E-2488-99D2-BFB70D983EB6}"/>
          </ac:spMkLst>
        </pc:spChg>
        <pc:spChg chg="add mod replST delST">
          <ac:chgData name="Holly Jalota" userId="151c0755-ebdb-4543-b130-909b4e7f85d6" providerId="ADAL" clId="{942DC373-8B79-474E-9EF6-682153E52446}" dt="2024-04-02T16:26:28.265" v="40282" actId="20577"/>
          <ac:spMkLst>
            <pc:docMk/>
            <pc:sldMk cId="2903079836" sldId="2147377557"/>
            <ac:spMk id="137" creationId="{92C7315E-9260-958C-1C39-CE25AC889061}"/>
          </ac:spMkLst>
        </pc:spChg>
        <pc:spChg chg="add del mod replST">
          <ac:chgData name="Holly Jalota" userId="151c0755-ebdb-4543-b130-909b4e7f85d6" providerId="ADAL" clId="{942DC373-8B79-474E-9EF6-682153E52446}" dt="2024-04-03T11:03:23.985" v="103069"/>
          <ac:spMkLst>
            <pc:docMk/>
            <pc:sldMk cId="2903079836" sldId="2147377557"/>
            <ac:spMk id="137" creationId="{A9DA8D07-4EAA-A2A9-6AD0-457E3FB9AC53}"/>
          </ac:spMkLst>
        </pc:spChg>
        <pc:spChg chg="add del mod replST">
          <ac:chgData name="Holly Jalota" userId="151c0755-ebdb-4543-b130-909b4e7f85d6" providerId="ADAL" clId="{942DC373-8B79-474E-9EF6-682153E52446}" dt="2024-04-03T11:03:33.255" v="103423"/>
          <ac:spMkLst>
            <pc:docMk/>
            <pc:sldMk cId="2903079836" sldId="2147377557"/>
            <ac:spMk id="138" creationId="{328EEFEB-EBA6-C240-069C-9A46227B2CE0}"/>
          </ac:spMkLst>
        </pc:spChg>
        <pc:spChg chg="del mod replST">
          <ac:chgData name="Holly Jalota" userId="151c0755-ebdb-4543-b130-909b4e7f85d6" providerId="ADAL" clId="{942DC373-8B79-474E-9EF6-682153E52446}" dt="2024-04-09T08:41:53.393" v="148129"/>
          <ac:spMkLst>
            <pc:docMk/>
            <pc:sldMk cId="2903079836" sldId="2147377557"/>
            <ac:spMk id="138" creationId="{46AD0EDE-9AE1-7A8B-8F21-12FBE5C0561C}"/>
          </ac:spMkLst>
        </pc:spChg>
        <pc:spChg chg="add del mod replST">
          <ac:chgData name="Holly Jalota" userId="151c0755-ebdb-4543-b130-909b4e7f85d6" providerId="ADAL" clId="{942DC373-8B79-474E-9EF6-682153E52446}" dt="2024-04-02T16:26:42.426" v="40748"/>
          <ac:spMkLst>
            <pc:docMk/>
            <pc:sldMk cId="2903079836" sldId="2147377557"/>
            <ac:spMk id="138" creationId="{F8D32EC9-C637-B255-3A55-03FCD620FAB9}"/>
          </ac:spMkLst>
        </pc:spChg>
        <pc:spChg chg="add del mod replST">
          <ac:chgData name="Holly Jalota" userId="151c0755-ebdb-4543-b130-909b4e7f85d6" providerId="ADAL" clId="{942DC373-8B79-474E-9EF6-682153E52446}" dt="2024-04-09T08:42:34.522" v="148328"/>
          <ac:spMkLst>
            <pc:docMk/>
            <pc:sldMk cId="2903079836" sldId="2147377557"/>
            <ac:spMk id="139" creationId="{01A3A5AE-F2B0-31ED-463B-1B778883A06D}"/>
          </ac:spMkLst>
        </pc:spChg>
        <pc:spChg chg="add del mod replST">
          <ac:chgData name="Holly Jalota" userId="151c0755-ebdb-4543-b130-909b4e7f85d6" providerId="ADAL" clId="{942DC373-8B79-474E-9EF6-682153E52446}" dt="2024-04-03T11:03:42.570" v="103783"/>
          <ac:spMkLst>
            <pc:docMk/>
            <pc:sldMk cId="2903079836" sldId="2147377557"/>
            <ac:spMk id="139" creationId="{EBA04ECF-FBE5-EACE-F9EE-3038A0D97653}"/>
          </ac:spMkLst>
        </pc:spChg>
        <pc:spChg chg="add del mod replST">
          <ac:chgData name="Holly Jalota" userId="151c0755-ebdb-4543-b130-909b4e7f85d6" providerId="ADAL" clId="{942DC373-8B79-474E-9EF6-682153E52446}" dt="2024-04-02T16:26:51.664" v="41056"/>
          <ac:spMkLst>
            <pc:docMk/>
            <pc:sldMk cId="2903079836" sldId="2147377557"/>
            <ac:spMk id="141" creationId="{4491CF42-1804-F10E-E0C9-09CD3192F38D}"/>
          </ac:spMkLst>
        </pc:spChg>
        <pc:spChg chg="add del mod replST">
          <ac:chgData name="Holly Jalota" userId="151c0755-ebdb-4543-b130-909b4e7f85d6" providerId="ADAL" clId="{942DC373-8B79-474E-9EF6-682153E52446}" dt="2024-04-03T11:03:52.015" v="104121"/>
          <ac:spMkLst>
            <pc:docMk/>
            <pc:sldMk cId="2903079836" sldId="2147377557"/>
            <ac:spMk id="141" creationId="{D688CF9D-685C-053B-BA8A-D7D5CD3B8501}"/>
          </ac:spMkLst>
        </pc:spChg>
        <pc:spChg chg="add del mod replST">
          <ac:chgData name="Holly Jalota" userId="151c0755-ebdb-4543-b130-909b4e7f85d6" providerId="ADAL" clId="{942DC373-8B79-474E-9EF6-682153E52446}" dt="2024-04-09T08:42:43.782" v="148551"/>
          <ac:spMkLst>
            <pc:docMk/>
            <pc:sldMk cId="2903079836" sldId="2147377557"/>
            <ac:spMk id="141" creationId="{F4FDF659-9111-F685-2739-8D934FADA4ED}"/>
          </ac:spMkLst>
        </pc:spChg>
        <pc:spChg chg="add del mod replST">
          <ac:chgData name="Holly Jalota" userId="151c0755-ebdb-4543-b130-909b4e7f85d6" providerId="ADAL" clId="{942DC373-8B79-474E-9EF6-682153E52446}" dt="2024-04-03T11:04:49.504" v="104479"/>
          <ac:spMkLst>
            <pc:docMk/>
            <pc:sldMk cId="2903079836" sldId="2147377557"/>
            <ac:spMk id="142" creationId="{3F8FE137-F42A-A7A4-C07B-A17D612AA444}"/>
          </ac:spMkLst>
        </pc:spChg>
        <pc:spChg chg="add del mod replST">
          <ac:chgData name="Holly Jalota" userId="151c0755-ebdb-4543-b130-909b4e7f85d6" providerId="ADAL" clId="{942DC373-8B79-474E-9EF6-682153E52446}" dt="2024-04-02T16:27:02.855" v="41363"/>
          <ac:spMkLst>
            <pc:docMk/>
            <pc:sldMk cId="2903079836" sldId="2147377557"/>
            <ac:spMk id="142" creationId="{556B748B-9F94-FBB8-565E-D92893738098}"/>
          </ac:spMkLst>
        </pc:spChg>
        <pc:spChg chg="add del mod replST">
          <ac:chgData name="Holly Jalota" userId="151c0755-ebdb-4543-b130-909b4e7f85d6" providerId="ADAL" clId="{942DC373-8B79-474E-9EF6-682153E52446}" dt="2024-04-09T08:42:52.982" v="148768"/>
          <ac:spMkLst>
            <pc:docMk/>
            <pc:sldMk cId="2903079836" sldId="2147377557"/>
            <ac:spMk id="142" creationId="{ED9C64C6-C73A-EB71-A1BF-CF2A331FAAB0}"/>
          </ac:spMkLst>
        </pc:spChg>
        <pc:spChg chg="add del mod replST">
          <ac:chgData name="Holly Jalota" userId="151c0755-ebdb-4543-b130-909b4e7f85d6" providerId="ADAL" clId="{942DC373-8B79-474E-9EF6-682153E52446}" dt="2024-04-03T11:04:59.019" v="104827"/>
          <ac:spMkLst>
            <pc:docMk/>
            <pc:sldMk cId="2903079836" sldId="2147377557"/>
            <ac:spMk id="143" creationId="{BF0591DE-3D60-1E9D-B469-66101FC33C2A}"/>
          </ac:spMkLst>
        </pc:spChg>
        <pc:spChg chg="add del mod replST">
          <ac:chgData name="Holly Jalota" userId="151c0755-ebdb-4543-b130-909b4e7f85d6" providerId="ADAL" clId="{942DC373-8B79-474E-9EF6-682153E52446}" dt="2024-04-09T08:43:15.781" v="149002"/>
          <ac:spMkLst>
            <pc:docMk/>
            <pc:sldMk cId="2903079836" sldId="2147377557"/>
            <ac:spMk id="143" creationId="{F318F1C1-1613-2710-EBEC-8F05F8CEF420}"/>
          </ac:spMkLst>
        </pc:spChg>
        <pc:spChg chg="add del mod replST">
          <ac:chgData name="Holly Jalota" userId="151c0755-ebdb-4543-b130-909b4e7f85d6" providerId="ADAL" clId="{942DC373-8B79-474E-9EF6-682153E52446}" dt="2024-04-03T11:05:08.942" v="105186"/>
          <ac:spMkLst>
            <pc:docMk/>
            <pc:sldMk cId="2903079836" sldId="2147377557"/>
            <ac:spMk id="144" creationId="{2B069491-922E-99F8-BF92-77E33A9C6284}"/>
          </ac:spMkLst>
        </pc:spChg>
        <pc:spChg chg="add del mod replST">
          <ac:chgData name="Holly Jalota" userId="151c0755-ebdb-4543-b130-909b4e7f85d6" providerId="ADAL" clId="{942DC373-8B79-474E-9EF6-682153E52446}" dt="2024-04-09T08:43:25.272" v="149221"/>
          <ac:spMkLst>
            <pc:docMk/>
            <pc:sldMk cId="2903079836" sldId="2147377557"/>
            <ac:spMk id="144" creationId="{A2CE7C99-912D-3060-70E9-D86C650D336D}"/>
          </ac:spMkLst>
        </pc:spChg>
        <pc:spChg chg="add del mod replST">
          <ac:chgData name="Holly Jalota" userId="151c0755-ebdb-4543-b130-909b4e7f85d6" providerId="ADAL" clId="{942DC373-8B79-474E-9EF6-682153E52446}" dt="2024-04-02T16:27:14.088" v="41671"/>
          <ac:spMkLst>
            <pc:docMk/>
            <pc:sldMk cId="2903079836" sldId="2147377557"/>
            <ac:spMk id="144" creationId="{FFDF8867-E337-D174-85AC-235EA300120D}"/>
          </ac:spMkLst>
        </pc:spChg>
        <pc:spChg chg="add del mod replST">
          <ac:chgData name="Holly Jalota" userId="151c0755-ebdb-4543-b130-909b4e7f85d6" providerId="ADAL" clId="{942DC373-8B79-474E-9EF6-682153E52446}" dt="2024-04-09T08:43:34.700" v="149424"/>
          <ac:spMkLst>
            <pc:docMk/>
            <pc:sldMk cId="2903079836" sldId="2147377557"/>
            <ac:spMk id="145" creationId="{5506FC46-AC5E-4746-A110-8302C5404E6D}"/>
          </ac:spMkLst>
        </pc:spChg>
        <pc:spChg chg="add del mod replST">
          <ac:chgData name="Holly Jalota" userId="151c0755-ebdb-4543-b130-909b4e7f85d6" providerId="ADAL" clId="{942DC373-8B79-474E-9EF6-682153E52446}" dt="2024-04-03T11:05:18.201" v="105562"/>
          <ac:spMkLst>
            <pc:docMk/>
            <pc:sldMk cId="2903079836" sldId="2147377557"/>
            <ac:spMk id="145" creationId="{7C6FBF15-5FD8-BEB7-A12E-6BB54B3D6162}"/>
          </ac:spMkLst>
        </pc:spChg>
        <pc:spChg chg="add del mod replST">
          <ac:chgData name="Holly Jalota" userId="151c0755-ebdb-4543-b130-909b4e7f85d6" providerId="ADAL" clId="{942DC373-8B79-474E-9EF6-682153E52446}" dt="2024-04-09T08:43:44.179" v="149624"/>
          <ac:spMkLst>
            <pc:docMk/>
            <pc:sldMk cId="2903079836" sldId="2147377557"/>
            <ac:spMk id="146" creationId="{42707064-AC25-7980-AD39-B32105767026}"/>
          </ac:spMkLst>
        </pc:spChg>
        <pc:spChg chg="add del mod replST">
          <ac:chgData name="Holly Jalota" userId="151c0755-ebdb-4543-b130-909b4e7f85d6" providerId="ADAL" clId="{942DC373-8B79-474E-9EF6-682153E52446}" dt="2024-04-02T16:27:24.394" v="41977"/>
          <ac:spMkLst>
            <pc:docMk/>
            <pc:sldMk cId="2903079836" sldId="2147377557"/>
            <ac:spMk id="146" creationId="{48791165-E2EA-B9F3-10A6-AC11217703FA}"/>
          </ac:spMkLst>
        </pc:spChg>
        <pc:spChg chg="add del mod replST">
          <ac:chgData name="Holly Jalota" userId="151c0755-ebdb-4543-b130-909b4e7f85d6" providerId="ADAL" clId="{942DC373-8B79-474E-9EF6-682153E52446}" dt="2024-04-03T11:05:27.465" v="105908"/>
          <ac:spMkLst>
            <pc:docMk/>
            <pc:sldMk cId="2903079836" sldId="2147377557"/>
            <ac:spMk id="146" creationId="{D9722F72-18F1-9C96-5F6B-7BE63F699883}"/>
          </ac:spMkLst>
        </pc:spChg>
        <pc:spChg chg="add del mod replST">
          <ac:chgData name="Holly Jalota" userId="151c0755-ebdb-4543-b130-909b4e7f85d6" providerId="ADAL" clId="{942DC373-8B79-474E-9EF6-682153E52446}" dt="2024-04-03T11:05:37.044" v="106240"/>
          <ac:spMkLst>
            <pc:docMk/>
            <pc:sldMk cId="2903079836" sldId="2147377557"/>
            <ac:spMk id="147" creationId="{0171A0D4-D3CB-2BDB-05C8-8771EC07082F}"/>
          </ac:spMkLst>
        </pc:spChg>
        <pc:spChg chg="add del mod replST">
          <ac:chgData name="Holly Jalota" userId="151c0755-ebdb-4543-b130-909b4e7f85d6" providerId="ADAL" clId="{942DC373-8B79-474E-9EF6-682153E52446}" dt="2024-04-09T08:43:53.746" v="149824"/>
          <ac:spMkLst>
            <pc:docMk/>
            <pc:sldMk cId="2903079836" sldId="2147377557"/>
            <ac:spMk id="147" creationId="{77A3B754-6E22-7FF5-EC03-63B2CCDD53DE}"/>
          </ac:spMkLst>
        </pc:spChg>
        <pc:spChg chg="add del mod replST">
          <ac:chgData name="Holly Jalota" userId="151c0755-ebdb-4543-b130-909b4e7f85d6" providerId="ADAL" clId="{942DC373-8B79-474E-9EF6-682153E52446}" dt="2024-04-02T16:27:34.066" v="42283"/>
          <ac:spMkLst>
            <pc:docMk/>
            <pc:sldMk cId="2903079836" sldId="2147377557"/>
            <ac:spMk id="148" creationId="{05963AAF-778E-55E7-1099-64184276EA2A}"/>
          </ac:spMkLst>
        </pc:spChg>
        <pc:spChg chg="add del mod replST">
          <ac:chgData name="Holly Jalota" userId="151c0755-ebdb-4543-b130-909b4e7f85d6" providerId="ADAL" clId="{942DC373-8B79-474E-9EF6-682153E52446}" dt="2024-04-03T11:05:46.322" v="106574"/>
          <ac:spMkLst>
            <pc:docMk/>
            <pc:sldMk cId="2903079836" sldId="2147377557"/>
            <ac:spMk id="148" creationId="{0F57F2AE-BFE5-D438-27BE-10478A7F1BDE}"/>
          </ac:spMkLst>
        </pc:spChg>
        <pc:spChg chg="add del mod replST">
          <ac:chgData name="Holly Jalota" userId="151c0755-ebdb-4543-b130-909b4e7f85d6" providerId="ADAL" clId="{942DC373-8B79-474E-9EF6-682153E52446}" dt="2024-04-09T08:44:03.827" v="150029"/>
          <ac:spMkLst>
            <pc:docMk/>
            <pc:sldMk cId="2903079836" sldId="2147377557"/>
            <ac:spMk id="148" creationId="{974FE75F-BE61-9AC8-6669-0A61FA8C89EE}"/>
          </ac:spMkLst>
        </pc:spChg>
        <pc:spChg chg="add del mod replST">
          <ac:chgData name="Holly Jalota" userId="151c0755-ebdb-4543-b130-909b4e7f85d6" providerId="ADAL" clId="{942DC373-8B79-474E-9EF6-682153E52446}" dt="2024-04-09T08:44:13.964" v="150226"/>
          <ac:spMkLst>
            <pc:docMk/>
            <pc:sldMk cId="2903079836" sldId="2147377557"/>
            <ac:spMk id="149" creationId="{8A0FB5F1-A6E4-D606-E252-AB9165918F27}"/>
          </ac:spMkLst>
        </pc:spChg>
        <pc:spChg chg="add del mod replST">
          <ac:chgData name="Holly Jalota" userId="151c0755-ebdb-4543-b130-909b4e7f85d6" providerId="ADAL" clId="{942DC373-8B79-474E-9EF6-682153E52446}" dt="2024-04-03T11:05:57.526" v="106907"/>
          <ac:spMkLst>
            <pc:docMk/>
            <pc:sldMk cId="2903079836" sldId="2147377557"/>
            <ac:spMk id="149" creationId="{9020DF08-45A0-BEEF-0F36-53112A62CEA8}"/>
          </ac:spMkLst>
        </pc:spChg>
        <pc:spChg chg="add del mod replST">
          <ac:chgData name="Holly Jalota" userId="151c0755-ebdb-4543-b130-909b4e7f85d6" providerId="ADAL" clId="{942DC373-8B79-474E-9EF6-682153E52446}" dt="2024-04-09T08:44:36.661" v="150425"/>
          <ac:spMkLst>
            <pc:docMk/>
            <pc:sldMk cId="2903079836" sldId="2147377557"/>
            <ac:spMk id="150" creationId="{1CFD2729-DBB4-11AA-3E65-BBD50A9F3F15}"/>
          </ac:spMkLst>
        </pc:spChg>
        <pc:spChg chg="add del mod replST">
          <ac:chgData name="Holly Jalota" userId="151c0755-ebdb-4543-b130-909b4e7f85d6" providerId="ADAL" clId="{942DC373-8B79-474E-9EF6-682153E52446}" dt="2024-04-03T11:06:07.231" v="107240"/>
          <ac:spMkLst>
            <pc:docMk/>
            <pc:sldMk cId="2903079836" sldId="2147377557"/>
            <ac:spMk id="150" creationId="{3ADD6F7D-24DC-921C-8ACB-B356C867F15D}"/>
          </ac:spMkLst>
        </pc:spChg>
        <pc:spChg chg="add del mod replST">
          <ac:chgData name="Holly Jalota" userId="151c0755-ebdb-4543-b130-909b4e7f85d6" providerId="ADAL" clId="{942DC373-8B79-474E-9EF6-682153E52446}" dt="2024-04-02T16:27:43.374" v="42590"/>
          <ac:spMkLst>
            <pc:docMk/>
            <pc:sldMk cId="2903079836" sldId="2147377557"/>
            <ac:spMk id="150" creationId="{41059CB5-F431-5033-3B0E-8DAE2240FB83}"/>
          </ac:spMkLst>
        </pc:spChg>
        <pc:spChg chg="add del mod replST">
          <ac:chgData name="Holly Jalota" userId="151c0755-ebdb-4543-b130-909b4e7f85d6" providerId="ADAL" clId="{942DC373-8B79-474E-9EF6-682153E52446}" dt="2024-04-03T11:06:16.694" v="107572"/>
          <ac:spMkLst>
            <pc:docMk/>
            <pc:sldMk cId="2903079836" sldId="2147377557"/>
            <ac:spMk id="151" creationId="{13308203-AB7B-EC85-9357-30CC446E2964}"/>
          </ac:spMkLst>
        </pc:spChg>
        <pc:spChg chg="add del mod replST">
          <ac:chgData name="Holly Jalota" userId="151c0755-ebdb-4543-b130-909b4e7f85d6" providerId="ADAL" clId="{942DC373-8B79-474E-9EF6-682153E52446}" dt="2024-04-02T16:27:52.821" v="42895"/>
          <ac:spMkLst>
            <pc:docMk/>
            <pc:sldMk cId="2903079836" sldId="2147377557"/>
            <ac:spMk id="151" creationId="{2411A101-D2EF-61DA-DF6E-1F21BD5F8717}"/>
          </ac:spMkLst>
        </pc:spChg>
        <pc:spChg chg="add del mod replST">
          <ac:chgData name="Holly Jalota" userId="151c0755-ebdb-4543-b130-909b4e7f85d6" providerId="ADAL" clId="{942DC373-8B79-474E-9EF6-682153E52446}" dt="2024-04-09T08:44:46.188" v="150624"/>
          <ac:spMkLst>
            <pc:docMk/>
            <pc:sldMk cId="2903079836" sldId="2147377557"/>
            <ac:spMk id="151" creationId="{BE78DF7D-2934-B6DE-8B2A-6781E1C20080}"/>
          </ac:spMkLst>
        </pc:spChg>
        <pc:spChg chg="add del mod replST">
          <ac:chgData name="Holly Jalota" userId="151c0755-ebdb-4543-b130-909b4e7f85d6" providerId="ADAL" clId="{942DC373-8B79-474E-9EF6-682153E52446}" dt="2024-04-03T11:06:38.392" v="107920"/>
          <ac:spMkLst>
            <pc:docMk/>
            <pc:sldMk cId="2903079836" sldId="2147377557"/>
            <ac:spMk id="152" creationId="{6D18DE8A-274F-9A06-DDAD-EBB21B01FE86}"/>
          </ac:spMkLst>
        </pc:spChg>
        <pc:spChg chg="add del mod replST">
          <ac:chgData name="Holly Jalota" userId="151c0755-ebdb-4543-b130-909b4e7f85d6" providerId="ADAL" clId="{942DC373-8B79-474E-9EF6-682153E52446}" dt="2024-04-02T16:28:02.489" v="43202"/>
          <ac:spMkLst>
            <pc:docMk/>
            <pc:sldMk cId="2903079836" sldId="2147377557"/>
            <ac:spMk id="152" creationId="{8D1CBBA4-0232-59DE-6F0B-C1320A981AD5}"/>
          </ac:spMkLst>
        </pc:spChg>
        <pc:spChg chg="add del mod replST">
          <ac:chgData name="Holly Jalota" userId="151c0755-ebdb-4543-b130-909b4e7f85d6" providerId="ADAL" clId="{942DC373-8B79-474E-9EF6-682153E52446}" dt="2024-04-09T08:45:08.908" v="150822"/>
          <ac:spMkLst>
            <pc:docMk/>
            <pc:sldMk cId="2903079836" sldId="2147377557"/>
            <ac:spMk id="152" creationId="{AB318887-4F5C-B117-DD07-45C3300146C5}"/>
          </ac:spMkLst>
        </pc:spChg>
        <pc:spChg chg="add del mod replST">
          <ac:chgData name="Holly Jalota" userId="151c0755-ebdb-4543-b130-909b4e7f85d6" providerId="ADAL" clId="{942DC373-8B79-474E-9EF6-682153E52446}" dt="2024-04-03T11:06:47.759" v="108303"/>
          <ac:spMkLst>
            <pc:docMk/>
            <pc:sldMk cId="2903079836" sldId="2147377557"/>
            <ac:spMk id="153" creationId="{3CB5B49D-A5B9-D713-0C9C-38D58E62CB17}"/>
          </ac:spMkLst>
        </pc:spChg>
        <pc:spChg chg="add del mod replST">
          <ac:chgData name="Holly Jalota" userId="151c0755-ebdb-4543-b130-909b4e7f85d6" providerId="ADAL" clId="{942DC373-8B79-474E-9EF6-682153E52446}" dt="2024-04-09T08:57:11.081" v="151078"/>
          <ac:spMkLst>
            <pc:docMk/>
            <pc:sldMk cId="2903079836" sldId="2147377557"/>
            <ac:spMk id="153" creationId="{B5A39746-35CA-AED4-A75D-D7FD69AFEC19}"/>
          </ac:spMkLst>
        </pc:spChg>
        <pc:spChg chg="add del mod replST">
          <ac:chgData name="Holly Jalota" userId="151c0755-ebdb-4543-b130-909b4e7f85d6" providerId="ADAL" clId="{942DC373-8B79-474E-9EF6-682153E52446}" dt="2024-04-02T16:28:13.946" v="43507"/>
          <ac:spMkLst>
            <pc:docMk/>
            <pc:sldMk cId="2903079836" sldId="2147377557"/>
            <ac:spMk id="153" creationId="{C26C5950-4978-1904-761F-CBCDF1F3ADC9}"/>
          </ac:spMkLst>
        </pc:spChg>
        <pc:spChg chg="add del mod replST">
          <ac:chgData name="Holly Jalota" userId="151c0755-ebdb-4543-b130-909b4e7f85d6" providerId="ADAL" clId="{942DC373-8B79-474E-9EF6-682153E52446}" dt="2024-04-09T08:57:23.288" v="151275"/>
          <ac:spMkLst>
            <pc:docMk/>
            <pc:sldMk cId="2903079836" sldId="2147377557"/>
            <ac:spMk id="154" creationId="{36F17FFF-8F5F-C43F-284E-3FDF0C9041B5}"/>
          </ac:spMkLst>
        </pc:spChg>
        <pc:spChg chg="add del mod replST">
          <ac:chgData name="Holly Jalota" userId="151c0755-ebdb-4543-b130-909b4e7f85d6" providerId="ADAL" clId="{942DC373-8B79-474E-9EF6-682153E52446}" dt="2024-04-03T11:06:57.536" v="108651"/>
          <ac:spMkLst>
            <pc:docMk/>
            <pc:sldMk cId="2903079836" sldId="2147377557"/>
            <ac:spMk id="154" creationId="{48677E40-B7C6-B028-506E-AD344F0FBD3E}"/>
          </ac:spMkLst>
        </pc:spChg>
        <pc:spChg chg="add del mod replST">
          <ac:chgData name="Holly Jalota" userId="151c0755-ebdb-4543-b130-909b4e7f85d6" providerId="ADAL" clId="{942DC373-8B79-474E-9EF6-682153E52446}" dt="2024-04-03T11:07:06.819" v="109006"/>
          <ac:spMkLst>
            <pc:docMk/>
            <pc:sldMk cId="2903079836" sldId="2147377557"/>
            <ac:spMk id="155" creationId="{2DBF2F58-8166-14C6-0E38-14C5B142FFD6}"/>
          </ac:spMkLst>
        </pc:spChg>
        <pc:spChg chg="add del mod replST">
          <ac:chgData name="Holly Jalota" userId="151c0755-ebdb-4543-b130-909b4e7f85d6" providerId="ADAL" clId="{942DC373-8B79-474E-9EF6-682153E52446}" dt="2024-04-02T16:28:23.747" v="43813"/>
          <ac:spMkLst>
            <pc:docMk/>
            <pc:sldMk cId="2903079836" sldId="2147377557"/>
            <ac:spMk id="155" creationId="{3315AECC-773A-0894-03B4-A1F4DF682222}"/>
          </ac:spMkLst>
        </pc:spChg>
        <pc:spChg chg="add del mod replST">
          <ac:chgData name="Holly Jalota" userId="151c0755-ebdb-4543-b130-909b4e7f85d6" providerId="ADAL" clId="{942DC373-8B79-474E-9EF6-682153E52446}" dt="2024-04-09T08:58:25.425" v="151820"/>
          <ac:spMkLst>
            <pc:docMk/>
            <pc:sldMk cId="2903079836" sldId="2147377557"/>
            <ac:spMk id="155" creationId="{76805478-2A0A-C9F8-1DAA-B40CBDF62DC9}"/>
          </ac:spMkLst>
        </pc:spChg>
        <pc:spChg chg="add del mod replST">
          <ac:chgData name="Holly Jalota" userId="151c0755-ebdb-4543-b130-909b4e7f85d6" providerId="ADAL" clId="{942DC373-8B79-474E-9EF6-682153E52446}" dt="2024-04-03T11:07:16.093" v="109351"/>
          <ac:spMkLst>
            <pc:docMk/>
            <pc:sldMk cId="2903079836" sldId="2147377557"/>
            <ac:spMk id="157" creationId="{8A58DABE-8424-2C20-8B2D-DF4033ADBD89}"/>
          </ac:spMkLst>
        </pc:spChg>
        <pc:spChg chg="add mod replST delST">
          <ac:chgData name="Holly Jalota" userId="151c0755-ebdb-4543-b130-909b4e7f85d6" providerId="ADAL" clId="{942DC373-8B79-474E-9EF6-682153E52446}" dt="2024-04-09T08:58:16.383" v="151660" actId="20577"/>
          <ac:spMkLst>
            <pc:docMk/>
            <pc:sldMk cId="2903079836" sldId="2147377557"/>
            <ac:spMk id="157" creationId="{BA7421FE-1320-7A57-CC7F-B061C1AA49AF}"/>
          </ac:spMkLst>
        </pc:spChg>
        <pc:spChg chg="add del mod replST">
          <ac:chgData name="Holly Jalota" userId="151c0755-ebdb-4543-b130-909b4e7f85d6" providerId="ADAL" clId="{942DC373-8B79-474E-9EF6-682153E52446}" dt="2024-04-03T11:07:36.258" v="109750"/>
          <ac:spMkLst>
            <pc:docMk/>
            <pc:sldMk cId="2903079836" sldId="2147377557"/>
            <ac:spMk id="158" creationId="{519AD1B9-764C-6798-7B79-BA2E1949C001}"/>
          </ac:spMkLst>
        </pc:spChg>
        <pc:spChg chg="add del mod replST">
          <ac:chgData name="Holly Jalota" userId="151c0755-ebdb-4543-b130-909b4e7f85d6" providerId="ADAL" clId="{942DC373-8B79-474E-9EF6-682153E52446}" dt="2024-04-02T16:28:35.307" v="44118"/>
          <ac:spMkLst>
            <pc:docMk/>
            <pc:sldMk cId="2903079836" sldId="2147377557"/>
            <ac:spMk id="158" creationId="{8CFDECA6-C9FF-2E9F-25D6-9698DD903964}"/>
          </ac:spMkLst>
        </pc:spChg>
        <pc:spChg chg="add del mod replST">
          <ac:chgData name="Holly Jalota" userId="151c0755-ebdb-4543-b130-909b4e7f85d6" providerId="ADAL" clId="{942DC373-8B79-474E-9EF6-682153E52446}" dt="2024-04-09T08:59:29.701" v="152022"/>
          <ac:spMkLst>
            <pc:docMk/>
            <pc:sldMk cId="2903079836" sldId="2147377557"/>
            <ac:spMk id="158" creationId="{9638D4E3-8D4B-CF39-566F-B25A7C02BB90}"/>
          </ac:spMkLst>
        </pc:spChg>
        <pc:spChg chg="add del mod replST">
          <ac:chgData name="Holly Jalota" userId="151c0755-ebdb-4543-b130-909b4e7f85d6" providerId="ADAL" clId="{942DC373-8B79-474E-9EF6-682153E52446}" dt="2024-04-02T16:28:44.604" v="44425"/>
          <ac:spMkLst>
            <pc:docMk/>
            <pc:sldMk cId="2903079836" sldId="2147377557"/>
            <ac:spMk id="159" creationId="{685E2644-8659-48A3-41D4-8896DEFDE672}"/>
          </ac:spMkLst>
        </pc:spChg>
        <pc:spChg chg="add del mod replST">
          <ac:chgData name="Holly Jalota" userId="151c0755-ebdb-4543-b130-909b4e7f85d6" providerId="ADAL" clId="{942DC373-8B79-474E-9EF6-682153E52446}" dt="2024-04-09T09:04:22.128" v="152219"/>
          <ac:spMkLst>
            <pc:docMk/>
            <pc:sldMk cId="2903079836" sldId="2147377557"/>
            <ac:spMk id="159" creationId="{9DAE5D73-1CE3-BDC9-D090-E06D36F4CBDB}"/>
          </ac:spMkLst>
        </pc:spChg>
        <pc:spChg chg="add del mod replST">
          <ac:chgData name="Holly Jalota" userId="151c0755-ebdb-4543-b130-909b4e7f85d6" providerId="ADAL" clId="{942DC373-8B79-474E-9EF6-682153E52446}" dt="2024-04-03T11:07:45.558" v="110142"/>
          <ac:spMkLst>
            <pc:docMk/>
            <pc:sldMk cId="2903079836" sldId="2147377557"/>
            <ac:spMk id="159" creationId="{FE03E2B8-898D-3E45-0894-6C77A4F2FDD8}"/>
          </ac:spMkLst>
        </pc:spChg>
        <pc:spChg chg="add del mod replST">
          <ac:chgData name="Holly Jalota" userId="151c0755-ebdb-4543-b130-909b4e7f85d6" providerId="ADAL" clId="{942DC373-8B79-474E-9EF6-682153E52446}" dt="2024-04-03T11:07:55.098" v="110485"/>
          <ac:spMkLst>
            <pc:docMk/>
            <pc:sldMk cId="2903079836" sldId="2147377557"/>
            <ac:spMk id="160" creationId="{3A55282F-3319-DBF8-4A21-F28DEF60C07F}"/>
          </ac:spMkLst>
        </pc:spChg>
        <pc:spChg chg="add del mod replST">
          <ac:chgData name="Holly Jalota" userId="151c0755-ebdb-4543-b130-909b4e7f85d6" providerId="ADAL" clId="{942DC373-8B79-474E-9EF6-682153E52446}" dt="2024-04-09T09:06:39.914" v="152468"/>
          <ac:spMkLst>
            <pc:docMk/>
            <pc:sldMk cId="2903079836" sldId="2147377557"/>
            <ac:spMk id="160" creationId="{D432A70F-4E5F-4E24-6E3C-9396A630983C}"/>
          </ac:spMkLst>
        </pc:spChg>
        <pc:spChg chg="add del mod replST">
          <ac:chgData name="Holly Jalota" userId="151c0755-ebdb-4543-b130-909b4e7f85d6" providerId="ADAL" clId="{942DC373-8B79-474E-9EF6-682153E52446}" dt="2024-04-03T11:08:05.612" v="110826"/>
          <ac:spMkLst>
            <pc:docMk/>
            <pc:sldMk cId="2903079836" sldId="2147377557"/>
            <ac:spMk id="161" creationId="{06FB4216-8066-C762-2C95-599EE1AD9BE3}"/>
          </ac:spMkLst>
        </pc:spChg>
        <pc:spChg chg="add del mod replST">
          <ac:chgData name="Holly Jalota" userId="151c0755-ebdb-4543-b130-909b4e7f85d6" providerId="ADAL" clId="{942DC373-8B79-474E-9EF6-682153E52446}" dt="2024-04-02T16:28:54.329" v="44731"/>
          <ac:spMkLst>
            <pc:docMk/>
            <pc:sldMk cId="2903079836" sldId="2147377557"/>
            <ac:spMk id="161" creationId="{E674BC8C-8CE2-FD3D-5F58-EC4CD4314FB1}"/>
          </ac:spMkLst>
        </pc:spChg>
        <pc:spChg chg="add del mod replST">
          <ac:chgData name="Holly Jalota" userId="151c0755-ebdb-4543-b130-909b4e7f85d6" providerId="ADAL" clId="{942DC373-8B79-474E-9EF6-682153E52446}" dt="2024-04-09T09:07:43.858" v="152693"/>
          <ac:spMkLst>
            <pc:docMk/>
            <pc:sldMk cId="2903079836" sldId="2147377557"/>
            <ac:spMk id="161" creationId="{EC04579D-0DBD-F284-F75B-D371464BEBCD}"/>
          </ac:spMkLst>
        </pc:spChg>
        <pc:spChg chg="add del mod replST">
          <ac:chgData name="Holly Jalota" userId="151c0755-ebdb-4543-b130-909b4e7f85d6" providerId="ADAL" clId="{942DC373-8B79-474E-9EF6-682153E52446}" dt="2024-04-03T11:08:29.968" v="111169"/>
          <ac:spMkLst>
            <pc:docMk/>
            <pc:sldMk cId="2903079836" sldId="2147377557"/>
            <ac:spMk id="162" creationId="{618649DE-119C-D08D-67C8-B94F91B36406}"/>
          </ac:spMkLst>
        </pc:spChg>
        <pc:spChg chg="add del mod replST">
          <ac:chgData name="Holly Jalota" userId="151c0755-ebdb-4543-b130-909b4e7f85d6" providerId="ADAL" clId="{942DC373-8B79-474E-9EF6-682153E52446}" dt="2024-04-02T16:29:03.573" v="45037"/>
          <ac:spMkLst>
            <pc:docMk/>
            <pc:sldMk cId="2903079836" sldId="2147377557"/>
            <ac:spMk id="162" creationId="{BB0C6C6A-B150-AF11-E6D4-B73D29F983A9}"/>
          </ac:spMkLst>
        </pc:spChg>
        <pc:spChg chg="add del mod replST">
          <ac:chgData name="Holly Jalota" userId="151c0755-ebdb-4543-b130-909b4e7f85d6" providerId="ADAL" clId="{942DC373-8B79-474E-9EF6-682153E52446}" dt="2024-04-09T09:12:00.480" v="153312"/>
          <ac:spMkLst>
            <pc:docMk/>
            <pc:sldMk cId="2903079836" sldId="2147377557"/>
            <ac:spMk id="162" creationId="{EC41965A-B08A-B822-B96B-3F96EA9AFB5C}"/>
          </ac:spMkLst>
        </pc:spChg>
        <pc:spChg chg="add mod replST delST">
          <ac:chgData name="Holly Jalota" userId="151c0755-ebdb-4543-b130-909b4e7f85d6" providerId="ADAL" clId="{942DC373-8B79-474E-9EF6-682153E52446}" dt="2024-04-09T09:11:51.742" v="153105" actId="20577"/>
          <ac:spMkLst>
            <pc:docMk/>
            <pc:sldMk cId="2903079836" sldId="2147377557"/>
            <ac:spMk id="163" creationId="{34E4EBFC-1A4E-A665-EA65-928966E06326}"/>
          </ac:spMkLst>
        </pc:spChg>
        <pc:spChg chg="add del mod replST">
          <ac:chgData name="Holly Jalota" userId="151c0755-ebdb-4543-b130-909b4e7f85d6" providerId="ADAL" clId="{942DC373-8B79-474E-9EF6-682153E52446}" dt="2024-04-02T16:29:14.710" v="45342"/>
          <ac:spMkLst>
            <pc:docMk/>
            <pc:sldMk cId="2903079836" sldId="2147377557"/>
            <ac:spMk id="163" creationId="{54328323-7347-5D79-58E6-70AD6DD6D228}"/>
          </ac:spMkLst>
        </pc:spChg>
        <pc:spChg chg="add del mod replST">
          <ac:chgData name="Holly Jalota" userId="151c0755-ebdb-4543-b130-909b4e7f85d6" providerId="ADAL" clId="{942DC373-8B79-474E-9EF6-682153E52446}" dt="2024-04-03T11:08:39.531" v="111501"/>
          <ac:spMkLst>
            <pc:docMk/>
            <pc:sldMk cId="2903079836" sldId="2147377557"/>
            <ac:spMk id="163" creationId="{82248863-3F9B-982F-AC01-3E2B3CE14E5C}"/>
          </ac:spMkLst>
        </pc:spChg>
        <pc:spChg chg="add del mod replST">
          <ac:chgData name="Holly Jalota" userId="151c0755-ebdb-4543-b130-909b4e7f85d6" providerId="ADAL" clId="{942DC373-8B79-474E-9EF6-682153E52446}" dt="2024-04-02T16:29:24.328" v="45668"/>
          <ac:spMkLst>
            <pc:docMk/>
            <pc:sldMk cId="2903079836" sldId="2147377557"/>
            <ac:spMk id="164" creationId="{3537658E-FD83-1711-743B-C51A73A277A4}"/>
          </ac:spMkLst>
        </pc:spChg>
        <pc:spChg chg="add del mod replST">
          <ac:chgData name="Holly Jalota" userId="151c0755-ebdb-4543-b130-909b4e7f85d6" providerId="ADAL" clId="{942DC373-8B79-474E-9EF6-682153E52446}" dt="2024-04-03T11:08:48.938" v="111863"/>
          <ac:spMkLst>
            <pc:docMk/>
            <pc:sldMk cId="2903079836" sldId="2147377557"/>
            <ac:spMk id="164" creationId="{87B505DA-1F48-0F33-A111-B5C7894A5F48}"/>
          </ac:spMkLst>
        </pc:spChg>
        <pc:spChg chg="add del mod replST">
          <ac:chgData name="Holly Jalota" userId="151c0755-ebdb-4543-b130-909b4e7f85d6" providerId="ADAL" clId="{942DC373-8B79-474E-9EF6-682153E52446}" dt="2024-04-09T09:12:09.723" v="153537"/>
          <ac:spMkLst>
            <pc:docMk/>
            <pc:sldMk cId="2903079836" sldId="2147377557"/>
            <ac:spMk id="164" creationId="{95C14E71-A3EC-3664-CF46-B7CD6D74D80E}"/>
          </ac:spMkLst>
        </pc:spChg>
        <pc:spChg chg="add del mod replST">
          <ac:chgData name="Holly Jalota" userId="151c0755-ebdb-4543-b130-909b4e7f85d6" providerId="ADAL" clId="{942DC373-8B79-474E-9EF6-682153E52446}" dt="2024-04-09T09:12:19.343" v="153762"/>
          <ac:spMkLst>
            <pc:docMk/>
            <pc:sldMk cId="2903079836" sldId="2147377557"/>
            <ac:spMk id="165" creationId="{29A053FC-76A4-E20E-CAF2-AC64A10FF104}"/>
          </ac:spMkLst>
        </pc:spChg>
        <pc:spChg chg="add del mod replST">
          <ac:chgData name="Holly Jalota" userId="151c0755-ebdb-4543-b130-909b4e7f85d6" providerId="ADAL" clId="{942DC373-8B79-474E-9EF6-682153E52446}" dt="2024-04-03T11:08:58.376" v="112240"/>
          <ac:spMkLst>
            <pc:docMk/>
            <pc:sldMk cId="2903079836" sldId="2147377557"/>
            <ac:spMk id="165" creationId="{3EA83B73-DF02-BE37-F6CF-91ECF2776775}"/>
          </ac:spMkLst>
        </pc:spChg>
        <pc:spChg chg="add del mod replST">
          <ac:chgData name="Holly Jalota" userId="151c0755-ebdb-4543-b130-909b4e7f85d6" providerId="ADAL" clId="{942DC373-8B79-474E-9EF6-682153E52446}" dt="2024-04-02T16:29:34.447" v="45973"/>
          <ac:spMkLst>
            <pc:docMk/>
            <pc:sldMk cId="2903079836" sldId="2147377557"/>
            <ac:spMk id="165" creationId="{6AC3F261-85F9-B4AD-7BDE-3104C9AEBF4B}"/>
          </ac:spMkLst>
        </pc:spChg>
        <pc:spChg chg="add del mod replST">
          <ac:chgData name="Holly Jalota" userId="151c0755-ebdb-4543-b130-909b4e7f85d6" providerId="ADAL" clId="{942DC373-8B79-474E-9EF6-682153E52446}" dt="2024-04-03T11:09:07.604" v="112594"/>
          <ac:spMkLst>
            <pc:docMk/>
            <pc:sldMk cId="2903079836" sldId="2147377557"/>
            <ac:spMk id="166" creationId="{57F6BBCE-82A0-3626-3E0C-761EEEA8838D}"/>
          </ac:spMkLst>
        </pc:spChg>
        <pc:spChg chg="add del mod replST">
          <ac:chgData name="Holly Jalota" userId="151c0755-ebdb-4543-b130-909b4e7f85d6" providerId="ADAL" clId="{942DC373-8B79-474E-9EF6-682153E52446}" dt="2024-04-09T09:12:28.574" v="153986"/>
          <ac:spMkLst>
            <pc:docMk/>
            <pc:sldMk cId="2903079836" sldId="2147377557"/>
            <ac:spMk id="166" creationId="{E4AFBB3A-23E3-FA0C-981B-B2BB8713FBC0}"/>
          </ac:spMkLst>
        </pc:spChg>
        <pc:spChg chg="add del mod replST">
          <ac:chgData name="Holly Jalota" userId="151c0755-ebdb-4543-b130-909b4e7f85d6" providerId="ADAL" clId="{942DC373-8B79-474E-9EF6-682153E52446}" dt="2024-04-09T09:12:37.784" v="154212"/>
          <ac:spMkLst>
            <pc:docMk/>
            <pc:sldMk cId="2903079836" sldId="2147377557"/>
            <ac:spMk id="168" creationId="{3C428501-1092-D456-A728-CCC023A6B0AB}"/>
          </ac:spMkLst>
        </pc:spChg>
        <pc:spChg chg="add del mod replST">
          <ac:chgData name="Holly Jalota" userId="151c0755-ebdb-4543-b130-909b4e7f85d6" providerId="ADAL" clId="{942DC373-8B79-474E-9EF6-682153E52446}" dt="2024-04-03T11:09:16.946" v="112982"/>
          <ac:spMkLst>
            <pc:docMk/>
            <pc:sldMk cId="2903079836" sldId="2147377557"/>
            <ac:spMk id="168" creationId="{A44D8F1B-311B-485F-6C91-93A0EA79C889}"/>
          </ac:spMkLst>
        </pc:spChg>
        <pc:spChg chg="add del mod replST">
          <ac:chgData name="Holly Jalota" userId="151c0755-ebdb-4543-b130-909b4e7f85d6" providerId="ADAL" clId="{942DC373-8B79-474E-9EF6-682153E52446}" dt="2024-04-02T16:29:45.638" v="46278"/>
          <ac:spMkLst>
            <pc:docMk/>
            <pc:sldMk cId="2903079836" sldId="2147377557"/>
            <ac:spMk id="168" creationId="{E5A89168-D783-67B8-9B65-2909AD1672D2}"/>
          </ac:spMkLst>
        </pc:spChg>
        <pc:spChg chg="add del mod replST">
          <ac:chgData name="Holly Jalota" userId="151c0755-ebdb-4543-b130-909b4e7f85d6" providerId="ADAL" clId="{942DC373-8B79-474E-9EF6-682153E52446}" dt="2024-04-03T11:09:26.367" v="113368"/>
          <ac:spMkLst>
            <pc:docMk/>
            <pc:sldMk cId="2903079836" sldId="2147377557"/>
            <ac:spMk id="169" creationId="{1C7D5485-68E3-EEDB-6470-0CE3762EEFB0}"/>
          </ac:spMkLst>
        </pc:spChg>
        <pc:spChg chg="add del mod replST">
          <ac:chgData name="Holly Jalota" userId="151c0755-ebdb-4543-b130-909b4e7f85d6" providerId="ADAL" clId="{942DC373-8B79-474E-9EF6-682153E52446}" dt="2024-04-09T09:12:49.770" v="154438"/>
          <ac:spMkLst>
            <pc:docMk/>
            <pc:sldMk cId="2903079836" sldId="2147377557"/>
            <ac:spMk id="169" creationId="{40E28461-F03D-D0D5-915A-56B315D14EC1}"/>
          </ac:spMkLst>
        </pc:spChg>
        <pc:spChg chg="add del mod replST">
          <ac:chgData name="Holly Jalota" userId="151c0755-ebdb-4543-b130-909b4e7f85d6" providerId="ADAL" clId="{942DC373-8B79-474E-9EF6-682153E52446}" dt="2024-04-09T09:13:38.902" v="155028" actId="478"/>
          <ac:spMkLst>
            <pc:docMk/>
            <pc:sldMk cId="2903079836" sldId="2147377557"/>
            <ac:spMk id="170" creationId="{3FDF4C35-509D-1765-405A-E94A58E6BFA8}"/>
          </ac:spMkLst>
        </pc:spChg>
        <pc:spChg chg="add del mod replST">
          <ac:chgData name="Holly Jalota" userId="151c0755-ebdb-4543-b130-909b4e7f85d6" providerId="ADAL" clId="{942DC373-8B79-474E-9EF6-682153E52446}" dt="2024-04-02T16:30:00.144" v="46584"/>
          <ac:spMkLst>
            <pc:docMk/>
            <pc:sldMk cId="2903079836" sldId="2147377557"/>
            <ac:spMk id="170" creationId="{539AB2BA-F68A-7D02-1542-BB95195AD2D8}"/>
          </ac:spMkLst>
        </pc:spChg>
        <pc:spChg chg="add del mod replST">
          <ac:chgData name="Holly Jalota" userId="151c0755-ebdb-4543-b130-909b4e7f85d6" providerId="ADAL" clId="{942DC373-8B79-474E-9EF6-682153E52446}" dt="2024-04-03T11:09:35.865" v="113742"/>
          <ac:spMkLst>
            <pc:docMk/>
            <pc:sldMk cId="2903079836" sldId="2147377557"/>
            <ac:spMk id="170" creationId="{AEFFAFC8-8E60-CDA8-5D1F-AB199ACC5ADF}"/>
          </ac:spMkLst>
        </pc:spChg>
        <pc:spChg chg="add mod replST delST">
          <ac:chgData name="Holly Jalota" userId="151c0755-ebdb-4543-b130-909b4e7f85d6" providerId="ADAL" clId="{942DC373-8B79-474E-9EF6-682153E52446}" dt="2024-04-09T09:13:29.420" v="154851" actId="20577"/>
          <ac:spMkLst>
            <pc:docMk/>
            <pc:sldMk cId="2903079836" sldId="2147377557"/>
            <ac:spMk id="171" creationId="{ABE955A8-2E3C-EA9E-F5FC-26F8A5D6DA51}"/>
          </ac:spMkLst>
        </pc:spChg>
        <pc:spChg chg="add del mod replST">
          <ac:chgData name="Holly Jalota" userId="151c0755-ebdb-4543-b130-909b4e7f85d6" providerId="ADAL" clId="{942DC373-8B79-474E-9EF6-682153E52446}" dt="2024-04-03T11:09:45.350" v="114112"/>
          <ac:spMkLst>
            <pc:docMk/>
            <pc:sldMk cId="2903079836" sldId="2147377557"/>
            <ac:spMk id="171" creationId="{EF6EEA73-BA54-F84E-BA8A-9D33E2EE70A4}"/>
          </ac:spMkLst>
        </pc:spChg>
        <pc:spChg chg="del mod replST">
          <ac:chgData name="Holly Jalota" userId="151c0755-ebdb-4543-b130-909b4e7f85d6" providerId="ADAL" clId="{942DC373-8B79-474E-9EF6-682153E52446}" dt="2024-04-09T09:13:48.226" v="155226"/>
          <ac:spMkLst>
            <pc:docMk/>
            <pc:sldMk cId="2903079836" sldId="2147377557"/>
            <ac:spMk id="172" creationId="{85794FD7-A437-2BCA-AD2F-F1B984912FED}"/>
          </ac:spMkLst>
        </pc:spChg>
        <pc:spChg chg="add del mod replST">
          <ac:chgData name="Holly Jalota" userId="151c0755-ebdb-4543-b130-909b4e7f85d6" providerId="ADAL" clId="{942DC373-8B79-474E-9EF6-682153E52446}" dt="2024-04-03T11:09:54.759" v="114506"/>
          <ac:spMkLst>
            <pc:docMk/>
            <pc:sldMk cId="2903079836" sldId="2147377557"/>
            <ac:spMk id="172" creationId="{EB067AD1-083F-A6A2-756E-06E5F7EEA939}"/>
          </ac:spMkLst>
        </pc:spChg>
        <pc:spChg chg="add del mod replST">
          <ac:chgData name="Holly Jalota" userId="151c0755-ebdb-4543-b130-909b4e7f85d6" providerId="ADAL" clId="{942DC373-8B79-474E-9EF6-682153E52446}" dt="2024-04-09T09:13:57.524" v="155474"/>
          <ac:spMkLst>
            <pc:docMk/>
            <pc:sldMk cId="2903079836" sldId="2147377557"/>
            <ac:spMk id="173" creationId="{040D1804-CA8C-0323-255C-AABD96FDF081}"/>
          </ac:spMkLst>
        </pc:spChg>
        <pc:spChg chg="add del mod replST">
          <ac:chgData name="Holly Jalota" userId="151c0755-ebdb-4543-b130-909b4e7f85d6" providerId="ADAL" clId="{942DC373-8B79-474E-9EF6-682153E52446}" dt="2024-04-02T16:30:11.036" v="46891"/>
          <ac:spMkLst>
            <pc:docMk/>
            <pc:sldMk cId="2903079836" sldId="2147377557"/>
            <ac:spMk id="173" creationId="{DB623C0B-C865-0C3D-8CAF-C4C679B0D2D7}"/>
          </ac:spMkLst>
        </pc:spChg>
        <pc:spChg chg="add del mod replST">
          <ac:chgData name="Holly Jalota" userId="151c0755-ebdb-4543-b130-909b4e7f85d6" providerId="ADAL" clId="{942DC373-8B79-474E-9EF6-682153E52446}" dt="2024-04-03T11:10:04.049" v="114875"/>
          <ac:spMkLst>
            <pc:docMk/>
            <pc:sldMk cId="2903079836" sldId="2147377557"/>
            <ac:spMk id="173" creationId="{ECF2AE1F-D009-D453-B6AC-5418A9832F94}"/>
          </ac:spMkLst>
        </pc:spChg>
        <pc:spChg chg="add del mod replST">
          <ac:chgData name="Holly Jalota" userId="151c0755-ebdb-4543-b130-909b4e7f85d6" providerId="ADAL" clId="{942DC373-8B79-474E-9EF6-682153E52446}" dt="2024-04-03T11:10:13.363" v="115247"/>
          <ac:spMkLst>
            <pc:docMk/>
            <pc:sldMk cId="2903079836" sldId="2147377557"/>
            <ac:spMk id="175" creationId="{0350959E-542F-7027-C19B-A2CC3CC6DC97}"/>
          </ac:spMkLst>
        </pc:spChg>
        <pc:spChg chg="add del mod replST">
          <ac:chgData name="Holly Jalota" userId="151c0755-ebdb-4543-b130-909b4e7f85d6" providerId="ADAL" clId="{942DC373-8B79-474E-9EF6-682153E52446}" dt="2024-04-09T09:14:06.830" v="155699"/>
          <ac:spMkLst>
            <pc:docMk/>
            <pc:sldMk cId="2903079836" sldId="2147377557"/>
            <ac:spMk id="175" creationId="{EC1733B6-2490-471D-ED14-892A5A67E3EA}"/>
          </ac:spMkLst>
        </pc:spChg>
        <pc:spChg chg="add del mod replST">
          <ac:chgData name="Holly Jalota" userId="151c0755-ebdb-4543-b130-909b4e7f85d6" providerId="ADAL" clId="{942DC373-8B79-474E-9EF6-682153E52446}" dt="2024-04-03T11:10:22.920" v="115626"/>
          <ac:spMkLst>
            <pc:docMk/>
            <pc:sldMk cId="2903079836" sldId="2147377557"/>
            <ac:spMk id="176" creationId="{0A83A65C-6FD6-22B9-36B7-64C9E5160C48}"/>
          </ac:spMkLst>
        </pc:spChg>
        <pc:spChg chg="add del mod replST">
          <ac:chgData name="Holly Jalota" userId="151c0755-ebdb-4543-b130-909b4e7f85d6" providerId="ADAL" clId="{942DC373-8B79-474E-9EF6-682153E52446}" dt="2024-04-02T16:32:48.824" v="47196"/>
          <ac:spMkLst>
            <pc:docMk/>
            <pc:sldMk cId="2903079836" sldId="2147377557"/>
            <ac:spMk id="176" creationId="{6D8E26C0-8ED0-6610-5817-47BF59DBD262}"/>
          </ac:spMkLst>
        </pc:spChg>
        <pc:spChg chg="add del mod replST">
          <ac:chgData name="Holly Jalota" userId="151c0755-ebdb-4543-b130-909b4e7f85d6" providerId="ADAL" clId="{942DC373-8B79-474E-9EF6-682153E52446}" dt="2024-04-09T09:14:29.929" v="155924"/>
          <ac:spMkLst>
            <pc:docMk/>
            <pc:sldMk cId="2903079836" sldId="2147377557"/>
            <ac:spMk id="176" creationId="{7216CA67-DCB0-0F6D-D704-15D4A095862E}"/>
          </ac:spMkLst>
        </pc:spChg>
        <pc:spChg chg="add del mod replST">
          <ac:chgData name="Holly Jalota" userId="151c0755-ebdb-4543-b130-909b4e7f85d6" providerId="ADAL" clId="{942DC373-8B79-474E-9EF6-682153E52446}" dt="2024-04-03T11:10:32.295" v="116001"/>
          <ac:spMkLst>
            <pc:docMk/>
            <pc:sldMk cId="2903079836" sldId="2147377557"/>
            <ac:spMk id="177" creationId="{137C884A-785C-AC31-50D8-F80CB67D70F0}"/>
          </ac:spMkLst>
        </pc:spChg>
        <pc:spChg chg="add del mod replST">
          <ac:chgData name="Holly Jalota" userId="151c0755-ebdb-4543-b130-909b4e7f85d6" providerId="ADAL" clId="{942DC373-8B79-474E-9EF6-682153E52446}" dt="2024-04-09T09:14:39.865" v="156148"/>
          <ac:spMkLst>
            <pc:docMk/>
            <pc:sldMk cId="2903079836" sldId="2147377557"/>
            <ac:spMk id="177" creationId="{AB04C730-CDE7-BF0B-FA73-7A0803243D55}"/>
          </ac:spMkLst>
        </pc:spChg>
        <pc:spChg chg="add del mod replST">
          <ac:chgData name="Holly Jalota" userId="151c0755-ebdb-4543-b130-909b4e7f85d6" providerId="ADAL" clId="{942DC373-8B79-474E-9EF6-682153E52446}" dt="2024-04-09T09:14:59.983" v="156764"/>
          <ac:spMkLst>
            <pc:docMk/>
            <pc:sldMk cId="2903079836" sldId="2147377557"/>
            <ac:spMk id="178" creationId="{3E0E48BC-4FA6-6AB2-896D-EC658C54CEF8}"/>
          </ac:spMkLst>
        </pc:spChg>
        <pc:spChg chg="add del mod replST">
          <ac:chgData name="Holly Jalota" userId="151c0755-ebdb-4543-b130-909b4e7f85d6" providerId="ADAL" clId="{942DC373-8B79-474E-9EF6-682153E52446}" dt="2024-04-02T16:33:14.653" v="47505"/>
          <ac:spMkLst>
            <pc:docMk/>
            <pc:sldMk cId="2903079836" sldId="2147377557"/>
            <ac:spMk id="178" creationId="{669B6D2E-B05C-4255-C4CA-7C78DA25B026}"/>
          </ac:spMkLst>
        </pc:spChg>
        <pc:spChg chg="add del mod replST">
          <ac:chgData name="Holly Jalota" userId="151c0755-ebdb-4543-b130-909b4e7f85d6" providerId="ADAL" clId="{942DC373-8B79-474E-9EF6-682153E52446}" dt="2024-04-03T11:12:27.795" v="116340"/>
          <ac:spMkLst>
            <pc:docMk/>
            <pc:sldMk cId="2903079836" sldId="2147377557"/>
            <ac:spMk id="178" creationId="{6E33F9F7-282A-A567-473E-97B3BE026603}"/>
          </ac:spMkLst>
        </pc:spChg>
        <pc:spChg chg="add mod replST delST">
          <ac:chgData name="Holly Jalota" userId="151c0755-ebdb-4543-b130-909b4e7f85d6" providerId="ADAL" clId="{942DC373-8B79-474E-9EF6-682153E52446}" dt="2024-04-09T09:14:51.833" v="156557" actId="20577"/>
          <ac:spMkLst>
            <pc:docMk/>
            <pc:sldMk cId="2903079836" sldId="2147377557"/>
            <ac:spMk id="179" creationId="{4AC1822E-81AA-4E99-A60F-E6DAA331C357}"/>
          </ac:spMkLst>
        </pc:spChg>
        <pc:spChg chg="add del mod replST">
          <ac:chgData name="Holly Jalota" userId="151c0755-ebdb-4543-b130-909b4e7f85d6" providerId="ADAL" clId="{942DC373-8B79-474E-9EF6-682153E52446}" dt="2024-04-02T16:33:26.452" v="47810"/>
          <ac:spMkLst>
            <pc:docMk/>
            <pc:sldMk cId="2903079836" sldId="2147377557"/>
            <ac:spMk id="179" creationId="{6F2A5D50-096F-BC38-8EB1-B01E5815B5A1}"/>
          </ac:spMkLst>
        </pc:spChg>
        <pc:spChg chg="add del mod replST">
          <ac:chgData name="Holly Jalota" userId="151c0755-ebdb-4543-b130-909b4e7f85d6" providerId="ADAL" clId="{942DC373-8B79-474E-9EF6-682153E52446}" dt="2024-04-03T11:12:37.331" v="116677"/>
          <ac:spMkLst>
            <pc:docMk/>
            <pc:sldMk cId="2903079836" sldId="2147377557"/>
            <ac:spMk id="179" creationId="{B71BFE26-C86C-6D22-3220-FF0EF4E03F1D}"/>
          </ac:spMkLst>
        </pc:spChg>
        <pc:spChg chg="add del mod replST">
          <ac:chgData name="Holly Jalota" userId="151c0755-ebdb-4543-b130-909b4e7f85d6" providerId="ADAL" clId="{942DC373-8B79-474E-9EF6-682153E52446}" dt="2024-04-03T11:12:46.740" v="117010"/>
          <ac:spMkLst>
            <pc:docMk/>
            <pc:sldMk cId="2903079836" sldId="2147377557"/>
            <ac:spMk id="180" creationId="{70CC3139-B2BE-13BE-BE6F-194793EA1008}"/>
          </ac:spMkLst>
        </pc:spChg>
        <pc:spChg chg="add del mod replST">
          <ac:chgData name="Holly Jalota" userId="151c0755-ebdb-4543-b130-909b4e7f85d6" providerId="ADAL" clId="{942DC373-8B79-474E-9EF6-682153E52446}" dt="2024-04-09T09:15:09.269" v="156989"/>
          <ac:spMkLst>
            <pc:docMk/>
            <pc:sldMk cId="2903079836" sldId="2147377557"/>
            <ac:spMk id="180" creationId="{C58EF7CE-DBFD-4D92-7359-17BD7DB8565A}"/>
          </ac:spMkLst>
        </pc:spChg>
        <pc:spChg chg="add del mod replST">
          <ac:chgData name="Holly Jalota" userId="151c0755-ebdb-4543-b130-909b4e7f85d6" providerId="ADAL" clId="{942DC373-8B79-474E-9EF6-682153E52446}" dt="2024-04-09T09:15:18.693" v="157214"/>
          <ac:spMkLst>
            <pc:docMk/>
            <pc:sldMk cId="2903079836" sldId="2147377557"/>
            <ac:spMk id="181" creationId="{B0F92A29-651E-B931-2BD4-1EC4F7422549}"/>
          </ac:spMkLst>
        </pc:spChg>
        <pc:spChg chg="add del mod replST">
          <ac:chgData name="Holly Jalota" userId="151c0755-ebdb-4543-b130-909b4e7f85d6" providerId="ADAL" clId="{942DC373-8B79-474E-9EF6-682153E52446}" dt="2024-04-03T11:13:18.985" v="117353"/>
          <ac:spMkLst>
            <pc:docMk/>
            <pc:sldMk cId="2903079836" sldId="2147377557"/>
            <ac:spMk id="181" creationId="{B3C0791A-DBFC-C1D7-A81B-34B6B882AE47}"/>
          </ac:spMkLst>
        </pc:spChg>
        <pc:spChg chg="add del mod replST">
          <ac:chgData name="Holly Jalota" userId="151c0755-ebdb-4543-b130-909b4e7f85d6" providerId="ADAL" clId="{942DC373-8B79-474E-9EF6-682153E52446}" dt="2024-04-09T09:15:28.503" v="157438"/>
          <ac:spMkLst>
            <pc:docMk/>
            <pc:sldMk cId="2903079836" sldId="2147377557"/>
            <ac:spMk id="182" creationId="{B687CE5E-0B7C-A7E7-1C19-67C3B8DADAEC}"/>
          </ac:spMkLst>
        </pc:spChg>
        <pc:spChg chg="add del mod replST">
          <ac:chgData name="Holly Jalota" userId="151c0755-ebdb-4543-b130-909b4e7f85d6" providerId="ADAL" clId="{942DC373-8B79-474E-9EF6-682153E52446}" dt="2024-04-03T11:13:51.609" v="118266"/>
          <ac:spMkLst>
            <pc:docMk/>
            <pc:sldMk cId="2903079836" sldId="2147377557"/>
            <ac:spMk id="182" creationId="{E64B96DC-1FF9-A5B6-9E00-4709B3205793}"/>
          </ac:spMkLst>
        </pc:spChg>
        <pc:spChg chg="add mod replST delST">
          <ac:chgData name="Holly Jalota" userId="151c0755-ebdb-4543-b130-909b4e7f85d6" providerId="ADAL" clId="{942DC373-8B79-474E-9EF6-682153E52446}" dt="2024-04-03T11:13:47.714" v="118107" actId="20577"/>
          <ac:spMkLst>
            <pc:docMk/>
            <pc:sldMk cId="2903079836" sldId="2147377557"/>
            <ac:spMk id="183" creationId="{0B7FEE16-BE57-B33E-2F80-68A9EC2FB913}"/>
          </ac:spMkLst>
        </pc:spChg>
        <pc:spChg chg="add del mod replST">
          <ac:chgData name="Holly Jalota" userId="151c0755-ebdb-4543-b130-909b4e7f85d6" providerId="ADAL" clId="{942DC373-8B79-474E-9EF6-682153E52446}" dt="2024-04-02T16:33:35.683" v="48116"/>
          <ac:spMkLst>
            <pc:docMk/>
            <pc:sldMk cId="2903079836" sldId="2147377557"/>
            <ac:spMk id="183" creationId="{CB47450E-37D7-3220-9E8B-9EBD5708008B}"/>
          </ac:spMkLst>
        </pc:spChg>
        <pc:spChg chg="add del mod replST">
          <ac:chgData name="Holly Jalota" userId="151c0755-ebdb-4543-b130-909b4e7f85d6" providerId="ADAL" clId="{942DC373-8B79-474E-9EF6-682153E52446}" dt="2024-04-09T09:15:49.800" v="157663"/>
          <ac:spMkLst>
            <pc:docMk/>
            <pc:sldMk cId="2903079836" sldId="2147377557"/>
            <ac:spMk id="183" creationId="{D222D4A3-4BFA-D2C1-9E07-6E9E7EAC3E12}"/>
          </ac:spMkLst>
        </pc:spChg>
        <pc:spChg chg="add mod topLvl">
          <ac:chgData name="Holly Jalota" userId="151c0755-ebdb-4543-b130-909b4e7f85d6" providerId="ADAL" clId="{942DC373-8B79-474E-9EF6-682153E52446}" dt="2024-04-03T09:06:51.034" v="81289" actId="12789"/>
          <ac:spMkLst>
            <pc:docMk/>
            <pc:sldMk cId="2903079836" sldId="2147377557"/>
            <ac:spMk id="184" creationId="{1D798E8B-C445-F12A-D166-A4D9A071A28B}"/>
          </ac:spMkLst>
        </pc:spChg>
        <pc:spChg chg="add del mod replST">
          <ac:chgData name="Holly Jalota" userId="151c0755-ebdb-4543-b130-909b4e7f85d6" providerId="ADAL" clId="{942DC373-8B79-474E-9EF6-682153E52446}" dt="2024-04-09T09:15:59.111" v="157888"/>
          <ac:spMkLst>
            <pc:docMk/>
            <pc:sldMk cId="2903079836" sldId="2147377557"/>
            <ac:spMk id="185" creationId="{1BB08166-4659-2DBB-DAE6-6030E9423071}"/>
          </ac:spMkLst>
        </pc:spChg>
        <pc:spChg chg="add del mod replST">
          <ac:chgData name="Holly Jalota" userId="151c0755-ebdb-4543-b130-909b4e7f85d6" providerId="ADAL" clId="{942DC373-8B79-474E-9EF6-682153E52446}" dt="2024-04-03T11:14:05.075" v="118600"/>
          <ac:spMkLst>
            <pc:docMk/>
            <pc:sldMk cId="2903079836" sldId="2147377557"/>
            <ac:spMk id="185" creationId="{AA211182-0063-95CF-D8A0-1F0C10C77DE0}"/>
          </ac:spMkLst>
        </pc:spChg>
        <pc:spChg chg="add del mod replST">
          <ac:chgData name="Holly Jalota" userId="151c0755-ebdb-4543-b130-909b4e7f85d6" providerId="ADAL" clId="{942DC373-8B79-474E-9EF6-682153E52446}" dt="2024-04-02T16:33:44.896" v="48422"/>
          <ac:spMkLst>
            <pc:docMk/>
            <pc:sldMk cId="2903079836" sldId="2147377557"/>
            <ac:spMk id="185" creationId="{C228348C-97D1-FB78-EF63-5F2FBB31D77C}"/>
          </ac:spMkLst>
        </pc:spChg>
        <pc:spChg chg="add mod topLvl">
          <ac:chgData name="Holly Jalota" userId="151c0755-ebdb-4543-b130-909b4e7f85d6" providerId="ADAL" clId="{942DC373-8B79-474E-9EF6-682153E52446}" dt="2024-04-09T11:17:08.089" v="177100" actId="1076"/>
          <ac:spMkLst>
            <pc:docMk/>
            <pc:sldMk cId="2903079836" sldId="2147377557"/>
            <ac:spMk id="186" creationId="{716CA0D6-E8FD-DA87-4BF8-CFAB822535EA}"/>
          </ac:spMkLst>
        </pc:spChg>
        <pc:spChg chg="add del mod replST">
          <ac:chgData name="Holly Jalota" userId="151c0755-ebdb-4543-b130-909b4e7f85d6" providerId="ADAL" clId="{942DC373-8B79-474E-9EF6-682153E52446}" dt="2024-04-02T16:33:56.137" v="48732"/>
          <ac:spMkLst>
            <pc:docMk/>
            <pc:sldMk cId="2903079836" sldId="2147377557"/>
            <ac:spMk id="187" creationId="{56F5D9B9-181D-4CC4-7DD4-AA9E30E04F71}"/>
          </ac:spMkLst>
        </pc:spChg>
        <pc:spChg chg="add del mod replST">
          <ac:chgData name="Holly Jalota" userId="151c0755-ebdb-4543-b130-909b4e7f85d6" providerId="ADAL" clId="{942DC373-8B79-474E-9EF6-682153E52446}" dt="2024-04-03T11:14:14.617" v="118932"/>
          <ac:spMkLst>
            <pc:docMk/>
            <pc:sldMk cId="2903079836" sldId="2147377557"/>
            <ac:spMk id="187" creationId="{98B3C120-104D-DA3E-5ED8-09381C4EBF96}"/>
          </ac:spMkLst>
        </pc:spChg>
        <pc:spChg chg="add del mod replST">
          <ac:chgData name="Holly Jalota" userId="151c0755-ebdb-4543-b130-909b4e7f85d6" providerId="ADAL" clId="{942DC373-8B79-474E-9EF6-682153E52446}" dt="2024-04-09T09:16:28.986" v="158112"/>
          <ac:spMkLst>
            <pc:docMk/>
            <pc:sldMk cId="2903079836" sldId="2147377557"/>
            <ac:spMk id="187" creationId="{BC65630D-C782-4574-0775-F3BA7A41B0FF}"/>
          </ac:spMkLst>
        </pc:spChg>
        <pc:spChg chg="add mod topLvl">
          <ac:chgData name="Holly Jalota" userId="151c0755-ebdb-4543-b130-909b4e7f85d6" providerId="ADAL" clId="{942DC373-8B79-474E-9EF6-682153E52446}" dt="2024-04-03T09:06:51.034" v="81289" actId="12789"/>
          <ac:spMkLst>
            <pc:docMk/>
            <pc:sldMk cId="2903079836" sldId="2147377557"/>
            <ac:spMk id="188" creationId="{2A95888F-C66B-42D8-A87A-DBA69E4D6F49}"/>
          </ac:spMkLst>
        </pc:spChg>
        <pc:spChg chg="add mod topLvl">
          <ac:chgData name="Holly Jalota" userId="151c0755-ebdb-4543-b130-909b4e7f85d6" providerId="ADAL" clId="{942DC373-8B79-474E-9EF6-682153E52446}" dt="2024-04-03T09:06:51.034" v="81289" actId="12789"/>
          <ac:spMkLst>
            <pc:docMk/>
            <pc:sldMk cId="2903079836" sldId="2147377557"/>
            <ac:spMk id="189" creationId="{5A138A00-258C-A8F1-5992-311DD2B97A05}"/>
          </ac:spMkLst>
        </pc:spChg>
        <pc:spChg chg="add mod topLvl">
          <ac:chgData name="Holly Jalota" userId="151c0755-ebdb-4543-b130-909b4e7f85d6" providerId="ADAL" clId="{942DC373-8B79-474E-9EF6-682153E52446}" dt="2024-04-03T09:06:51.034" v="81289" actId="12789"/>
          <ac:spMkLst>
            <pc:docMk/>
            <pc:sldMk cId="2903079836" sldId="2147377557"/>
            <ac:spMk id="190" creationId="{A75C2A5D-07D7-0028-101B-9D3F810D288B}"/>
          </ac:spMkLst>
        </pc:spChg>
        <pc:spChg chg="add del mod replST">
          <ac:chgData name="Holly Jalota" userId="151c0755-ebdb-4543-b130-909b4e7f85d6" providerId="ADAL" clId="{942DC373-8B79-474E-9EF6-682153E52446}" dt="2024-04-03T11:14:25.830" v="119265"/>
          <ac:spMkLst>
            <pc:docMk/>
            <pc:sldMk cId="2903079836" sldId="2147377557"/>
            <ac:spMk id="191" creationId="{1D8E0A9C-1CD2-C5FE-28F0-A7494F2A4051}"/>
          </ac:spMkLst>
        </pc:spChg>
        <pc:spChg chg="add del mod replST">
          <ac:chgData name="Holly Jalota" userId="151c0755-ebdb-4543-b130-909b4e7f85d6" providerId="ADAL" clId="{942DC373-8B79-474E-9EF6-682153E52446}" dt="2024-04-02T16:34:07.722" v="49040"/>
          <ac:spMkLst>
            <pc:docMk/>
            <pc:sldMk cId="2903079836" sldId="2147377557"/>
            <ac:spMk id="191" creationId="{CF0FD02C-3CBC-97E3-7276-767AAC478714}"/>
          </ac:spMkLst>
        </pc:spChg>
        <pc:spChg chg="add del mod replST">
          <ac:chgData name="Holly Jalota" userId="151c0755-ebdb-4543-b130-909b4e7f85d6" providerId="ADAL" clId="{942DC373-8B79-474E-9EF6-682153E52446}" dt="2024-04-09T09:18:00.793" v="158343"/>
          <ac:spMkLst>
            <pc:docMk/>
            <pc:sldMk cId="2903079836" sldId="2147377557"/>
            <ac:spMk id="191" creationId="{E155A174-B9D7-FD7A-EA59-6F3F054C4EA2}"/>
          </ac:spMkLst>
        </pc:spChg>
        <pc:spChg chg="add mod topLvl">
          <ac:chgData name="Holly Jalota" userId="151c0755-ebdb-4543-b130-909b4e7f85d6" providerId="ADAL" clId="{942DC373-8B79-474E-9EF6-682153E52446}" dt="2024-04-03T09:06:51.034" v="81289" actId="12789"/>
          <ac:spMkLst>
            <pc:docMk/>
            <pc:sldMk cId="2903079836" sldId="2147377557"/>
            <ac:spMk id="192" creationId="{D9D0D1B3-A912-C14D-CC57-4B7C982BF25C}"/>
          </ac:spMkLst>
        </pc:spChg>
        <pc:spChg chg="add del mod replST">
          <ac:chgData name="Holly Jalota" userId="151c0755-ebdb-4543-b130-909b4e7f85d6" providerId="ADAL" clId="{942DC373-8B79-474E-9EF6-682153E52446}" dt="2024-04-09T09:18:10.394" v="158622"/>
          <ac:spMkLst>
            <pc:docMk/>
            <pc:sldMk cId="2903079836" sldId="2147377557"/>
            <ac:spMk id="193" creationId="{97FC6129-08AE-AAC2-0D01-55208114EFC0}"/>
          </ac:spMkLst>
        </pc:spChg>
        <pc:spChg chg="add del mod replST">
          <ac:chgData name="Holly Jalota" userId="151c0755-ebdb-4543-b130-909b4e7f85d6" providerId="ADAL" clId="{942DC373-8B79-474E-9EF6-682153E52446}" dt="2024-04-03T11:14:56.640" v="119629"/>
          <ac:spMkLst>
            <pc:docMk/>
            <pc:sldMk cId="2903079836" sldId="2147377557"/>
            <ac:spMk id="193" creationId="{C64C8EAF-EECD-1D6E-4965-529B63045E05}"/>
          </ac:spMkLst>
        </pc:spChg>
        <pc:spChg chg="add del mod replST">
          <ac:chgData name="Holly Jalota" userId="151c0755-ebdb-4543-b130-909b4e7f85d6" providerId="ADAL" clId="{942DC373-8B79-474E-9EF6-682153E52446}" dt="2024-04-02T16:34:29.047" v="49346"/>
          <ac:spMkLst>
            <pc:docMk/>
            <pc:sldMk cId="2903079836" sldId="2147377557"/>
            <ac:spMk id="193" creationId="{FA1F49D5-AE38-D396-6DC3-B432C57734B8}"/>
          </ac:spMkLst>
        </pc:spChg>
        <pc:spChg chg="add del mod replST">
          <ac:chgData name="Holly Jalota" userId="151c0755-ebdb-4543-b130-909b4e7f85d6" providerId="ADAL" clId="{942DC373-8B79-474E-9EF6-682153E52446}" dt="2024-04-09T09:18:20.084" v="158847"/>
          <ac:spMkLst>
            <pc:docMk/>
            <pc:sldMk cId="2903079836" sldId="2147377557"/>
            <ac:spMk id="194" creationId="{65DBE158-5008-8DBE-C0F9-E5F70D915513}"/>
          </ac:spMkLst>
        </pc:spChg>
        <pc:spChg chg="add del mod replST">
          <ac:chgData name="Holly Jalota" userId="151c0755-ebdb-4543-b130-909b4e7f85d6" providerId="ADAL" clId="{942DC373-8B79-474E-9EF6-682153E52446}" dt="2024-04-03T11:15:05.958" v="119997"/>
          <ac:spMkLst>
            <pc:docMk/>
            <pc:sldMk cId="2903079836" sldId="2147377557"/>
            <ac:spMk id="194" creationId="{A9A7403A-D3D7-A3B1-F70F-B168131529C0}"/>
          </ac:spMkLst>
        </pc:spChg>
        <pc:spChg chg="add del mod replST">
          <ac:chgData name="Holly Jalota" userId="151c0755-ebdb-4543-b130-909b4e7f85d6" providerId="ADAL" clId="{942DC373-8B79-474E-9EF6-682153E52446}" dt="2024-04-02T16:34:38.346" v="49652"/>
          <ac:spMkLst>
            <pc:docMk/>
            <pc:sldMk cId="2903079836" sldId="2147377557"/>
            <ac:spMk id="195" creationId="{05360ACA-B972-26A4-C358-D9EC3661A333}"/>
          </ac:spMkLst>
        </pc:spChg>
        <pc:spChg chg="add del mod replST">
          <ac:chgData name="Holly Jalota" userId="151c0755-ebdb-4543-b130-909b4e7f85d6" providerId="ADAL" clId="{942DC373-8B79-474E-9EF6-682153E52446}" dt="2024-04-09T09:18:29.338" v="159078"/>
          <ac:spMkLst>
            <pc:docMk/>
            <pc:sldMk cId="2903079836" sldId="2147377557"/>
            <ac:spMk id="195" creationId="{519057A9-6F68-7FCB-15F6-C9FFC4E1791A}"/>
          </ac:spMkLst>
        </pc:spChg>
        <pc:spChg chg="add del mod replST">
          <ac:chgData name="Holly Jalota" userId="151c0755-ebdb-4543-b130-909b4e7f85d6" providerId="ADAL" clId="{942DC373-8B79-474E-9EF6-682153E52446}" dt="2024-04-03T11:15:15.381" v="120345"/>
          <ac:spMkLst>
            <pc:docMk/>
            <pc:sldMk cId="2903079836" sldId="2147377557"/>
            <ac:spMk id="195" creationId="{D5E436FC-ECE3-A44E-7D05-DE89C143989B}"/>
          </ac:spMkLst>
        </pc:spChg>
        <pc:spChg chg="add mod replST">
          <ac:chgData name="Holly Jalota" userId="151c0755-ebdb-4543-b130-909b4e7f85d6" providerId="ADAL" clId="{942DC373-8B79-474E-9EF6-682153E52446}" dt="2024-04-03T11:15:15.402" v="120370" actId="948"/>
          <ac:spMkLst>
            <pc:docMk/>
            <pc:sldMk cId="2903079836" sldId="2147377557"/>
            <ac:spMk id="196" creationId="{6526B2CC-5014-019F-DCF9-C694C339D1B4}"/>
          </ac:spMkLst>
        </pc:spChg>
        <pc:spChg chg="add del mod replST">
          <ac:chgData name="Holly Jalota" userId="151c0755-ebdb-4543-b130-909b4e7f85d6" providerId="ADAL" clId="{942DC373-8B79-474E-9EF6-682153E52446}" dt="2024-04-09T09:18:38.577" v="159348"/>
          <ac:spMkLst>
            <pc:docMk/>
            <pc:sldMk cId="2903079836" sldId="2147377557"/>
            <ac:spMk id="197" creationId="{5E7238A5-D414-CA1F-52F7-9F107AFA5031}"/>
          </ac:spMkLst>
        </pc:spChg>
        <pc:spChg chg="add del mod replST">
          <ac:chgData name="Holly Jalota" userId="151c0755-ebdb-4543-b130-909b4e7f85d6" providerId="ADAL" clId="{942DC373-8B79-474E-9EF6-682153E52446}" dt="2024-04-09T09:18:47.840" v="159575"/>
          <ac:spMkLst>
            <pc:docMk/>
            <pc:sldMk cId="2903079836" sldId="2147377557"/>
            <ac:spMk id="198" creationId="{CA3E0489-FE98-DA7E-AE9E-40CDEFF346A5}"/>
          </ac:spMkLst>
        </pc:spChg>
        <pc:spChg chg="add del mod replST">
          <ac:chgData name="Holly Jalota" userId="151c0755-ebdb-4543-b130-909b4e7f85d6" providerId="ADAL" clId="{942DC373-8B79-474E-9EF6-682153E52446}" dt="2024-04-02T16:34:48.435" v="49958"/>
          <ac:spMkLst>
            <pc:docMk/>
            <pc:sldMk cId="2903079836" sldId="2147377557"/>
            <ac:spMk id="198" creationId="{E37302F9-C4A7-D3D0-90A6-0CACACC3B9CA}"/>
          </ac:spMkLst>
        </pc:spChg>
        <pc:spChg chg="add del mod replST">
          <ac:chgData name="Holly Jalota" userId="151c0755-ebdb-4543-b130-909b4e7f85d6" providerId="ADAL" clId="{942DC373-8B79-474E-9EF6-682153E52446}" dt="2024-04-09T09:18:57.321" v="159800"/>
          <ac:spMkLst>
            <pc:docMk/>
            <pc:sldMk cId="2903079836" sldId="2147377557"/>
            <ac:spMk id="199" creationId="{713ABC7C-C34D-266B-A142-DF368D59EAC9}"/>
          </ac:spMkLst>
        </pc:spChg>
        <pc:spChg chg="add del mod replST">
          <ac:chgData name="Holly Jalota" userId="151c0755-ebdb-4543-b130-909b4e7f85d6" providerId="ADAL" clId="{942DC373-8B79-474E-9EF6-682153E52446}" dt="2024-04-09T09:19:06.933" v="160025"/>
          <ac:spMkLst>
            <pc:docMk/>
            <pc:sldMk cId="2903079836" sldId="2147377557"/>
            <ac:spMk id="200" creationId="{D8182CF6-07AD-11E9-50A5-EA4A6147B581}"/>
          </ac:spMkLst>
        </pc:spChg>
        <pc:spChg chg="add del mod replST">
          <ac:chgData name="Holly Jalota" userId="151c0755-ebdb-4543-b130-909b4e7f85d6" providerId="ADAL" clId="{942DC373-8B79-474E-9EF6-682153E52446}" dt="2024-04-02T16:34:59.632" v="50263"/>
          <ac:spMkLst>
            <pc:docMk/>
            <pc:sldMk cId="2903079836" sldId="2147377557"/>
            <ac:spMk id="201" creationId="{2F5B33E6-C9DE-D023-B598-74FF30053222}"/>
          </ac:spMkLst>
        </pc:spChg>
        <pc:spChg chg="add del mod replST">
          <ac:chgData name="Holly Jalota" userId="151c0755-ebdb-4543-b130-909b4e7f85d6" providerId="ADAL" clId="{942DC373-8B79-474E-9EF6-682153E52446}" dt="2024-04-09T09:19:16.200" v="160251"/>
          <ac:spMkLst>
            <pc:docMk/>
            <pc:sldMk cId="2903079836" sldId="2147377557"/>
            <ac:spMk id="201" creationId="{E654EF31-2728-688F-E25E-6602FCD567BA}"/>
          </ac:spMkLst>
        </pc:spChg>
        <pc:spChg chg="add del mod replST">
          <ac:chgData name="Holly Jalota" userId="151c0755-ebdb-4543-b130-909b4e7f85d6" providerId="ADAL" clId="{942DC373-8B79-474E-9EF6-682153E52446}" dt="2024-04-09T09:30:54.447" v="161158"/>
          <ac:spMkLst>
            <pc:docMk/>
            <pc:sldMk cId="2903079836" sldId="2147377557"/>
            <ac:spMk id="202" creationId="{C21E4E7F-7B1A-9F70-DBF7-CC796B5838CC}"/>
          </ac:spMkLst>
        </pc:spChg>
        <pc:spChg chg="add del mod replST">
          <ac:chgData name="Holly Jalota" userId="151c0755-ebdb-4543-b130-909b4e7f85d6" providerId="ADAL" clId="{942DC373-8B79-474E-9EF6-682153E52446}" dt="2024-04-09T09:19:36.638" v="160703"/>
          <ac:spMkLst>
            <pc:docMk/>
            <pc:sldMk cId="2903079836" sldId="2147377557"/>
            <ac:spMk id="203" creationId="{2900FAFC-A49D-09E8-DAB4-0E08B676E46D}"/>
          </ac:spMkLst>
        </pc:spChg>
        <pc:spChg chg="add del mod replST">
          <ac:chgData name="Holly Jalota" userId="151c0755-ebdb-4543-b130-909b4e7f85d6" providerId="ADAL" clId="{942DC373-8B79-474E-9EF6-682153E52446}" dt="2024-04-02T16:35:20.764" v="50569"/>
          <ac:spMkLst>
            <pc:docMk/>
            <pc:sldMk cId="2903079836" sldId="2147377557"/>
            <ac:spMk id="203" creationId="{E3BBD28D-EEC3-847B-DFAB-79D648226816}"/>
          </ac:spMkLst>
        </pc:spChg>
        <pc:spChg chg="add del mod replST">
          <ac:chgData name="Holly Jalota" userId="151c0755-ebdb-4543-b130-909b4e7f85d6" providerId="ADAL" clId="{942DC373-8B79-474E-9EF6-682153E52446}" dt="2024-04-09T09:19:47.936" v="160927"/>
          <ac:spMkLst>
            <pc:docMk/>
            <pc:sldMk cId="2903079836" sldId="2147377557"/>
            <ac:spMk id="204" creationId="{701CE7B2-FCD7-E113-9ED3-B6143E0674AD}"/>
          </ac:spMkLst>
        </pc:spChg>
        <pc:spChg chg="add del mod replST">
          <ac:chgData name="Holly Jalota" userId="151c0755-ebdb-4543-b130-909b4e7f85d6" providerId="ADAL" clId="{942DC373-8B79-474E-9EF6-682153E52446}" dt="2024-04-02T16:35:54.640" v="50877"/>
          <ac:spMkLst>
            <pc:docMk/>
            <pc:sldMk cId="2903079836" sldId="2147377557"/>
            <ac:spMk id="204" creationId="{96EBCC92-2E9E-5E5D-56FA-772C79AF5D18}"/>
          </ac:spMkLst>
        </pc:spChg>
        <pc:spChg chg="add del mod replST">
          <ac:chgData name="Holly Jalota" userId="151c0755-ebdb-4543-b130-909b4e7f85d6" providerId="ADAL" clId="{942DC373-8B79-474E-9EF6-682153E52446}" dt="2024-04-09T09:30:54.450" v="161160"/>
          <ac:spMkLst>
            <pc:docMk/>
            <pc:sldMk cId="2903079836" sldId="2147377557"/>
            <ac:spMk id="205" creationId="{C4B8DD34-F3FE-363E-8E37-EC4E969CA386}"/>
          </ac:spMkLst>
        </pc:spChg>
        <pc:spChg chg="add del mod replST">
          <ac:chgData name="Holly Jalota" userId="151c0755-ebdb-4543-b130-909b4e7f85d6" providerId="ADAL" clId="{942DC373-8B79-474E-9EF6-682153E52446}" dt="2024-04-09T09:31:06.938" v="161390"/>
          <ac:spMkLst>
            <pc:docMk/>
            <pc:sldMk cId="2903079836" sldId="2147377557"/>
            <ac:spMk id="206" creationId="{90E6B1E3-621C-D775-E2F1-6759A98837D3}"/>
          </ac:spMkLst>
        </pc:spChg>
        <pc:spChg chg="add del mod replST">
          <ac:chgData name="Holly Jalota" userId="151c0755-ebdb-4543-b130-909b4e7f85d6" providerId="ADAL" clId="{942DC373-8B79-474E-9EF6-682153E52446}" dt="2024-04-09T10:03:35.755" v="161613"/>
          <ac:spMkLst>
            <pc:docMk/>
            <pc:sldMk cId="2903079836" sldId="2147377557"/>
            <ac:spMk id="207" creationId="{1B27E1C6-A1BD-217F-116F-AE89394C5C3E}"/>
          </ac:spMkLst>
        </pc:spChg>
        <pc:spChg chg="add del mod replST">
          <ac:chgData name="Holly Jalota" userId="151c0755-ebdb-4543-b130-909b4e7f85d6" providerId="ADAL" clId="{942DC373-8B79-474E-9EF6-682153E52446}" dt="2024-04-02T16:36:03.933" v="51182"/>
          <ac:spMkLst>
            <pc:docMk/>
            <pc:sldMk cId="2903079836" sldId="2147377557"/>
            <ac:spMk id="207" creationId="{CEF11F05-0190-2688-5324-9B98148351FD}"/>
          </ac:spMkLst>
        </pc:spChg>
        <pc:spChg chg="add del mod replST">
          <ac:chgData name="Holly Jalota" userId="151c0755-ebdb-4543-b130-909b4e7f85d6" providerId="ADAL" clId="{942DC373-8B79-474E-9EF6-682153E52446}" dt="2024-04-09T10:27:39.670" v="161837"/>
          <ac:spMkLst>
            <pc:docMk/>
            <pc:sldMk cId="2903079836" sldId="2147377557"/>
            <ac:spMk id="208" creationId="{989B00E1-EEA4-5C50-2D41-9E344C0D59B0}"/>
          </ac:spMkLst>
        </pc:spChg>
        <pc:spChg chg="add del mod replST">
          <ac:chgData name="Holly Jalota" userId="151c0755-ebdb-4543-b130-909b4e7f85d6" providerId="ADAL" clId="{942DC373-8B79-474E-9EF6-682153E52446}" dt="2024-04-02T16:36:15.828" v="51490"/>
          <ac:spMkLst>
            <pc:docMk/>
            <pc:sldMk cId="2903079836" sldId="2147377557"/>
            <ac:spMk id="209" creationId="{EA6B8F3B-A21C-1547-155C-7A32E3F16049}"/>
          </ac:spMkLst>
        </pc:spChg>
        <pc:spChg chg="add del mod replST">
          <ac:chgData name="Holly Jalota" userId="151c0755-ebdb-4543-b130-909b4e7f85d6" providerId="ADAL" clId="{942DC373-8B79-474E-9EF6-682153E52446}" dt="2024-04-09T10:27:48.638" v="162061"/>
          <ac:spMkLst>
            <pc:docMk/>
            <pc:sldMk cId="2903079836" sldId="2147377557"/>
            <ac:spMk id="210" creationId="{0833682C-A39E-DDEB-1C58-9DF85C243B26}"/>
          </ac:spMkLst>
        </pc:spChg>
        <pc:spChg chg="add del mod replST">
          <ac:chgData name="Holly Jalota" userId="151c0755-ebdb-4543-b130-909b4e7f85d6" providerId="ADAL" clId="{942DC373-8B79-474E-9EF6-682153E52446}" dt="2024-04-09T10:31:54.650" v="162285"/>
          <ac:spMkLst>
            <pc:docMk/>
            <pc:sldMk cId="2903079836" sldId="2147377557"/>
            <ac:spMk id="211" creationId="{8ADB8E4E-C0D6-F312-E644-E8E881513F36}"/>
          </ac:spMkLst>
        </pc:spChg>
        <pc:spChg chg="add del mod replST">
          <ac:chgData name="Holly Jalota" userId="151c0755-ebdb-4543-b130-909b4e7f85d6" providerId="ADAL" clId="{942DC373-8B79-474E-9EF6-682153E52446}" dt="2024-04-09T10:31:56.441" v="162509"/>
          <ac:spMkLst>
            <pc:docMk/>
            <pc:sldMk cId="2903079836" sldId="2147377557"/>
            <ac:spMk id="212" creationId="{AB597F44-0F6B-82C7-505A-16E688B6BA7E}"/>
          </ac:spMkLst>
        </pc:spChg>
        <pc:spChg chg="add del mod replST">
          <ac:chgData name="Holly Jalota" userId="151c0755-ebdb-4543-b130-909b4e7f85d6" providerId="ADAL" clId="{942DC373-8B79-474E-9EF6-682153E52446}" dt="2024-04-02T16:36:26.670" v="51797"/>
          <ac:spMkLst>
            <pc:docMk/>
            <pc:sldMk cId="2903079836" sldId="2147377557"/>
            <ac:spMk id="213" creationId="{12F96DE8-D5AE-76D9-FEDA-32D79DBCB3D7}"/>
          </ac:spMkLst>
        </pc:spChg>
        <pc:spChg chg="add del mod replST">
          <ac:chgData name="Holly Jalota" userId="151c0755-ebdb-4543-b130-909b4e7f85d6" providerId="ADAL" clId="{942DC373-8B79-474E-9EF6-682153E52446}" dt="2024-04-09T10:32:01.526" v="162733"/>
          <ac:spMkLst>
            <pc:docMk/>
            <pc:sldMk cId="2903079836" sldId="2147377557"/>
            <ac:spMk id="213" creationId="{40FB22A8-80CC-0634-D0E7-3B1E074B3A2B}"/>
          </ac:spMkLst>
        </pc:spChg>
        <pc:spChg chg="add del mod replST">
          <ac:chgData name="Holly Jalota" userId="151c0755-ebdb-4543-b130-909b4e7f85d6" providerId="ADAL" clId="{942DC373-8B79-474E-9EF6-682153E52446}" dt="2024-04-09T10:32:04.202" v="162969"/>
          <ac:spMkLst>
            <pc:docMk/>
            <pc:sldMk cId="2903079836" sldId="2147377557"/>
            <ac:spMk id="214" creationId="{9AB3F4D1-FEEA-9EE1-34C1-06B49120F521}"/>
          </ac:spMkLst>
        </pc:spChg>
        <pc:spChg chg="add del mod replST">
          <ac:chgData name="Holly Jalota" userId="151c0755-ebdb-4543-b130-909b4e7f85d6" providerId="ADAL" clId="{942DC373-8B79-474E-9EF6-682153E52446}" dt="2024-04-09T10:32:14.342" v="163238"/>
          <ac:spMkLst>
            <pc:docMk/>
            <pc:sldMk cId="2903079836" sldId="2147377557"/>
            <ac:spMk id="215" creationId="{EEF0C2BD-0A22-D61F-9B59-E55BD23F8124}"/>
          </ac:spMkLst>
        </pc:spChg>
        <pc:spChg chg="add del mod replST">
          <ac:chgData name="Holly Jalota" userId="151c0755-ebdb-4543-b130-909b4e7f85d6" providerId="ADAL" clId="{942DC373-8B79-474E-9EF6-682153E52446}" dt="2024-04-09T10:32:15.929" v="163466"/>
          <ac:spMkLst>
            <pc:docMk/>
            <pc:sldMk cId="2903079836" sldId="2147377557"/>
            <ac:spMk id="216" creationId="{2FA1B789-478C-9DE2-FB8C-91549397201F}"/>
          </ac:spMkLst>
        </pc:spChg>
        <pc:spChg chg="add del mod replST">
          <ac:chgData name="Holly Jalota" userId="151c0755-ebdb-4543-b130-909b4e7f85d6" providerId="ADAL" clId="{942DC373-8B79-474E-9EF6-682153E52446}" dt="2024-04-02T16:36:47.091" v="52105"/>
          <ac:spMkLst>
            <pc:docMk/>
            <pc:sldMk cId="2903079836" sldId="2147377557"/>
            <ac:spMk id="217" creationId="{694F4284-9714-8247-BCD7-217C0D4DCB2F}"/>
          </ac:spMkLst>
        </pc:spChg>
        <pc:spChg chg="add del mod replST">
          <ac:chgData name="Holly Jalota" userId="151c0755-ebdb-4543-b130-909b4e7f85d6" providerId="ADAL" clId="{942DC373-8B79-474E-9EF6-682153E52446}" dt="2024-04-09T10:32:18.960" v="163702"/>
          <ac:spMkLst>
            <pc:docMk/>
            <pc:sldMk cId="2903079836" sldId="2147377557"/>
            <ac:spMk id="217" creationId="{CBC64D8A-DEF6-5A0A-1DA9-37CD6C6546DB}"/>
          </ac:spMkLst>
        </pc:spChg>
        <pc:spChg chg="add del mod replST">
          <ac:chgData name="Holly Jalota" userId="151c0755-ebdb-4543-b130-909b4e7f85d6" providerId="ADAL" clId="{942DC373-8B79-474E-9EF6-682153E52446}" dt="2024-04-09T10:32:20.334" v="163926"/>
          <ac:spMkLst>
            <pc:docMk/>
            <pc:sldMk cId="2903079836" sldId="2147377557"/>
            <ac:spMk id="218" creationId="{60941BB4-BDED-A522-B6D3-D22C8E731D05}"/>
          </ac:spMkLst>
        </pc:spChg>
        <pc:spChg chg="add del mod replST">
          <ac:chgData name="Holly Jalota" userId="151c0755-ebdb-4543-b130-909b4e7f85d6" providerId="ADAL" clId="{942DC373-8B79-474E-9EF6-682153E52446}" dt="2024-04-09T10:32:38.075" v="164154"/>
          <ac:spMkLst>
            <pc:docMk/>
            <pc:sldMk cId="2903079836" sldId="2147377557"/>
            <ac:spMk id="219" creationId="{5A450623-6C7B-24E0-06C9-7A3C40C14816}"/>
          </ac:spMkLst>
        </pc:spChg>
        <pc:spChg chg="add del mod replST">
          <ac:chgData name="Holly Jalota" userId="151c0755-ebdb-4543-b130-909b4e7f85d6" providerId="ADAL" clId="{942DC373-8B79-474E-9EF6-682153E52446}" dt="2024-04-02T16:37:00.843" v="52411"/>
          <ac:spMkLst>
            <pc:docMk/>
            <pc:sldMk cId="2903079836" sldId="2147377557"/>
            <ac:spMk id="220" creationId="{B156F8B0-FD62-D402-095F-64E287DC7DC0}"/>
          </ac:spMkLst>
        </pc:spChg>
        <pc:spChg chg="add del mod replST">
          <ac:chgData name="Holly Jalota" userId="151c0755-ebdb-4543-b130-909b4e7f85d6" providerId="ADAL" clId="{942DC373-8B79-474E-9EF6-682153E52446}" dt="2024-04-09T10:32:41.381" v="164403"/>
          <ac:spMkLst>
            <pc:docMk/>
            <pc:sldMk cId="2903079836" sldId="2147377557"/>
            <ac:spMk id="220" creationId="{D4707AB8-E95D-BA70-8F3C-BC3966602DC1}"/>
          </ac:spMkLst>
        </pc:spChg>
        <pc:spChg chg="add del mod replST">
          <ac:chgData name="Holly Jalota" userId="151c0755-ebdb-4543-b130-909b4e7f85d6" providerId="ADAL" clId="{942DC373-8B79-474E-9EF6-682153E52446}" dt="2024-04-09T10:32:43.765" v="164626"/>
          <ac:spMkLst>
            <pc:docMk/>
            <pc:sldMk cId="2903079836" sldId="2147377557"/>
            <ac:spMk id="221" creationId="{9C2AA57B-6736-7503-A32B-B969F09CCC93}"/>
          </ac:spMkLst>
        </pc:spChg>
        <pc:spChg chg="add del mod replST">
          <ac:chgData name="Holly Jalota" userId="151c0755-ebdb-4543-b130-909b4e7f85d6" providerId="ADAL" clId="{942DC373-8B79-474E-9EF6-682153E52446}" dt="2024-04-09T10:32:45.351" v="164850"/>
          <ac:spMkLst>
            <pc:docMk/>
            <pc:sldMk cId="2903079836" sldId="2147377557"/>
            <ac:spMk id="222" creationId="{9B0F1ECD-350A-5183-F3F7-0D734792DF50}"/>
          </ac:spMkLst>
        </pc:spChg>
        <pc:spChg chg="add del mod replST">
          <ac:chgData name="Holly Jalota" userId="151c0755-ebdb-4543-b130-909b4e7f85d6" providerId="ADAL" clId="{942DC373-8B79-474E-9EF6-682153E52446}" dt="2024-04-02T16:37:10.497" v="52719"/>
          <ac:spMkLst>
            <pc:docMk/>
            <pc:sldMk cId="2903079836" sldId="2147377557"/>
            <ac:spMk id="222" creationId="{D27495E9-1C5F-0C45-8CE4-C78B8FCC75ED}"/>
          </ac:spMkLst>
        </pc:spChg>
        <pc:spChg chg="add del mod replST">
          <ac:chgData name="Holly Jalota" userId="151c0755-ebdb-4543-b130-909b4e7f85d6" providerId="ADAL" clId="{942DC373-8B79-474E-9EF6-682153E52446}" dt="2024-04-09T10:32:48.297" v="165074"/>
          <ac:spMkLst>
            <pc:docMk/>
            <pc:sldMk cId="2903079836" sldId="2147377557"/>
            <ac:spMk id="223" creationId="{B6019F53-56A1-B845-AEA7-44153D6685D8}"/>
          </ac:spMkLst>
        </pc:spChg>
        <pc:spChg chg="add del mod replST">
          <ac:chgData name="Holly Jalota" userId="151c0755-ebdb-4543-b130-909b4e7f85d6" providerId="ADAL" clId="{942DC373-8B79-474E-9EF6-682153E52446}" dt="2024-04-02T16:37:19.853" v="53024"/>
          <ac:spMkLst>
            <pc:docMk/>
            <pc:sldMk cId="2903079836" sldId="2147377557"/>
            <ac:spMk id="223" creationId="{F39B2D1D-6291-450F-17C2-8760DF877B3C}"/>
          </ac:spMkLst>
        </pc:spChg>
        <pc:spChg chg="add del mod replST">
          <ac:chgData name="Holly Jalota" userId="151c0755-ebdb-4543-b130-909b4e7f85d6" providerId="ADAL" clId="{942DC373-8B79-474E-9EF6-682153E52446}" dt="2024-04-09T10:32:50.034" v="165298"/>
          <ac:spMkLst>
            <pc:docMk/>
            <pc:sldMk cId="2903079836" sldId="2147377557"/>
            <ac:spMk id="224" creationId="{1F548F7A-42F4-EFC1-6C68-1F114EBC3570}"/>
          </ac:spMkLst>
        </pc:spChg>
        <pc:spChg chg="add del mod replST">
          <ac:chgData name="Holly Jalota" userId="151c0755-ebdb-4543-b130-909b4e7f85d6" providerId="ADAL" clId="{942DC373-8B79-474E-9EF6-682153E52446}" dt="2024-04-02T16:37:29.137" v="53332"/>
          <ac:spMkLst>
            <pc:docMk/>
            <pc:sldMk cId="2903079836" sldId="2147377557"/>
            <ac:spMk id="225" creationId="{72995305-3320-0261-DAE1-BF78E8032126}"/>
          </ac:spMkLst>
        </pc:spChg>
        <pc:spChg chg="add del mod replST">
          <ac:chgData name="Holly Jalota" userId="151c0755-ebdb-4543-b130-909b4e7f85d6" providerId="ADAL" clId="{942DC373-8B79-474E-9EF6-682153E52446}" dt="2024-04-09T10:32:53.159" v="165522"/>
          <ac:spMkLst>
            <pc:docMk/>
            <pc:sldMk cId="2903079836" sldId="2147377557"/>
            <ac:spMk id="225" creationId="{73F095BE-6BC5-5A9E-678E-6B736D58F2F9}"/>
          </ac:spMkLst>
        </pc:spChg>
        <pc:spChg chg="add del mod replST">
          <ac:chgData name="Holly Jalota" userId="151c0755-ebdb-4543-b130-909b4e7f85d6" providerId="ADAL" clId="{942DC373-8B79-474E-9EF6-682153E52446}" dt="2024-04-09T10:32:55.649" v="165746"/>
          <ac:spMkLst>
            <pc:docMk/>
            <pc:sldMk cId="2903079836" sldId="2147377557"/>
            <ac:spMk id="226" creationId="{88ED579C-DBB6-5DD4-BDD3-A0D53FA28851}"/>
          </ac:spMkLst>
        </pc:spChg>
        <pc:spChg chg="add del mod replST">
          <ac:chgData name="Holly Jalota" userId="151c0755-ebdb-4543-b130-909b4e7f85d6" providerId="ADAL" clId="{942DC373-8B79-474E-9EF6-682153E52446}" dt="2024-04-09T10:32:57.828" v="165970"/>
          <ac:spMkLst>
            <pc:docMk/>
            <pc:sldMk cId="2903079836" sldId="2147377557"/>
            <ac:spMk id="227" creationId="{53ACEAA4-45A0-60E5-2CF3-4EFAC84011FB}"/>
          </ac:spMkLst>
        </pc:spChg>
        <pc:spChg chg="add del mod replST">
          <ac:chgData name="Holly Jalota" userId="151c0755-ebdb-4543-b130-909b4e7f85d6" providerId="ADAL" clId="{942DC373-8B79-474E-9EF6-682153E52446}" dt="2024-04-09T10:35:09.937" v="169317"/>
          <ac:spMkLst>
            <pc:docMk/>
            <pc:sldMk cId="2903079836" sldId="2147377557"/>
            <ac:spMk id="228" creationId="{A968BF14-A9B5-4251-AF57-04DC0B99861E}"/>
          </ac:spMkLst>
        </pc:spChg>
        <pc:spChg chg="add del mod replST">
          <ac:chgData name="Holly Jalota" userId="151c0755-ebdb-4543-b130-909b4e7f85d6" providerId="ADAL" clId="{942DC373-8B79-474E-9EF6-682153E52446}" dt="2024-04-02T16:37:40.511" v="53639"/>
          <ac:spMkLst>
            <pc:docMk/>
            <pc:sldMk cId="2903079836" sldId="2147377557"/>
            <ac:spMk id="228" creationId="{ADD4485C-AE8C-80A2-DA4A-CEF44DEF407C}"/>
          </ac:spMkLst>
        </pc:spChg>
        <pc:spChg chg="add del mod replST delST">
          <ac:chgData name="Holly Jalota" userId="151c0755-ebdb-4543-b130-909b4e7f85d6" providerId="ADAL" clId="{942DC373-8B79-474E-9EF6-682153E52446}" dt="2024-04-09T10:35:07.974" v="168721" actId="20577"/>
          <ac:spMkLst>
            <pc:docMk/>
            <pc:sldMk cId="2903079836" sldId="2147377557"/>
            <ac:spMk id="229" creationId="{B87697DB-1EF8-56B5-61CE-9642CAA6F338}"/>
          </ac:spMkLst>
        </pc:spChg>
        <pc:spChg chg="add mod replST delST">
          <ac:chgData name="Holly Jalota" userId="151c0755-ebdb-4543-b130-909b4e7f85d6" providerId="ADAL" clId="{942DC373-8B79-474E-9EF6-682153E52446}" dt="2024-04-09T10:34:59.781" v="166603" actId="20577"/>
          <ac:spMkLst>
            <pc:docMk/>
            <pc:sldMk cId="2903079836" sldId="2147377557"/>
            <ac:spMk id="230" creationId="{E8E98C4D-7EAC-9399-A90B-AE7549DA878A}"/>
          </ac:spMkLst>
        </pc:spChg>
        <pc:spChg chg="add mod replST delST">
          <ac:chgData name="Holly Jalota" userId="151c0755-ebdb-4543-b130-909b4e7f85d6" providerId="ADAL" clId="{942DC373-8B79-474E-9EF6-682153E52446}" dt="2024-04-09T10:35:00.831" v="166993" actId="20577"/>
          <ac:spMkLst>
            <pc:docMk/>
            <pc:sldMk cId="2903079836" sldId="2147377557"/>
            <ac:spMk id="231" creationId="{0F7B7883-7C52-FC22-EF9A-3D34E7A8B202}"/>
          </ac:spMkLst>
        </pc:spChg>
        <pc:spChg chg="add del mod replST">
          <ac:chgData name="Holly Jalota" userId="151c0755-ebdb-4543-b130-909b4e7f85d6" providerId="ADAL" clId="{942DC373-8B79-474E-9EF6-682153E52446}" dt="2024-04-02T16:37:50.509" v="53944"/>
          <ac:spMkLst>
            <pc:docMk/>
            <pc:sldMk cId="2903079836" sldId="2147377557"/>
            <ac:spMk id="231" creationId="{25FA8CB7-E23C-4B34-AD67-DA983249069B}"/>
          </ac:spMkLst>
        </pc:spChg>
        <pc:spChg chg="add mod replST delST">
          <ac:chgData name="Holly Jalota" userId="151c0755-ebdb-4543-b130-909b4e7f85d6" providerId="ADAL" clId="{942DC373-8B79-474E-9EF6-682153E52446}" dt="2024-04-09T10:35:01.553" v="167383" actId="20577"/>
          <ac:spMkLst>
            <pc:docMk/>
            <pc:sldMk cId="2903079836" sldId="2147377557"/>
            <ac:spMk id="232" creationId="{15CBC61B-BD82-1C5E-7563-477FB83BBA4B}"/>
          </ac:spMkLst>
        </pc:spChg>
        <pc:spChg chg="add del mod replST">
          <ac:chgData name="Holly Jalota" userId="151c0755-ebdb-4543-b130-909b4e7f85d6" providerId="ADAL" clId="{942DC373-8B79-474E-9EF6-682153E52446}" dt="2024-04-02T16:38:00.057" v="54250"/>
          <ac:spMkLst>
            <pc:docMk/>
            <pc:sldMk cId="2903079836" sldId="2147377557"/>
            <ac:spMk id="232" creationId="{9142AD67-DB27-E433-5068-CE58905D4A9D}"/>
          </ac:spMkLst>
        </pc:spChg>
        <pc:spChg chg="add del mod replST">
          <ac:chgData name="Holly Jalota" userId="151c0755-ebdb-4543-b130-909b4e7f85d6" providerId="ADAL" clId="{942DC373-8B79-474E-9EF6-682153E52446}" dt="2024-04-02T16:38:09.686" v="54557"/>
          <ac:spMkLst>
            <pc:docMk/>
            <pc:sldMk cId="2903079836" sldId="2147377557"/>
            <ac:spMk id="233" creationId="{1EE0C649-A87F-B7E8-4D62-22CC119FC53D}"/>
          </ac:spMkLst>
        </pc:spChg>
        <pc:spChg chg="add mod replST delST">
          <ac:chgData name="Holly Jalota" userId="151c0755-ebdb-4543-b130-909b4e7f85d6" providerId="ADAL" clId="{942DC373-8B79-474E-9EF6-682153E52446}" dt="2024-04-09T10:35:02.461" v="167773" actId="20577"/>
          <ac:spMkLst>
            <pc:docMk/>
            <pc:sldMk cId="2903079836" sldId="2147377557"/>
            <ac:spMk id="233" creationId="{F109AFBA-279C-55FA-F618-501B98529241}"/>
          </ac:spMkLst>
        </pc:spChg>
        <pc:spChg chg="add mod replST delST">
          <ac:chgData name="Holly Jalota" userId="151c0755-ebdb-4543-b130-909b4e7f85d6" providerId="ADAL" clId="{942DC373-8B79-474E-9EF6-682153E52446}" dt="2024-04-09T10:35:06.667" v="168164" actId="20577"/>
          <ac:spMkLst>
            <pc:docMk/>
            <pc:sldMk cId="2903079836" sldId="2147377557"/>
            <ac:spMk id="234" creationId="{EFDEE6C0-5240-FCB4-6A7F-A5576D8836F0}"/>
          </ac:spMkLst>
        </pc:spChg>
        <pc:spChg chg="add del mod replST">
          <ac:chgData name="Holly Jalota" userId="151c0755-ebdb-4543-b130-909b4e7f85d6" providerId="ADAL" clId="{942DC373-8B79-474E-9EF6-682153E52446}" dt="2024-04-02T16:38:19.297" v="54863"/>
          <ac:spMkLst>
            <pc:docMk/>
            <pc:sldMk cId="2903079836" sldId="2147377557"/>
            <ac:spMk id="235" creationId="{010182CF-F25E-1E34-C14F-7CFA80715BA0}"/>
          </ac:spMkLst>
        </pc:spChg>
        <pc:spChg chg="add mod replST delST">
          <ac:chgData name="Holly Jalota" userId="151c0755-ebdb-4543-b130-909b4e7f85d6" providerId="ADAL" clId="{942DC373-8B79-474E-9EF6-682153E52446}" dt="2024-04-09T10:35:07.442" v="168554" actId="20577"/>
          <ac:spMkLst>
            <pc:docMk/>
            <pc:sldMk cId="2903079836" sldId="2147377557"/>
            <ac:spMk id="235" creationId="{D6775499-99EE-C034-37E6-1488DAD725AB}"/>
          </ac:spMkLst>
        </pc:spChg>
        <pc:spChg chg="add mod replST delST">
          <ac:chgData name="Holly Jalota" userId="151c0755-ebdb-4543-b130-909b4e7f85d6" providerId="ADAL" clId="{942DC373-8B79-474E-9EF6-682153E52446}" dt="2024-04-09T10:35:08.764" v="169111" actId="20577"/>
          <ac:spMkLst>
            <pc:docMk/>
            <pc:sldMk cId="2903079836" sldId="2147377557"/>
            <ac:spMk id="236" creationId="{1414419E-F88E-9E8E-5226-25DAB7E0C46B}"/>
          </ac:spMkLst>
        </pc:spChg>
        <pc:spChg chg="add del mod replST">
          <ac:chgData name="Holly Jalota" userId="151c0755-ebdb-4543-b130-909b4e7f85d6" providerId="ADAL" clId="{942DC373-8B79-474E-9EF6-682153E52446}" dt="2024-04-02T16:38:28.521" v="55169"/>
          <ac:spMkLst>
            <pc:docMk/>
            <pc:sldMk cId="2903079836" sldId="2147377557"/>
            <ac:spMk id="236" creationId="{144BDC33-A443-B4DE-29D5-6DD0D8AD2778}"/>
          </ac:spMkLst>
        </pc:spChg>
        <pc:spChg chg="add del mod replST">
          <ac:chgData name="Holly Jalota" userId="151c0755-ebdb-4543-b130-909b4e7f85d6" providerId="ADAL" clId="{942DC373-8B79-474E-9EF6-682153E52446}" dt="2024-04-09T10:35:48.188" v="169576"/>
          <ac:spMkLst>
            <pc:docMk/>
            <pc:sldMk cId="2903079836" sldId="2147377557"/>
            <ac:spMk id="237" creationId="{B13AC930-946A-1652-57BB-D07B0B31EC38}"/>
          </ac:spMkLst>
        </pc:spChg>
        <pc:spChg chg="add del mod replST">
          <ac:chgData name="Holly Jalota" userId="151c0755-ebdb-4543-b130-909b4e7f85d6" providerId="ADAL" clId="{942DC373-8B79-474E-9EF6-682153E52446}" dt="2024-04-09T10:35:50.274" v="169800"/>
          <ac:spMkLst>
            <pc:docMk/>
            <pc:sldMk cId="2903079836" sldId="2147377557"/>
            <ac:spMk id="238" creationId="{A6A51C0F-E38E-8A8F-4065-BF85ADE9C81D}"/>
          </ac:spMkLst>
        </pc:spChg>
        <pc:spChg chg="add del mod replST">
          <ac:chgData name="Holly Jalota" userId="151c0755-ebdb-4543-b130-909b4e7f85d6" providerId="ADAL" clId="{942DC373-8B79-474E-9EF6-682153E52446}" dt="2024-04-09T10:35:52.811" v="170024"/>
          <ac:spMkLst>
            <pc:docMk/>
            <pc:sldMk cId="2903079836" sldId="2147377557"/>
            <ac:spMk id="239" creationId="{04C139A2-47F1-2C24-3351-E384EDE79DBB}"/>
          </ac:spMkLst>
        </pc:spChg>
        <pc:spChg chg="add del mod replST">
          <ac:chgData name="Holly Jalota" userId="151c0755-ebdb-4543-b130-909b4e7f85d6" providerId="ADAL" clId="{942DC373-8B79-474E-9EF6-682153E52446}" dt="2024-04-02T16:38:40.066" v="55476"/>
          <ac:spMkLst>
            <pc:docMk/>
            <pc:sldMk cId="2903079836" sldId="2147377557"/>
            <ac:spMk id="239" creationId="{DB2EF3C7-B959-BD79-1F87-EC1353392AF3}"/>
          </ac:spMkLst>
        </pc:spChg>
        <pc:spChg chg="add del mod replST">
          <ac:chgData name="Holly Jalota" userId="151c0755-ebdb-4543-b130-909b4e7f85d6" providerId="ADAL" clId="{942DC373-8B79-474E-9EF6-682153E52446}" dt="2024-04-02T16:38:51.231" v="55782"/>
          <ac:spMkLst>
            <pc:docMk/>
            <pc:sldMk cId="2903079836" sldId="2147377557"/>
            <ac:spMk id="240" creationId="{D9846A0A-9D74-7ABE-F579-964E4C2D0B13}"/>
          </ac:spMkLst>
        </pc:spChg>
        <pc:spChg chg="add del mod replST">
          <ac:chgData name="Holly Jalota" userId="151c0755-ebdb-4543-b130-909b4e7f85d6" providerId="ADAL" clId="{942DC373-8B79-474E-9EF6-682153E52446}" dt="2024-04-09T10:37:12.573" v="170247"/>
          <ac:spMkLst>
            <pc:docMk/>
            <pc:sldMk cId="2903079836" sldId="2147377557"/>
            <ac:spMk id="240" creationId="{FA294194-F080-FD69-336C-216E3B70F87E}"/>
          </ac:spMkLst>
        </pc:spChg>
        <pc:spChg chg="add del mod replST">
          <ac:chgData name="Holly Jalota" userId="151c0755-ebdb-4543-b130-909b4e7f85d6" providerId="ADAL" clId="{942DC373-8B79-474E-9EF6-682153E52446}" dt="2024-04-09T10:37:25.583" v="170470"/>
          <ac:spMkLst>
            <pc:docMk/>
            <pc:sldMk cId="2903079836" sldId="2147377557"/>
            <ac:spMk id="241" creationId="{2758444E-3644-77F0-4002-E12B7A0CEF69}"/>
          </ac:spMkLst>
        </pc:spChg>
        <pc:spChg chg="add del mod replST">
          <ac:chgData name="Holly Jalota" userId="151c0755-ebdb-4543-b130-909b4e7f85d6" providerId="ADAL" clId="{942DC373-8B79-474E-9EF6-682153E52446}" dt="2024-04-09T10:38:21.255" v="171474"/>
          <ac:spMkLst>
            <pc:docMk/>
            <pc:sldMk cId="2903079836" sldId="2147377557"/>
            <ac:spMk id="242" creationId="{3D7BF3F4-EFC3-4F91-92F8-E45BEEC41C00}"/>
          </ac:spMkLst>
        </pc:spChg>
        <pc:spChg chg="add mod replST delST">
          <ac:chgData name="Holly Jalota" userId="151c0755-ebdb-4543-b130-909b4e7f85d6" providerId="ADAL" clId="{942DC373-8B79-474E-9EF6-682153E52446}" dt="2024-04-09T10:38:19.123" v="170879" actId="20577"/>
          <ac:spMkLst>
            <pc:docMk/>
            <pc:sldMk cId="2903079836" sldId="2147377557"/>
            <ac:spMk id="243" creationId="{6E39545F-B3CF-9E2C-9B66-FEBEE41AC559}"/>
          </ac:spMkLst>
        </pc:spChg>
        <pc:spChg chg="add del mod replST">
          <ac:chgData name="Holly Jalota" userId="151c0755-ebdb-4543-b130-909b4e7f85d6" providerId="ADAL" clId="{942DC373-8B79-474E-9EF6-682153E52446}" dt="2024-04-02T16:39:30.528" v="56131"/>
          <ac:spMkLst>
            <pc:docMk/>
            <pc:sldMk cId="2903079836" sldId="2147377557"/>
            <ac:spMk id="243" creationId="{78A7BA21-6322-4D02-9D60-0C97CB0DE880}"/>
          </ac:spMkLst>
        </pc:spChg>
        <pc:spChg chg="add mod replST delST">
          <ac:chgData name="Holly Jalota" userId="151c0755-ebdb-4543-b130-909b4e7f85d6" providerId="ADAL" clId="{942DC373-8B79-474E-9EF6-682153E52446}" dt="2024-04-09T10:38:20.174" v="171269" actId="20577"/>
          <ac:spMkLst>
            <pc:docMk/>
            <pc:sldMk cId="2903079836" sldId="2147377557"/>
            <ac:spMk id="244" creationId="{D652EF33-EE74-DB19-A02A-CB5B35E1800A}"/>
          </ac:spMkLst>
        </pc:spChg>
        <pc:spChg chg="add del mod">
          <ac:chgData name="Holly Jalota" userId="151c0755-ebdb-4543-b130-909b4e7f85d6" providerId="ADAL" clId="{942DC373-8B79-474E-9EF6-682153E52446}" dt="2024-04-02T16:40:57.774" v="58494" actId="478"/>
          <ac:spMkLst>
            <pc:docMk/>
            <pc:sldMk cId="2903079836" sldId="2147377557"/>
            <ac:spMk id="244" creationId="{D6BF4742-B614-A7CC-273D-FC0E113A7393}"/>
          </ac:spMkLst>
        </pc:spChg>
        <pc:spChg chg="add del mod replST">
          <ac:chgData name="Holly Jalota" userId="151c0755-ebdb-4543-b130-909b4e7f85d6" providerId="ADAL" clId="{942DC373-8B79-474E-9EF6-682153E52446}" dt="2024-04-09T10:38:25.055" v="171697"/>
          <ac:spMkLst>
            <pc:docMk/>
            <pc:sldMk cId="2903079836" sldId="2147377557"/>
            <ac:spMk id="245" creationId="{3458DCE5-90C6-0215-F5EA-468BB09F7CED}"/>
          </ac:spMkLst>
        </pc:spChg>
        <pc:spChg chg="add del mod replST">
          <ac:chgData name="Holly Jalota" userId="151c0755-ebdb-4543-b130-909b4e7f85d6" providerId="ADAL" clId="{942DC373-8B79-474E-9EF6-682153E52446}" dt="2024-04-02T16:39:42.920" v="56438"/>
          <ac:spMkLst>
            <pc:docMk/>
            <pc:sldMk cId="2903079836" sldId="2147377557"/>
            <ac:spMk id="245" creationId="{926AC370-A560-BB95-B371-B670E4B14CD1}"/>
          </ac:spMkLst>
        </pc:spChg>
        <pc:spChg chg="add del mod replST">
          <ac:chgData name="Holly Jalota" userId="151c0755-ebdb-4543-b130-909b4e7f85d6" providerId="ADAL" clId="{942DC373-8B79-474E-9EF6-682153E52446}" dt="2024-04-02T16:39:52.835" v="56749"/>
          <ac:spMkLst>
            <pc:docMk/>
            <pc:sldMk cId="2903079836" sldId="2147377557"/>
            <ac:spMk id="246" creationId="{2B3E2FB6-4EB7-DC67-464F-686C5013FB69}"/>
          </ac:spMkLst>
        </pc:spChg>
        <pc:spChg chg="add del mod replST">
          <ac:chgData name="Holly Jalota" userId="151c0755-ebdb-4543-b130-909b4e7f85d6" providerId="ADAL" clId="{942DC373-8B79-474E-9EF6-682153E52446}" dt="2024-04-09T10:39:33.104" v="171920"/>
          <ac:spMkLst>
            <pc:docMk/>
            <pc:sldMk cId="2903079836" sldId="2147377557"/>
            <ac:spMk id="246" creationId="{38568B98-1DE7-18A5-EBF7-6A225E4D0EF9}"/>
          </ac:spMkLst>
        </pc:spChg>
        <pc:spChg chg="add del mod replST">
          <ac:chgData name="Holly Jalota" userId="151c0755-ebdb-4543-b130-909b4e7f85d6" providerId="ADAL" clId="{942DC373-8B79-474E-9EF6-682153E52446}" dt="2024-04-09T10:47:45.639" v="172147"/>
          <ac:spMkLst>
            <pc:docMk/>
            <pc:sldMk cId="2903079836" sldId="2147377557"/>
            <ac:spMk id="247" creationId="{51596D78-2830-F9E4-F118-FDADFC0F9CB4}"/>
          </ac:spMkLst>
        </pc:spChg>
        <pc:spChg chg="add del mod replST">
          <ac:chgData name="Holly Jalota" userId="151c0755-ebdb-4543-b130-909b4e7f85d6" providerId="ADAL" clId="{942DC373-8B79-474E-9EF6-682153E52446}" dt="2024-04-02T16:40:13.328" v="57056"/>
          <ac:spMkLst>
            <pc:docMk/>
            <pc:sldMk cId="2903079836" sldId="2147377557"/>
            <ac:spMk id="247" creationId="{FB6A9BF2-3EA3-9B48-5A0E-22D68F10B5D6}"/>
          </ac:spMkLst>
        </pc:spChg>
        <pc:spChg chg="add del mod replST">
          <ac:chgData name="Holly Jalota" userId="151c0755-ebdb-4543-b130-909b4e7f85d6" providerId="ADAL" clId="{942DC373-8B79-474E-9EF6-682153E52446}" dt="2024-04-09T10:50:54.260" v="172481"/>
          <ac:spMkLst>
            <pc:docMk/>
            <pc:sldMk cId="2903079836" sldId="2147377557"/>
            <ac:spMk id="248" creationId="{88039FD9-A489-B20A-A80B-41A08D13211E}"/>
          </ac:spMkLst>
        </pc:spChg>
        <pc:spChg chg="add del mod replST">
          <ac:chgData name="Holly Jalota" userId="151c0755-ebdb-4543-b130-909b4e7f85d6" providerId="ADAL" clId="{942DC373-8B79-474E-9EF6-682153E52446}" dt="2024-04-09T10:51:03.496" v="172763"/>
          <ac:spMkLst>
            <pc:docMk/>
            <pc:sldMk cId="2903079836" sldId="2147377557"/>
            <ac:spMk id="249" creationId="{9A9F1556-0642-8D14-D055-74ED4453CACF}"/>
          </ac:spMkLst>
        </pc:spChg>
        <pc:spChg chg="add del mod replST">
          <ac:chgData name="Holly Jalota" userId="151c0755-ebdb-4543-b130-909b4e7f85d6" providerId="ADAL" clId="{942DC373-8B79-474E-9EF6-682153E52446}" dt="2024-04-02T16:40:22.935" v="57361"/>
          <ac:spMkLst>
            <pc:docMk/>
            <pc:sldMk cId="2903079836" sldId="2147377557"/>
            <ac:spMk id="250" creationId="{E3E4C384-82E1-91ED-6991-8C10F4417D84}"/>
          </ac:spMkLst>
        </pc:spChg>
        <pc:spChg chg="add del mod replST">
          <ac:chgData name="Holly Jalota" userId="151c0755-ebdb-4543-b130-909b4e7f85d6" providerId="ADAL" clId="{942DC373-8B79-474E-9EF6-682153E52446}" dt="2024-04-09T10:51:12.922" v="173042"/>
          <ac:spMkLst>
            <pc:docMk/>
            <pc:sldMk cId="2903079836" sldId="2147377557"/>
            <ac:spMk id="250" creationId="{F481D3D8-38DE-E7F5-1E0C-069B1D96D22A}"/>
          </ac:spMkLst>
        </pc:spChg>
        <pc:spChg chg="add del mod replST">
          <ac:chgData name="Holly Jalota" userId="151c0755-ebdb-4543-b130-909b4e7f85d6" providerId="ADAL" clId="{942DC373-8B79-474E-9EF6-682153E52446}" dt="2024-04-02T16:40:32.439" v="57667"/>
          <ac:spMkLst>
            <pc:docMk/>
            <pc:sldMk cId="2903079836" sldId="2147377557"/>
            <ac:spMk id="251" creationId="{160AE0F6-A815-4BF6-232E-1FB3C4B7D2B0}"/>
          </ac:spMkLst>
        </pc:spChg>
        <pc:spChg chg="add del mod replST">
          <ac:chgData name="Holly Jalota" userId="151c0755-ebdb-4543-b130-909b4e7f85d6" providerId="ADAL" clId="{942DC373-8B79-474E-9EF6-682153E52446}" dt="2024-04-09T10:51:34.757" v="173319"/>
          <ac:spMkLst>
            <pc:docMk/>
            <pc:sldMk cId="2903079836" sldId="2147377557"/>
            <ac:spMk id="251" creationId="{5193F2FA-8C39-6CEC-F598-41EC2FC66331}"/>
          </ac:spMkLst>
        </pc:spChg>
        <pc:spChg chg="add del mod replST">
          <ac:chgData name="Holly Jalota" userId="151c0755-ebdb-4543-b130-909b4e7f85d6" providerId="ADAL" clId="{942DC373-8B79-474E-9EF6-682153E52446}" dt="2024-04-02T16:40:43.604" v="57973"/>
          <ac:spMkLst>
            <pc:docMk/>
            <pc:sldMk cId="2903079836" sldId="2147377557"/>
            <ac:spMk id="252" creationId="{2CAA6A59-2341-A2CA-4D0C-A1DE14F63D57}"/>
          </ac:spMkLst>
        </pc:spChg>
        <pc:spChg chg="add del mod replST">
          <ac:chgData name="Holly Jalota" userId="151c0755-ebdb-4543-b130-909b4e7f85d6" providerId="ADAL" clId="{942DC373-8B79-474E-9EF6-682153E52446}" dt="2024-04-09T10:51:43.930" v="173620"/>
          <ac:spMkLst>
            <pc:docMk/>
            <pc:sldMk cId="2903079836" sldId="2147377557"/>
            <ac:spMk id="252" creationId="{D9B17A5E-0373-C9C6-4174-565C2716C5EA}"/>
          </ac:spMkLst>
        </pc:spChg>
        <pc:spChg chg="add del mod replST">
          <ac:chgData name="Holly Jalota" userId="151c0755-ebdb-4543-b130-909b4e7f85d6" providerId="ADAL" clId="{942DC373-8B79-474E-9EF6-682153E52446}" dt="2024-04-02T16:40:54.755" v="58278"/>
          <ac:spMkLst>
            <pc:docMk/>
            <pc:sldMk cId="2903079836" sldId="2147377557"/>
            <ac:spMk id="253" creationId="{5B142C8F-EF34-343F-95D6-EE68455D08F9}"/>
          </ac:spMkLst>
        </pc:spChg>
        <pc:spChg chg="add del mod replST">
          <ac:chgData name="Holly Jalota" userId="151c0755-ebdb-4543-b130-909b4e7f85d6" providerId="ADAL" clId="{942DC373-8B79-474E-9EF6-682153E52446}" dt="2024-04-09T10:51:53.075" v="173897"/>
          <ac:spMkLst>
            <pc:docMk/>
            <pc:sldMk cId="2903079836" sldId="2147377557"/>
            <ac:spMk id="253" creationId="{6ADE607A-4D7D-BC1C-19A5-374DB44CBB22}"/>
          </ac:spMkLst>
        </pc:spChg>
        <pc:spChg chg="add del mod replST">
          <ac:chgData name="Holly Jalota" userId="151c0755-ebdb-4543-b130-909b4e7f85d6" providerId="ADAL" clId="{942DC373-8B79-474E-9EF6-682153E52446}" dt="2024-04-09T10:52:02.404" v="174195"/>
          <ac:spMkLst>
            <pc:docMk/>
            <pc:sldMk cId="2903079836" sldId="2147377557"/>
            <ac:spMk id="254" creationId="{E6BD1257-8ED2-CD4E-BD1F-9D9B1FC7855B}"/>
          </ac:spMkLst>
        </pc:spChg>
        <pc:spChg chg="add del mod replST">
          <ac:chgData name="Holly Jalota" userId="151c0755-ebdb-4543-b130-909b4e7f85d6" providerId="ADAL" clId="{942DC373-8B79-474E-9EF6-682153E52446}" dt="2024-04-02T16:41:05.901" v="58584"/>
          <ac:spMkLst>
            <pc:docMk/>
            <pc:sldMk cId="2903079836" sldId="2147377557"/>
            <ac:spMk id="255" creationId="{8A287A47-A5A5-0439-0F31-BE7787EB118A}"/>
          </ac:spMkLst>
        </pc:spChg>
        <pc:spChg chg="add del mod replST">
          <ac:chgData name="Holly Jalota" userId="151c0755-ebdb-4543-b130-909b4e7f85d6" providerId="ADAL" clId="{942DC373-8B79-474E-9EF6-682153E52446}" dt="2024-04-09T10:52:11.712" v="174466"/>
          <ac:spMkLst>
            <pc:docMk/>
            <pc:sldMk cId="2903079836" sldId="2147377557"/>
            <ac:spMk id="255" creationId="{B9D2C786-B04B-CE8E-73C1-67C29B02CBFB}"/>
          </ac:spMkLst>
        </pc:spChg>
        <pc:spChg chg="add del mod replST">
          <ac:chgData name="Holly Jalota" userId="151c0755-ebdb-4543-b130-909b4e7f85d6" providerId="ADAL" clId="{942DC373-8B79-474E-9EF6-682153E52446}" dt="2024-04-09T10:52:21.356" v="174761"/>
          <ac:spMkLst>
            <pc:docMk/>
            <pc:sldMk cId="2903079836" sldId="2147377557"/>
            <ac:spMk id="256" creationId="{6DF6F124-A1C1-39A1-E4FB-925A4EE3B37C}"/>
          </ac:spMkLst>
        </pc:spChg>
        <pc:spChg chg="add del mod replST">
          <ac:chgData name="Holly Jalota" userId="151c0755-ebdb-4543-b130-909b4e7f85d6" providerId="ADAL" clId="{942DC373-8B79-474E-9EF6-682153E52446}" dt="2024-04-02T16:41:31.235" v="58940"/>
          <ac:spMkLst>
            <pc:docMk/>
            <pc:sldMk cId="2903079836" sldId="2147377557"/>
            <ac:spMk id="256" creationId="{D1FDF865-B0F8-2F36-6206-E0374FC05BCA}"/>
          </ac:spMkLst>
        </pc:spChg>
        <pc:spChg chg="add del mod replST">
          <ac:chgData name="Holly Jalota" userId="151c0755-ebdb-4543-b130-909b4e7f85d6" providerId="ADAL" clId="{942DC373-8B79-474E-9EF6-682153E52446}" dt="2024-04-09T10:52:31.217" v="175016"/>
          <ac:spMkLst>
            <pc:docMk/>
            <pc:sldMk cId="2903079836" sldId="2147377557"/>
            <ac:spMk id="257" creationId="{38BFACCE-E216-F239-0DD7-C7C39BBB9916}"/>
          </ac:spMkLst>
        </pc:spChg>
        <pc:spChg chg="add del mod replST">
          <ac:chgData name="Holly Jalota" userId="151c0755-ebdb-4543-b130-909b4e7f85d6" providerId="ADAL" clId="{942DC373-8B79-474E-9EF6-682153E52446}" dt="2024-04-02T16:41:40.555" v="59321"/>
          <ac:spMkLst>
            <pc:docMk/>
            <pc:sldMk cId="2903079836" sldId="2147377557"/>
            <ac:spMk id="257" creationId="{A61DA155-9D52-02CB-9DBC-75FEFD2D4F15}"/>
          </ac:spMkLst>
        </pc:spChg>
        <pc:spChg chg="add del mod replST">
          <ac:chgData name="Holly Jalota" userId="151c0755-ebdb-4543-b130-909b4e7f85d6" providerId="ADAL" clId="{942DC373-8B79-474E-9EF6-682153E52446}" dt="2024-04-02T16:41:49.793" v="59670"/>
          <ac:spMkLst>
            <pc:docMk/>
            <pc:sldMk cId="2903079836" sldId="2147377557"/>
            <ac:spMk id="258" creationId="{3C3F17BD-B520-C455-AAA0-88CD694FDCA3}"/>
          </ac:spMkLst>
        </pc:spChg>
        <pc:spChg chg="add del mod replST">
          <ac:chgData name="Holly Jalota" userId="151c0755-ebdb-4543-b130-909b4e7f85d6" providerId="ADAL" clId="{942DC373-8B79-474E-9EF6-682153E52446}" dt="2024-04-09T10:52:40.391" v="175269"/>
          <ac:spMkLst>
            <pc:docMk/>
            <pc:sldMk cId="2903079836" sldId="2147377557"/>
            <ac:spMk id="258" creationId="{D7AFAB78-1AFB-804F-E607-83CFA27E31A0}"/>
          </ac:spMkLst>
        </pc:spChg>
        <pc:spChg chg="add del mod replST">
          <ac:chgData name="Holly Jalota" userId="151c0755-ebdb-4543-b130-909b4e7f85d6" providerId="ADAL" clId="{942DC373-8B79-474E-9EF6-682153E52446}" dt="2024-04-09T10:52:49.607" v="175525"/>
          <ac:spMkLst>
            <pc:docMk/>
            <pc:sldMk cId="2903079836" sldId="2147377557"/>
            <ac:spMk id="259" creationId="{54765ED2-C23E-E96C-690E-35BFF0571CF5}"/>
          </ac:spMkLst>
        </pc:spChg>
        <pc:spChg chg="add del mod replST">
          <ac:chgData name="Holly Jalota" userId="151c0755-ebdb-4543-b130-909b4e7f85d6" providerId="ADAL" clId="{942DC373-8B79-474E-9EF6-682153E52446}" dt="2024-04-02T16:41:59.058" v="60040"/>
          <ac:spMkLst>
            <pc:docMk/>
            <pc:sldMk cId="2903079836" sldId="2147377557"/>
            <ac:spMk id="259" creationId="{AD768896-27E4-63EE-A22F-ADCAF69843F1}"/>
          </ac:spMkLst>
        </pc:spChg>
        <pc:spChg chg="add del mod replST">
          <ac:chgData name="Holly Jalota" userId="151c0755-ebdb-4543-b130-909b4e7f85d6" providerId="ADAL" clId="{942DC373-8B79-474E-9EF6-682153E52446}" dt="2024-04-09T10:52:58.803" v="175793"/>
          <ac:spMkLst>
            <pc:docMk/>
            <pc:sldMk cId="2903079836" sldId="2147377557"/>
            <ac:spMk id="260" creationId="{301CB313-7DD4-A415-822F-B8E23BBBD5FB}"/>
          </ac:spMkLst>
        </pc:spChg>
        <pc:spChg chg="add del mod replST">
          <ac:chgData name="Holly Jalota" userId="151c0755-ebdb-4543-b130-909b4e7f85d6" providerId="ADAL" clId="{942DC373-8B79-474E-9EF6-682153E52446}" dt="2024-04-02T16:42:32.604" v="60359"/>
          <ac:spMkLst>
            <pc:docMk/>
            <pc:sldMk cId="2903079836" sldId="2147377557"/>
            <ac:spMk id="260" creationId="{C2668B16-85AC-D386-A741-C6896D630B0D}"/>
          </ac:spMkLst>
        </pc:spChg>
        <pc:spChg chg="add del mod replST">
          <ac:chgData name="Holly Jalota" userId="151c0755-ebdb-4543-b130-909b4e7f85d6" providerId="ADAL" clId="{942DC373-8B79-474E-9EF6-682153E52446}" dt="2024-04-09T10:53:26.089" v="176045"/>
          <ac:spMkLst>
            <pc:docMk/>
            <pc:sldMk cId="2903079836" sldId="2147377557"/>
            <ac:spMk id="261" creationId="{8243A53B-685F-ADA4-9A6E-467B9C543DCF}"/>
          </ac:spMkLst>
        </pc:spChg>
        <pc:spChg chg="add del mod replST">
          <ac:chgData name="Holly Jalota" userId="151c0755-ebdb-4543-b130-909b4e7f85d6" providerId="ADAL" clId="{942DC373-8B79-474E-9EF6-682153E52446}" dt="2024-04-02T16:42:50.789" v="60735"/>
          <ac:spMkLst>
            <pc:docMk/>
            <pc:sldMk cId="2903079836" sldId="2147377557"/>
            <ac:spMk id="261" creationId="{D8CF5B52-C996-D1E2-791C-F44741FE98A8}"/>
          </ac:spMkLst>
        </pc:spChg>
        <pc:spChg chg="add del mod replST">
          <ac:chgData name="Holly Jalota" userId="151c0755-ebdb-4543-b130-909b4e7f85d6" providerId="ADAL" clId="{942DC373-8B79-474E-9EF6-682153E52446}" dt="2024-04-02T16:43:00.064" v="61080"/>
          <ac:spMkLst>
            <pc:docMk/>
            <pc:sldMk cId="2903079836" sldId="2147377557"/>
            <ac:spMk id="262" creationId="{25CCC2FD-0779-A9BA-564E-5170686C4E4D}"/>
          </ac:spMkLst>
        </pc:spChg>
        <pc:spChg chg="add del mod replST">
          <ac:chgData name="Holly Jalota" userId="151c0755-ebdb-4543-b130-909b4e7f85d6" providerId="ADAL" clId="{942DC373-8B79-474E-9EF6-682153E52446}" dt="2024-04-09T10:56:00.885" v="176296"/>
          <ac:spMkLst>
            <pc:docMk/>
            <pc:sldMk cId="2903079836" sldId="2147377557"/>
            <ac:spMk id="262" creationId="{36CC262A-F7E7-0162-D81B-6F662B8A8B12}"/>
          </ac:spMkLst>
        </pc:spChg>
        <pc:spChg chg="add del mod replST">
          <ac:chgData name="Holly Jalota" userId="151c0755-ebdb-4543-b130-909b4e7f85d6" providerId="ADAL" clId="{942DC373-8B79-474E-9EF6-682153E52446}" dt="2024-04-02T16:43:09.493" v="61450"/>
          <ac:spMkLst>
            <pc:docMk/>
            <pc:sldMk cId="2903079836" sldId="2147377557"/>
            <ac:spMk id="263" creationId="{CB927FE9-ADC6-A08D-ED85-9B3B86A5BC1C}"/>
          </ac:spMkLst>
        </pc:spChg>
        <pc:spChg chg="add del mod replST">
          <ac:chgData name="Holly Jalota" userId="151c0755-ebdb-4543-b130-909b4e7f85d6" providerId="ADAL" clId="{942DC373-8B79-474E-9EF6-682153E52446}" dt="2024-04-09T11:16:49.691" v="176554"/>
          <ac:spMkLst>
            <pc:docMk/>
            <pc:sldMk cId="2903079836" sldId="2147377557"/>
            <ac:spMk id="263" creationId="{EF392DFE-81C5-F598-F806-BD5E208703F7}"/>
          </ac:spMkLst>
        </pc:spChg>
        <pc:spChg chg="add del mod replST">
          <ac:chgData name="Holly Jalota" userId="151c0755-ebdb-4543-b130-909b4e7f85d6" providerId="ADAL" clId="{942DC373-8B79-474E-9EF6-682153E52446}" dt="2024-04-09T11:17:08.413" v="177244"/>
          <ac:spMkLst>
            <pc:docMk/>
            <pc:sldMk cId="2903079836" sldId="2147377557"/>
            <ac:spMk id="264" creationId="{88515F15-A54A-EAE6-8A7F-B21785ECFEEE}"/>
          </ac:spMkLst>
        </pc:spChg>
        <pc:spChg chg="add del mod replST">
          <ac:chgData name="Holly Jalota" userId="151c0755-ebdb-4543-b130-909b4e7f85d6" providerId="ADAL" clId="{942DC373-8B79-474E-9EF6-682153E52446}" dt="2024-04-02T16:43:19.148" v="61768"/>
          <ac:spMkLst>
            <pc:docMk/>
            <pc:sldMk cId="2903079836" sldId="2147377557"/>
            <ac:spMk id="264" creationId="{D065F1AD-862E-20F8-D9D6-FFF6F60AC2EF}"/>
          </ac:spMkLst>
        </pc:spChg>
        <pc:spChg chg="add del mod replST">
          <ac:chgData name="Holly Jalota" userId="151c0755-ebdb-4543-b130-909b4e7f85d6" providerId="ADAL" clId="{942DC373-8B79-474E-9EF6-682153E52446}" dt="2024-04-02T16:43:28.407" v="62131"/>
          <ac:spMkLst>
            <pc:docMk/>
            <pc:sldMk cId="2903079836" sldId="2147377557"/>
            <ac:spMk id="265" creationId="{41674206-BC1F-D31C-078B-A7CD8009263A}"/>
          </ac:spMkLst>
        </pc:spChg>
        <pc:spChg chg="add mod replST delST">
          <ac:chgData name="Holly Jalota" userId="151c0755-ebdb-4543-b130-909b4e7f85d6" providerId="ADAL" clId="{942DC373-8B79-474E-9EF6-682153E52446}" dt="2024-04-09T11:17:00.755" v="176990" actId="20577"/>
          <ac:spMkLst>
            <pc:docMk/>
            <pc:sldMk cId="2903079836" sldId="2147377557"/>
            <ac:spMk id="265" creationId="{DBED4B16-8CDD-E7AA-7292-E7A3DA4322EE}"/>
          </ac:spMkLst>
        </pc:spChg>
        <pc:spChg chg="add del mod replST">
          <ac:chgData name="Holly Jalota" userId="151c0755-ebdb-4543-b130-909b4e7f85d6" providerId="ADAL" clId="{942DC373-8B79-474E-9EF6-682153E52446}" dt="2024-04-09T11:51:56.027" v="177535"/>
          <ac:spMkLst>
            <pc:docMk/>
            <pc:sldMk cId="2903079836" sldId="2147377557"/>
            <ac:spMk id="266" creationId="{3E8668F2-96EA-26AE-4C44-B5060452324D}"/>
          </ac:spMkLst>
        </pc:spChg>
        <pc:spChg chg="add del mod replST">
          <ac:chgData name="Holly Jalota" userId="151c0755-ebdb-4543-b130-909b4e7f85d6" providerId="ADAL" clId="{942DC373-8B79-474E-9EF6-682153E52446}" dt="2024-04-02T16:43:37.710" v="62453"/>
          <ac:spMkLst>
            <pc:docMk/>
            <pc:sldMk cId="2903079836" sldId="2147377557"/>
            <ac:spMk id="266" creationId="{BAC050BE-6C56-35B9-71F0-250B88D2841E}"/>
          </ac:spMkLst>
        </pc:spChg>
        <pc:spChg chg="add del mod replST">
          <ac:chgData name="Holly Jalota" userId="151c0755-ebdb-4543-b130-909b4e7f85d6" providerId="ADAL" clId="{942DC373-8B79-474E-9EF6-682153E52446}" dt="2024-04-09T11:58:59.604" v="177785"/>
          <ac:spMkLst>
            <pc:docMk/>
            <pc:sldMk cId="2903079836" sldId="2147377557"/>
            <ac:spMk id="267" creationId="{286EF011-9E53-FE84-EE75-08F22B4E2579}"/>
          </ac:spMkLst>
        </pc:spChg>
        <pc:spChg chg="add del mod replST">
          <ac:chgData name="Holly Jalota" userId="151c0755-ebdb-4543-b130-909b4e7f85d6" providerId="ADAL" clId="{942DC373-8B79-474E-9EF6-682153E52446}" dt="2024-04-02T16:43:46.947" v="62776"/>
          <ac:spMkLst>
            <pc:docMk/>
            <pc:sldMk cId="2903079836" sldId="2147377557"/>
            <ac:spMk id="267" creationId="{E5669C9F-805E-F5A2-3E9E-DFF496CEF923}"/>
          </ac:spMkLst>
        </pc:spChg>
        <pc:spChg chg="add del mod replST">
          <ac:chgData name="Holly Jalota" userId="151c0755-ebdb-4543-b130-909b4e7f85d6" providerId="ADAL" clId="{942DC373-8B79-474E-9EF6-682153E52446}" dt="2024-04-02T16:43:56.206" v="63142"/>
          <ac:spMkLst>
            <pc:docMk/>
            <pc:sldMk cId="2903079836" sldId="2147377557"/>
            <ac:spMk id="268" creationId="{352E886F-72FF-B1E1-3597-B0F35B1D0AAA}"/>
          </ac:spMkLst>
        </pc:spChg>
        <pc:spChg chg="add del mod replST">
          <ac:chgData name="Holly Jalota" userId="151c0755-ebdb-4543-b130-909b4e7f85d6" providerId="ADAL" clId="{942DC373-8B79-474E-9EF6-682153E52446}" dt="2024-04-10T12:33:22.627" v="178053"/>
          <ac:spMkLst>
            <pc:docMk/>
            <pc:sldMk cId="2903079836" sldId="2147377557"/>
            <ac:spMk id="268" creationId="{63608F5B-C98E-CB71-E869-BB52AE649754}"/>
          </ac:spMkLst>
        </pc:spChg>
        <pc:spChg chg="add del mod replST">
          <ac:chgData name="Holly Jalota" userId="151c0755-ebdb-4543-b130-909b4e7f85d6" providerId="ADAL" clId="{942DC373-8B79-474E-9EF6-682153E52446}" dt="2024-04-02T16:44:05.495" v="63496"/>
          <ac:spMkLst>
            <pc:docMk/>
            <pc:sldMk cId="2903079836" sldId="2147377557"/>
            <ac:spMk id="269" creationId="{09EEEFFC-6F1B-3EBD-E358-A1FA4AE463F5}"/>
          </ac:spMkLst>
        </pc:spChg>
        <pc:spChg chg="add del mod replST">
          <ac:chgData name="Holly Jalota" userId="151c0755-ebdb-4543-b130-909b4e7f85d6" providerId="ADAL" clId="{942DC373-8B79-474E-9EF6-682153E52446}" dt="2024-04-02T16:44:14.741" v="63855"/>
          <ac:spMkLst>
            <pc:docMk/>
            <pc:sldMk cId="2903079836" sldId="2147377557"/>
            <ac:spMk id="270" creationId="{869DE701-BDA5-918E-4C74-36D0CB8701FF}"/>
          </ac:spMkLst>
        </pc:spChg>
        <pc:spChg chg="add del mod replST">
          <ac:chgData name="Holly Jalota" userId="151c0755-ebdb-4543-b130-909b4e7f85d6" providerId="ADAL" clId="{942DC373-8B79-474E-9EF6-682153E52446}" dt="2024-04-02T16:44:23.990" v="64183"/>
          <ac:spMkLst>
            <pc:docMk/>
            <pc:sldMk cId="2903079836" sldId="2147377557"/>
            <ac:spMk id="271" creationId="{7F247546-06E1-3359-11AB-BF729EBBE773}"/>
          </ac:spMkLst>
        </pc:spChg>
        <pc:spChg chg="add del mod replST">
          <ac:chgData name="Holly Jalota" userId="151c0755-ebdb-4543-b130-909b4e7f85d6" providerId="ADAL" clId="{942DC373-8B79-474E-9EF6-682153E52446}" dt="2024-04-02T16:44:33.232" v="64544"/>
          <ac:spMkLst>
            <pc:docMk/>
            <pc:sldMk cId="2903079836" sldId="2147377557"/>
            <ac:spMk id="272" creationId="{516FB6CA-9AFD-FC77-A7CB-4745004210F3}"/>
          </ac:spMkLst>
        </pc:spChg>
        <pc:spChg chg="add del mod replST">
          <ac:chgData name="Holly Jalota" userId="151c0755-ebdb-4543-b130-909b4e7f85d6" providerId="ADAL" clId="{942DC373-8B79-474E-9EF6-682153E52446}" dt="2024-04-02T16:44:42.471" v="64881"/>
          <ac:spMkLst>
            <pc:docMk/>
            <pc:sldMk cId="2903079836" sldId="2147377557"/>
            <ac:spMk id="273" creationId="{A493A236-421A-D5BE-3AD3-5816EC5031DD}"/>
          </ac:spMkLst>
        </pc:spChg>
        <pc:spChg chg="add del mod replST">
          <ac:chgData name="Holly Jalota" userId="151c0755-ebdb-4543-b130-909b4e7f85d6" providerId="ADAL" clId="{942DC373-8B79-474E-9EF6-682153E52446}" dt="2024-04-02T16:44:51.699" v="65241"/>
          <ac:spMkLst>
            <pc:docMk/>
            <pc:sldMk cId="2903079836" sldId="2147377557"/>
            <ac:spMk id="274" creationId="{F37D029E-6222-1CBA-9D9F-9AE01BF48E0E}"/>
          </ac:spMkLst>
        </pc:spChg>
        <pc:spChg chg="add del mod replST">
          <ac:chgData name="Holly Jalota" userId="151c0755-ebdb-4543-b130-909b4e7f85d6" providerId="ADAL" clId="{942DC373-8B79-474E-9EF6-682153E52446}" dt="2024-04-02T16:45:01.056" v="65583"/>
          <ac:spMkLst>
            <pc:docMk/>
            <pc:sldMk cId="2903079836" sldId="2147377557"/>
            <ac:spMk id="275" creationId="{C970878D-1BD0-F58D-F67A-A7E7AE6C20AA}"/>
          </ac:spMkLst>
        </pc:spChg>
        <pc:spChg chg="add del mod replST">
          <ac:chgData name="Holly Jalota" userId="151c0755-ebdb-4543-b130-909b4e7f85d6" providerId="ADAL" clId="{942DC373-8B79-474E-9EF6-682153E52446}" dt="2024-04-02T16:45:10.357" v="65944"/>
          <ac:spMkLst>
            <pc:docMk/>
            <pc:sldMk cId="2903079836" sldId="2147377557"/>
            <ac:spMk id="276" creationId="{F45CC4FE-EFA1-16CB-350B-19D57FAEDC2B}"/>
          </ac:spMkLst>
        </pc:spChg>
        <pc:spChg chg="add del mod replST">
          <ac:chgData name="Holly Jalota" userId="151c0755-ebdb-4543-b130-909b4e7f85d6" providerId="ADAL" clId="{942DC373-8B79-474E-9EF6-682153E52446}" dt="2024-04-02T16:45:19.734" v="66307"/>
          <ac:spMkLst>
            <pc:docMk/>
            <pc:sldMk cId="2903079836" sldId="2147377557"/>
            <ac:spMk id="277" creationId="{46E05245-EC79-2B8A-5954-19298D137049}"/>
          </ac:spMkLst>
        </pc:spChg>
        <pc:spChg chg="add del mod replST">
          <ac:chgData name="Holly Jalota" userId="151c0755-ebdb-4543-b130-909b4e7f85d6" providerId="ADAL" clId="{942DC373-8B79-474E-9EF6-682153E52446}" dt="2024-04-02T16:45:29.113" v="66665"/>
          <ac:spMkLst>
            <pc:docMk/>
            <pc:sldMk cId="2903079836" sldId="2147377557"/>
            <ac:spMk id="278" creationId="{E2C18FCE-82F2-5AF5-4A58-30AC542784FF}"/>
          </ac:spMkLst>
        </pc:spChg>
        <pc:spChg chg="add del mod replST">
          <ac:chgData name="Holly Jalota" userId="151c0755-ebdb-4543-b130-909b4e7f85d6" providerId="ADAL" clId="{942DC373-8B79-474E-9EF6-682153E52446}" dt="2024-04-02T16:45:38.463" v="66994"/>
          <ac:spMkLst>
            <pc:docMk/>
            <pc:sldMk cId="2903079836" sldId="2147377557"/>
            <ac:spMk id="279" creationId="{C36675A8-A7E8-3549-6839-1B67E1C88396}"/>
          </ac:spMkLst>
        </pc:spChg>
        <pc:spChg chg="add del mod replST">
          <ac:chgData name="Holly Jalota" userId="151c0755-ebdb-4543-b130-909b4e7f85d6" providerId="ADAL" clId="{942DC373-8B79-474E-9EF6-682153E52446}" dt="2024-04-03T08:39:17.662" v="67304"/>
          <ac:spMkLst>
            <pc:docMk/>
            <pc:sldMk cId="2903079836" sldId="2147377557"/>
            <ac:spMk id="280" creationId="{D565C845-ED47-1751-66E8-BD88B118179D}"/>
          </ac:spMkLst>
        </pc:spChg>
        <pc:grpChg chg="add del mod">
          <ac:chgData name="Holly Jalota" userId="151c0755-ebdb-4543-b130-909b4e7f85d6" providerId="ADAL" clId="{942DC373-8B79-474E-9EF6-682153E52446}" dt="2024-04-02T16:27:09.253" v="41580" actId="165"/>
          <ac:grpSpMkLst>
            <pc:docMk/>
            <pc:sldMk cId="2903079836" sldId="2147377557"/>
            <ac:grpSpMk id="136" creationId="{287F4C33-5568-4358-7165-E595C139B960}"/>
          </ac:grpSpMkLst>
        </pc:grpChg>
        <pc:grpChg chg="add del mod">
          <ac:chgData name="Holly Jalota" userId="151c0755-ebdb-4543-b130-909b4e7f85d6" providerId="ADAL" clId="{942DC373-8B79-474E-9EF6-682153E52446}" dt="2024-04-02T16:40:27.485" v="57576" actId="165"/>
          <ac:grpSpMkLst>
            <pc:docMk/>
            <pc:sldMk cId="2903079836" sldId="2147377557"/>
            <ac:grpSpMk id="194" creationId="{0325FC96-DF5A-F4EB-23B5-089169C8993D}"/>
          </ac:grpSpMkLst>
        </pc:grpChg>
        <pc:grpChg chg="add del mod">
          <ac:chgData name="Holly Jalota" userId="151c0755-ebdb-4543-b130-909b4e7f85d6" providerId="ADAL" clId="{942DC373-8B79-474E-9EF6-682153E52446}" dt="2024-04-02T16:37:58.196" v="54160" actId="165"/>
          <ac:grpSpMkLst>
            <pc:docMk/>
            <pc:sldMk cId="2903079836" sldId="2147377557"/>
            <ac:grpSpMk id="196" creationId="{B34D0288-857D-4DB1-B9C2-210EAA2148FA}"/>
          </ac:grpSpMkLst>
        </pc:grpChg>
        <pc:grpChg chg="add del mod">
          <ac:chgData name="Holly Jalota" userId="151c0755-ebdb-4543-b130-909b4e7f85d6" providerId="ADAL" clId="{942DC373-8B79-474E-9EF6-682153E52446}" dt="2024-04-02T16:37:45.359" v="53854" actId="165"/>
          <ac:grpSpMkLst>
            <pc:docMk/>
            <pc:sldMk cId="2903079836" sldId="2147377557"/>
            <ac:grpSpMk id="197" creationId="{5FC59C34-53C1-087F-2565-10CCBE9A3427}"/>
          </ac:grpSpMkLst>
        </pc:grpChg>
        <pc:grpChg chg="add del mod">
          <ac:chgData name="Holly Jalota" userId="151c0755-ebdb-4543-b130-909b4e7f85d6" providerId="ADAL" clId="{942DC373-8B79-474E-9EF6-682153E52446}" dt="2024-04-02T16:37:55.691" v="54159" actId="165"/>
          <ac:grpSpMkLst>
            <pc:docMk/>
            <pc:sldMk cId="2903079836" sldId="2147377557"/>
            <ac:grpSpMk id="199" creationId="{2E97CD0B-FDEC-18B2-72F4-E4D309AD655B}"/>
          </ac:grpSpMkLst>
        </pc:grpChg>
        <pc:grpChg chg="add del mod">
          <ac:chgData name="Holly Jalota" userId="151c0755-ebdb-4543-b130-909b4e7f85d6" providerId="ADAL" clId="{942DC373-8B79-474E-9EF6-682153E52446}" dt="2024-04-02T16:37:05.675" v="52628" actId="165"/>
          <ac:grpSpMkLst>
            <pc:docMk/>
            <pc:sldMk cId="2903079836" sldId="2147377557"/>
            <ac:grpSpMk id="200" creationId="{044DA354-A64F-C635-68FE-196477C3336E}"/>
          </ac:grpSpMkLst>
        </pc:grpChg>
        <pc:grpChg chg="add del mod">
          <ac:chgData name="Holly Jalota" userId="151c0755-ebdb-4543-b130-909b4e7f85d6" providerId="ADAL" clId="{942DC373-8B79-474E-9EF6-682153E52446}" dt="2024-04-02T16:37:45.359" v="53854" actId="165"/>
          <ac:grpSpMkLst>
            <pc:docMk/>
            <pc:sldMk cId="2903079836" sldId="2147377557"/>
            <ac:grpSpMk id="202" creationId="{96304793-C42C-2EEA-7B82-026F0A3BC582}"/>
          </ac:grpSpMkLst>
        </pc:grpChg>
        <pc:cxnChg chg="add mod topLvl">
          <ac:chgData name="Holly Jalota" userId="151c0755-ebdb-4543-b130-909b4e7f85d6" providerId="ADAL" clId="{942DC373-8B79-474E-9EF6-682153E52446}" dt="2024-04-09T11:17:08.089" v="177100" actId="1076"/>
          <ac:cxnSpMkLst>
            <pc:docMk/>
            <pc:sldMk cId="2903079836" sldId="2147377557"/>
            <ac:cxnSpMk id="110" creationId="{730D42A0-191B-7F06-AFE3-91A000345D4D}"/>
          </ac:cxnSpMkLst>
        </pc:cxnChg>
        <pc:cxnChg chg="add del mod">
          <ac:chgData name="Holly Jalota" userId="151c0755-ebdb-4543-b130-909b4e7f85d6" providerId="ADAL" clId="{942DC373-8B79-474E-9EF6-682153E52446}" dt="2024-04-02T16:24:11.757" v="36432" actId="478"/>
          <ac:cxnSpMkLst>
            <pc:docMk/>
            <pc:sldMk cId="2903079836" sldId="2147377557"/>
            <ac:cxnSpMk id="112" creationId="{1E627140-5DB7-5D02-8C0D-0898609DD27A}"/>
          </ac:cxnSpMkLst>
        </pc:cxnChg>
        <pc:cxnChg chg="add mod topLvl">
          <ac:chgData name="Holly Jalota" userId="151c0755-ebdb-4543-b130-909b4e7f85d6" providerId="ADAL" clId="{942DC373-8B79-474E-9EF6-682153E52446}" dt="2024-04-09T07:47:10.580" v="121831" actId="14100"/>
          <ac:cxnSpMkLst>
            <pc:docMk/>
            <pc:sldMk cId="2903079836" sldId="2147377557"/>
            <ac:cxnSpMk id="115" creationId="{A7F5C541-EC2F-C7BC-D37C-FA2FC99CC143}"/>
          </ac:cxnSpMkLst>
        </pc:cxnChg>
        <pc:cxnChg chg="add mod topLvl">
          <ac:chgData name="Holly Jalota" userId="151c0755-ebdb-4543-b130-909b4e7f85d6" providerId="ADAL" clId="{942DC373-8B79-474E-9EF6-682153E52446}" dt="2024-04-09T10:27:39.098" v="161720" actId="14100"/>
          <ac:cxnSpMkLst>
            <pc:docMk/>
            <pc:sldMk cId="2903079836" sldId="2147377557"/>
            <ac:cxnSpMk id="118" creationId="{FA839C8A-2D9F-EEF6-7A47-A8B336B0E173}"/>
          </ac:cxnSpMkLst>
        </pc:cxnChg>
        <pc:cxnChg chg="add del mod">
          <ac:chgData name="Holly Jalota" userId="151c0755-ebdb-4543-b130-909b4e7f85d6" providerId="ADAL" clId="{942DC373-8B79-474E-9EF6-682153E52446}" dt="2024-04-02T16:25:16.431" v="37964" actId="11529"/>
          <ac:cxnSpMkLst>
            <pc:docMk/>
            <pc:sldMk cId="2903079836" sldId="2147377557"/>
            <ac:cxnSpMk id="123" creationId="{269B5C46-9924-09AA-ADFD-065244765E3B}"/>
          </ac:cxnSpMkLst>
        </pc:cxnChg>
        <pc:cxnChg chg="add mod topLvl">
          <ac:chgData name="Holly Jalota" userId="151c0755-ebdb-4543-b130-909b4e7f85d6" providerId="ADAL" clId="{942DC373-8B79-474E-9EF6-682153E52446}" dt="2024-04-03T09:06:23.272" v="80983" actId="1076"/>
          <ac:cxnSpMkLst>
            <pc:docMk/>
            <pc:sldMk cId="2903079836" sldId="2147377557"/>
            <ac:cxnSpMk id="125" creationId="{0DEA3459-6E68-FA75-7D71-14E478825A04}"/>
          </ac:cxnSpMkLst>
        </pc:cxnChg>
        <pc:cxnChg chg="add del mod">
          <ac:chgData name="Holly Jalota" userId="151c0755-ebdb-4543-b130-909b4e7f85d6" providerId="ADAL" clId="{942DC373-8B79-474E-9EF6-682153E52446}" dt="2024-04-02T16:26:34.068" v="40657" actId="478"/>
          <ac:cxnSpMkLst>
            <pc:docMk/>
            <pc:sldMk cId="2903079836" sldId="2147377557"/>
            <ac:cxnSpMk id="128" creationId="{B2F0A6D3-EF6C-E5B8-D78F-EB998ACE1267}"/>
          </ac:cxnSpMkLst>
        </pc:cxnChg>
        <pc:cxnChg chg="add mod">
          <ac:chgData name="Holly Jalota" userId="151c0755-ebdb-4543-b130-909b4e7f85d6" providerId="ADAL" clId="{942DC373-8B79-474E-9EF6-682153E52446}" dt="2024-04-03T09:06:23.272" v="80983" actId="1076"/>
          <ac:cxnSpMkLst>
            <pc:docMk/>
            <pc:sldMk cId="2903079836" sldId="2147377557"/>
            <ac:cxnSpMk id="140" creationId="{4A6D188A-3616-BB9D-872F-2E71DD9E0444}"/>
          </ac:cxnSpMkLst>
        </pc:cxnChg>
        <pc:cxnChg chg="add mod topLvl">
          <ac:chgData name="Holly Jalota" userId="151c0755-ebdb-4543-b130-909b4e7f85d6" providerId="ADAL" clId="{942DC373-8B79-474E-9EF6-682153E52446}" dt="2024-04-03T09:06:51.034" v="81289" actId="12789"/>
          <ac:cxnSpMkLst>
            <pc:docMk/>
            <pc:sldMk cId="2903079836" sldId="2147377557"/>
            <ac:cxnSpMk id="156" creationId="{506845D5-4F9D-E611-0596-8F8DCEE7EEED}"/>
          </ac:cxnSpMkLst>
        </pc:cxnChg>
        <pc:cxnChg chg="add mod topLvl">
          <ac:chgData name="Holly Jalota" userId="151c0755-ebdb-4543-b130-909b4e7f85d6" providerId="ADAL" clId="{942DC373-8B79-474E-9EF6-682153E52446}" dt="2024-04-03T09:06:51.034" v="81289" actId="12789"/>
          <ac:cxnSpMkLst>
            <pc:docMk/>
            <pc:sldMk cId="2903079836" sldId="2147377557"/>
            <ac:cxnSpMk id="167" creationId="{D92866B3-C4CA-708F-E10D-D2075FABA9B2}"/>
          </ac:cxnSpMkLst>
        </pc:cxnChg>
        <pc:cxnChg chg="add del mod">
          <ac:chgData name="Holly Jalota" userId="151c0755-ebdb-4543-b130-909b4e7f85d6" providerId="ADAL" clId="{942DC373-8B79-474E-9EF6-682153E52446}" dt="2024-04-02T16:29:50.302" v="46494" actId="478"/>
          <ac:cxnSpMkLst>
            <pc:docMk/>
            <pc:sldMk cId="2903079836" sldId="2147377557"/>
            <ac:cxnSpMk id="171" creationId="{49E50B6F-FEE9-E3FE-B007-BE9A348E8099}"/>
          </ac:cxnSpMkLst>
        </pc:cxnChg>
        <pc:cxnChg chg="add mod topLvl">
          <ac:chgData name="Holly Jalota" userId="151c0755-ebdb-4543-b130-909b4e7f85d6" providerId="ADAL" clId="{942DC373-8B79-474E-9EF6-682153E52446}" dt="2024-04-03T09:06:57.416" v="81290" actId="14100"/>
          <ac:cxnSpMkLst>
            <pc:docMk/>
            <pc:sldMk cId="2903079836" sldId="2147377557"/>
            <ac:cxnSpMk id="174" creationId="{4FD8BF05-6695-787E-8D51-04BBAABEA894}"/>
          </ac:cxnSpMkLst>
        </pc:cxnChg>
        <pc:cxnChg chg="add del mod">
          <ac:chgData name="Holly Jalota" userId="151c0755-ebdb-4543-b130-909b4e7f85d6" providerId="ADAL" clId="{942DC373-8B79-474E-9EF6-682153E52446}" dt="2024-04-02T16:40:56.990" v="58493" actId="478"/>
          <ac:cxnSpMkLst>
            <pc:docMk/>
            <pc:sldMk cId="2903079836" sldId="2147377557"/>
            <ac:cxnSpMk id="249" creationId="{F2CBE1FC-DB6B-7DAF-EC3D-C143140D43FB}"/>
          </ac:cxnSpMkLst>
        </pc:cxnChg>
        <pc:extLst>
          <p:ext xmlns:p="http://schemas.openxmlformats.org/presentationml/2006/main" uri="{D6D511B9-2390-475A-947B-AFAB55BFBCF1}">
            <pc226:cmChg xmlns:pc226="http://schemas.microsoft.com/office/powerpoint/2022/06/main/command" chg="del mod">
              <pc226:chgData name="Holly Jalota" userId="151c0755-ebdb-4543-b130-909b4e7f85d6" providerId="ADAL" clId="{942DC373-8B79-474E-9EF6-682153E52446}" dt="2024-04-09T14:24:27.057" v="177898"/>
              <pc2:cmMkLst xmlns:pc2="http://schemas.microsoft.com/office/powerpoint/2019/9/main/command">
                <pc:docMk/>
                <pc:sldMk cId="2903079836" sldId="2147377557"/>
                <pc2:cmMk id="{DD354D60-2AD3-42BE-BEC6-3B9A897419F2}"/>
              </pc2:cmMkLst>
            </pc226:cmChg>
          </p:ext>
        </pc:extLst>
      </pc:sldChg>
      <pc:sldChg chg="addSp delSp modSp mod delCm modCm">
        <pc:chgData name="Holly Jalota" userId="151c0755-ebdb-4543-b130-909b4e7f85d6" providerId="ADAL" clId="{942DC373-8B79-474E-9EF6-682153E52446}" dt="2024-04-10T12:33:40.266" v="178502" actId="948"/>
        <pc:sldMkLst>
          <pc:docMk/>
          <pc:sldMk cId="3678226250" sldId="2147377558"/>
        </pc:sldMkLst>
        <pc:spChg chg="mod">
          <ac:chgData name="Holly Jalota" userId="151c0755-ebdb-4543-b130-909b4e7f85d6" providerId="ADAL" clId="{942DC373-8B79-474E-9EF6-682153E52446}" dt="2024-04-09T10:38:17.973" v="170577" actId="20578"/>
          <ac:spMkLst>
            <pc:docMk/>
            <pc:sldMk cId="3678226250" sldId="2147377558"/>
            <ac:spMk id="4" creationId="{7A58DA57-0AA7-318D-7B24-E4FB91B22F37}"/>
          </ac:spMkLst>
        </pc:spChg>
        <pc:spChg chg="mod">
          <ac:chgData name="Holly Jalota" userId="151c0755-ebdb-4543-b130-909b4e7f85d6" providerId="ADAL" clId="{942DC373-8B79-474E-9EF6-682153E52446}" dt="2024-04-09T08:42:46.387" v="148678" actId="20577"/>
          <ac:spMkLst>
            <pc:docMk/>
            <pc:sldMk cId="3678226250" sldId="2147377558"/>
            <ac:spMk id="6" creationId="{FD77A02E-559B-E53C-065A-7A2F62F69792}"/>
          </ac:spMkLst>
        </pc:spChg>
        <pc:spChg chg="mod">
          <ac:chgData name="Holly Jalota" userId="151c0755-ebdb-4543-b130-909b4e7f85d6" providerId="ADAL" clId="{942DC373-8B79-474E-9EF6-682153E52446}" dt="2024-04-02T13:37:42.923" v="13523" actId="20577"/>
          <ac:spMkLst>
            <pc:docMk/>
            <pc:sldMk cId="3678226250" sldId="2147377558"/>
            <ac:spMk id="7" creationId="{ADA2AC58-E98A-3D51-E7D1-35E9D5E7A900}"/>
          </ac:spMkLst>
        </pc:spChg>
        <pc:spChg chg="add del mod replST">
          <ac:chgData name="Holly Jalota" userId="151c0755-ebdb-4543-b130-909b4e7f85d6" providerId="ADAL" clId="{942DC373-8B79-474E-9EF6-682153E52446}" dt="2024-04-03T08:39:28.713" v="67556"/>
          <ac:spMkLst>
            <pc:docMk/>
            <pc:sldMk cId="3678226250" sldId="2147377558"/>
            <ac:spMk id="8" creationId="{1F01A0A3-2DA7-2897-A440-FA959592B977}"/>
          </ac:spMkLst>
        </pc:spChg>
        <pc:spChg chg="add del mod replST">
          <ac:chgData name="Holly Jalota" userId="151c0755-ebdb-4543-b130-909b4e7f85d6" providerId="ADAL" clId="{942DC373-8B79-474E-9EF6-682153E52446}" dt="2024-04-10T12:33:32.159" v="178225"/>
          <ac:spMkLst>
            <pc:docMk/>
            <pc:sldMk cId="3678226250" sldId="2147377558"/>
            <ac:spMk id="8" creationId="{415A31C9-06E1-3937-44BD-61A9EF5E0E35}"/>
          </ac:spMkLst>
        </pc:spChg>
        <pc:spChg chg="add del mod replST">
          <ac:chgData name="Holly Jalota" userId="151c0755-ebdb-4543-b130-909b4e7f85d6" providerId="ADAL" clId="{942DC373-8B79-474E-9EF6-682153E52446}" dt="2024-04-09T07:45:33.052" v="120855"/>
          <ac:spMkLst>
            <pc:docMk/>
            <pc:sldMk cId="3678226250" sldId="2147377558"/>
            <ac:spMk id="8" creationId="{784C1B1E-E26F-CD15-C08A-FD7D6006305B}"/>
          </ac:spMkLst>
        </pc:spChg>
        <pc:spChg chg="add del mod replST">
          <ac:chgData name="Holly Jalota" userId="151c0755-ebdb-4543-b130-909b4e7f85d6" providerId="ADAL" clId="{942DC373-8B79-474E-9EF6-682153E52446}" dt="2024-03-28T09:48:38.853" v="1039"/>
          <ac:spMkLst>
            <pc:docMk/>
            <pc:sldMk cId="3678226250" sldId="2147377558"/>
            <ac:spMk id="8" creationId="{BD51AF2F-91F4-1D3B-B0AB-A5B538CCFD39}"/>
          </ac:spMkLst>
        </pc:spChg>
        <pc:spChg chg="add del mod replST">
          <ac:chgData name="Holly Jalota" userId="151c0755-ebdb-4543-b130-909b4e7f85d6" providerId="ADAL" clId="{942DC373-8B79-474E-9EF6-682153E52446}" dt="2024-04-02T13:31:06.977" v="4396"/>
          <ac:spMkLst>
            <pc:docMk/>
            <pc:sldMk cId="3678226250" sldId="2147377558"/>
            <ac:spMk id="8" creationId="{E033B93E-197B-BA30-9A1D-A41C4033B047}"/>
          </ac:spMkLst>
        </pc:spChg>
        <pc:spChg chg="mod">
          <ac:chgData name="Holly Jalota" userId="151c0755-ebdb-4543-b130-909b4e7f85d6" providerId="ADAL" clId="{942DC373-8B79-474E-9EF6-682153E52446}" dt="2024-04-03T08:39:07.556" v="67209" actId="1076"/>
          <ac:spMkLst>
            <pc:docMk/>
            <pc:sldMk cId="3678226250" sldId="2147377558"/>
            <ac:spMk id="9" creationId="{4D2342B2-C1F5-7EAE-923D-08CFE289D44B}"/>
          </ac:spMkLst>
        </pc:spChg>
        <pc:spChg chg="mod">
          <ac:chgData name="Holly Jalota" userId="151c0755-ebdb-4543-b130-909b4e7f85d6" providerId="ADAL" clId="{942DC373-8B79-474E-9EF6-682153E52446}" dt="2024-04-03T08:39:07.556" v="67209" actId="1076"/>
          <ac:spMkLst>
            <pc:docMk/>
            <pc:sldMk cId="3678226250" sldId="2147377558"/>
            <ac:spMk id="10" creationId="{2EFDF9E4-DE7F-9B17-FA47-FEEC9ABDA9F2}"/>
          </ac:spMkLst>
        </pc:spChg>
        <pc:spChg chg="add del mod replST">
          <ac:chgData name="Holly Jalota" userId="151c0755-ebdb-4543-b130-909b4e7f85d6" providerId="ADAL" clId="{942DC373-8B79-474E-9EF6-682153E52446}" dt="2024-04-09T07:45:52.592" v="121052"/>
          <ac:spMkLst>
            <pc:docMk/>
            <pc:sldMk cId="3678226250" sldId="2147377558"/>
            <ac:spMk id="11" creationId="{1120B49E-0CC9-6504-CEDF-CE277DB1DB15}"/>
          </ac:spMkLst>
        </pc:spChg>
        <pc:spChg chg="del">
          <ac:chgData name="Holly Jalota" userId="151c0755-ebdb-4543-b130-909b4e7f85d6" providerId="ADAL" clId="{942DC373-8B79-474E-9EF6-682153E52446}" dt="2024-03-28T09:50:26.785" v="2335" actId="478"/>
          <ac:spMkLst>
            <pc:docMk/>
            <pc:sldMk cId="3678226250" sldId="2147377558"/>
            <ac:spMk id="11" creationId="{133DE355-339E-8AE7-EA60-EE6A8BD1E281}"/>
          </ac:spMkLst>
        </pc:spChg>
        <pc:spChg chg="add del mod replST">
          <ac:chgData name="Holly Jalota" userId="151c0755-ebdb-4543-b130-909b4e7f85d6" providerId="ADAL" clId="{942DC373-8B79-474E-9EF6-682153E52446}" dt="2024-04-02T13:31:56.086" v="5309"/>
          <ac:spMkLst>
            <pc:docMk/>
            <pc:sldMk cId="3678226250" sldId="2147377558"/>
            <ac:spMk id="11" creationId="{34EDF21E-B65E-E298-9AA6-390EC00B97A6}"/>
          </ac:spMkLst>
        </pc:spChg>
        <pc:spChg chg="add del mod replST">
          <ac:chgData name="Holly Jalota" userId="151c0755-ebdb-4543-b130-909b4e7f85d6" providerId="ADAL" clId="{942DC373-8B79-474E-9EF6-682153E52446}" dt="2024-04-10T12:33:40.235" v="178477"/>
          <ac:spMkLst>
            <pc:docMk/>
            <pc:sldMk cId="3678226250" sldId="2147377558"/>
            <ac:spMk id="11" creationId="{94C81B7F-797E-9347-1F0A-013C082555A3}"/>
          </ac:spMkLst>
        </pc:spChg>
        <pc:spChg chg="add del mod replST">
          <ac:chgData name="Holly Jalota" userId="151c0755-ebdb-4543-b130-909b4e7f85d6" providerId="ADAL" clId="{942DC373-8B79-474E-9EF6-682153E52446}" dt="2024-04-03T08:39:38.055" v="67892"/>
          <ac:spMkLst>
            <pc:docMk/>
            <pc:sldMk cId="3678226250" sldId="2147377558"/>
            <ac:spMk id="11" creationId="{966702DB-D936-C5AF-4234-0FDF22442B32}"/>
          </ac:spMkLst>
        </pc:spChg>
        <pc:spChg chg="add mod replST">
          <ac:chgData name="Holly Jalota" userId="151c0755-ebdb-4543-b130-909b4e7f85d6" providerId="ADAL" clId="{942DC373-8B79-474E-9EF6-682153E52446}" dt="2024-04-10T12:33:40.266" v="178502" actId="948"/>
          <ac:spMkLst>
            <pc:docMk/>
            <pc:sldMk cId="3678226250" sldId="2147377558"/>
            <ac:spMk id="12" creationId="{1AF79018-E902-5488-FF88-C87DCCB4AC49}"/>
          </ac:spMkLst>
        </pc:spChg>
        <pc:spChg chg="add del mod replST">
          <ac:chgData name="Holly Jalota" userId="151c0755-ebdb-4543-b130-909b4e7f85d6" providerId="ADAL" clId="{942DC373-8B79-474E-9EF6-682153E52446}" dt="2024-04-03T08:40:16.468" v="68225"/>
          <ac:spMkLst>
            <pc:docMk/>
            <pc:sldMk cId="3678226250" sldId="2147377558"/>
            <ac:spMk id="12" creationId="{288F4FE7-75F8-30CD-410D-1C0CFF66E2C8}"/>
          </ac:spMkLst>
        </pc:spChg>
        <pc:spChg chg="add del mod replST">
          <ac:chgData name="Holly Jalota" userId="151c0755-ebdb-4543-b130-909b4e7f85d6" providerId="ADAL" clId="{942DC373-8B79-474E-9EF6-682153E52446}" dt="2024-04-09T07:46:43.934" v="121256"/>
          <ac:spMkLst>
            <pc:docMk/>
            <pc:sldMk cId="3678226250" sldId="2147377558"/>
            <ac:spMk id="12" creationId="{628FC9AF-7979-DC0E-8457-F954C90EFDBF}"/>
          </ac:spMkLst>
        </pc:spChg>
        <pc:spChg chg="add del mod replST">
          <ac:chgData name="Holly Jalota" userId="151c0755-ebdb-4543-b130-909b4e7f85d6" providerId="ADAL" clId="{942DC373-8B79-474E-9EF6-682153E52446}" dt="2024-03-28T09:49:47.234" v="1373"/>
          <ac:spMkLst>
            <pc:docMk/>
            <pc:sldMk cId="3678226250" sldId="2147377558"/>
            <ac:spMk id="12" creationId="{C0780B19-184A-FFB9-1C21-872C35805796}"/>
          </ac:spMkLst>
        </pc:spChg>
        <pc:spChg chg="add mod replST delST">
          <ac:chgData name="Holly Jalota" userId="151c0755-ebdb-4543-b130-909b4e7f85d6" providerId="ADAL" clId="{942DC373-8B79-474E-9EF6-682153E52446}" dt="2024-04-02T13:31:51.202" v="5244" actId="20577"/>
          <ac:spMkLst>
            <pc:docMk/>
            <pc:sldMk cId="3678226250" sldId="2147377558"/>
            <ac:spMk id="12" creationId="{F53C9E94-48F9-10DD-86FD-CED16A6925D5}"/>
          </ac:spMkLst>
        </pc:spChg>
        <pc:spChg chg="add del mod replST">
          <ac:chgData name="Holly Jalota" userId="151c0755-ebdb-4543-b130-909b4e7f85d6" providerId="ADAL" clId="{942DC373-8B79-474E-9EF6-682153E52446}" dt="2024-04-03T08:40:25.915" v="68555"/>
          <ac:spMkLst>
            <pc:docMk/>
            <pc:sldMk cId="3678226250" sldId="2147377558"/>
            <ac:spMk id="13" creationId="{41F69284-382C-CECF-8A9A-E7D453848760}"/>
          </ac:spMkLst>
        </pc:spChg>
        <pc:spChg chg="add del mod replST">
          <ac:chgData name="Holly Jalota" userId="151c0755-ebdb-4543-b130-909b4e7f85d6" providerId="ADAL" clId="{942DC373-8B79-474E-9EF6-682153E52446}" dt="2024-03-28T09:49:56.848" v="1707"/>
          <ac:spMkLst>
            <pc:docMk/>
            <pc:sldMk cId="3678226250" sldId="2147377558"/>
            <ac:spMk id="13" creationId="{594BAD4D-BE37-5499-E629-3E72BA12F2E7}"/>
          </ac:spMkLst>
        </pc:spChg>
        <pc:spChg chg="add del mod replST">
          <ac:chgData name="Holly Jalota" userId="151c0755-ebdb-4543-b130-909b4e7f85d6" providerId="ADAL" clId="{942DC373-8B79-474E-9EF6-682153E52446}" dt="2024-04-02T13:32:05.392" v="5633" actId="478"/>
          <ac:spMkLst>
            <pc:docMk/>
            <pc:sldMk cId="3678226250" sldId="2147377558"/>
            <ac:spMk id="13" creationId="{66526516-AAEA-8508-6B9B-6FC47D216639}"/>
          </ac:spMkLst>
        </pc:spChg>
        <pc:spChg chg="add del mod replST">
          <ac:chgData name="Holly Jalota" userId="151c0755-ebdb-4543-b130-909b4e7f85d6" providerId="ADAL" clId="{942DC373-8B79-474E-9EF6-682153E52446}" dt="2024-04-09T07:46:53.107" v="121471"/>
          <ac:spMkLst>
            <pc:docMk/>
            <pc:sldMk cId="3678226250" sldId="2147377558"/>
            <ac:spMk id="13" creationId="{EC6C9D60-B801-9FDD-2FB9-011D34B9A7F3}"/>
          </ac:spMkLst>
        </pc:spChg>
        <pc:spChg chg="mod">
          <ac:chgData name="Holly Jalota" userId="151c0755-ebdb-4543-b130-909b4e7f85d6" providerId="ADAL" clId="{942DC373-8B79-474E-9EF6-682153E52446}" dt="2024-04-02T13:37:08.132" v="13175" actId="20577"/>
          <ac:spMkLst>
            <pc:docMk/>
            <pc:sldMk cId="3678226250" sldId="2147377558"/>
            <ac:spMk id="14" creationId="{5E86872E-161F-0D7F-71E7-8F99EE87E9B8}"/>
          </ac:spMkLst>
        </pc:spChg>
        <pc:spChg chg="del mod replST">
          <ac:chgData name="Holly Jalota" userId="151c0755-ebdb-4543-b130-909b4e7f85d6" providerId="ADAL" clId="{942DC373-8B79-474E-9EF6-682153E52446}" dt="2024-04-02T13:32:15.202" v="5890"/>
          <ac:spMkLst>
            <pc:docMk/>
            <pc:sldMk cId="3678226250" sldId="2147377558"/>
            <ac:spMk id="15" creationId="{01A5F70B-FEAB-F09F-FE3E-8F675EA6E1D1}"/>
          </ac:spMkLst>
        </pc:spChg>
        <pc:spChg chg="add del mod replST">
          <ac:chgData name="Holly Jalota" userId="151c0755-ebdb-4543-b130-909b4e7f85d6" providerId="ADAL" clId="{942DC373-8B79-474E-9EF6-682153E52446}" dt="2024-04-09T07:47:02.369" v="121668"/>
          <ac:spMkLst>
            <pc:docMk/>
            <pc:sldMk cId="3678226250" sldId="2147377558"/>
            <ac:spMk id="15" creationId="{5E8B897C-7E70-1929-50E9-E26ADE3880F8}"/>
          </ac:spMkLst>
        </pc:spChg>
        <pc:spChg chg="add del mod replST">
          <ac:chgData name="Holly Jalota" userId="151c0755-ebdb-4543-b130-909b4e7f85d6" providerId="ADAL" clId="{942DC373-8B79-474E-9EF6-682153E52446}" dt="2024-04-03T08:40:56.575" v="68927"/>
          <ac:spMkLst>
            <pc:docMk/>
            <pc:sldMk cId="3678226250" sldId="2147377558"/>
            <ac:spMk id="15" creationId="{7285A8B3-9B51-8C70-F19D-65D2241D72EF}"/>
          </ac:spMkLst>
        </pc:spChg>
        <pc:spChg chg="add del mod replST">
          <ac:chgData name="Holly Jalota" userId="151c0755-ebdb-4543-b130-909b4e7f85d6" providerId="ADAL" clId="{942DC373-8B79-474E-9EF6-682153E52446}" dt="2024-03-28T09:50:24.788" v="2039"/>
          <ac:spMkLst>
            <pc:docMk/>
            <pc:sldMk cId="3678226250" sldId="2147377558"/>
            <ac:spMk id="15" creationId="{DF241D3C-8489-DB83-D1A7-885769AD63F8}"/>
          </ac:spMkLst>
        </pc:spChg>
        <pc:spChg chg="add del mod replST">
          <ac:chgData name="Holly Jalota" userId="151c0755-ebdb-4543-b130-909b4e7f85d6" providerId="ADAL" clId="{942DC373-8B79-474E-9EF6-682153E52446}" dt="2024-04-02T13:32:26.818" v="6222"/>
          <ac:spMkLst>
            <pc:docMk/>
            <pc:sldMk cId="3678226250" sldId="2147377558"/>
            <ac:spMk id="16" creationId="{0AF672EB-BAE5-F291-A3B4-7A82A1A1C8AC}"/>
          </ac:spMkLst>
        </pc:spChg>
        <pc:spChg chg="add del mod replST">
          <ac:chgData name="Holly Jalota" userId="151c0755-ebdb-4543-b130-909b4e7f85d6" providerId="ADAL" clId="{942DC373-8B79-474E-9EF6-682153E52446}" dt="2024-03-28T09:50:36.103" v="2373"/>
          <ac:spMkLst>
            <pc:docMk/>
            <pc:sldMk cId="3678226250" sldId="2147377558"/>
            <ac:spMk id="16" creationId="{1F21C6AE-1CB9-2408-A52B-E1D977A1FD8E}"/>
          </ac:spMkLst>
        </pc:spChg>
        <pc:spChg chg="add del mod replST">
          <ac:chgData name="Holly Jalota" userId="151c0755-ebdb-4543-b130-909b4e7f85d6" providerId="ADAL" clId="{942DC373-8B79-474E-9EF6-682153E52446}" dt="2024-04-09T07:47:11.705" v="121867"/>
          <ac:spMkLst>
            <pc:docMk/>
            <pc:sldMk cId="3678226250" sldId="2147377558"/>
            <ac:spMk id="16" creationId="{A87B4379-4DDF-A13F-9674-E8F1D5C3F44E}"/>
          </ac:spMkLst>
        </pc:spChg>
        <pc:spChg chg="add del mod replST">
          <ac:chgData name="Holly Jalota" userId="151c0755-ebdb-4543-b130-909b4e7f85d6" providerId="ADAL" clId="{942DC373-8B79-474E-9EF6-682153E52446}" dt="2024-04-03T08:41:06.015" v="69232"/>
          <ac:spMkLst>
            <pc:docMk/>
            <pc:sldMk cId="3678226250" sldId="2147377558"/>
            <ac:spMk id="16" creationId="{F3B5F960-60F3-7276-AF9C-0214337A1DDE}"/>
          </ac:spMkLst>
        </pc:spChg>
        <pc:spChg chg="add del mod replST">
          <ac:chgData name="Holly Jalota" userId="151c0755-ebdb-4543-b130-909b4e7f85d6" providerId="ADAL" clId="{942DC373-8B79-474E-9EF6-682153E52446}" dt="2024-04-09T07:47:21.059" v="122064"/>
          <ac:spMkLst>
            <pc:docMk/>
            <pc:sldMk cId="3678226250" sldId="2147377558"/>
            <ac:spMk id="17" creationId="{4041B048-925E-FA0F-846E-E9587A5DB470}"/>
          </ac:spMkLst>
        </pc:spChg>
        <pc:spChg chg="add del mod replST">
          <ac:chgData name="Holly Jalota" userId="151c0755-ebdb-4543-b130-909b4e7f85d6" providerId="ADAL" clId="{942DC373-8B79-474E-9EF6-682153E52446}" dt="2024-04-03T08:41:17.249" v="69540"/>
          <ac:spMkLst>
            <pc:docMk/>
            <pc:sldMk cId="3678226250" sldId="2147377558"/>
            <ac:spMk id="17" creationId="{474895F1-2336-13C1-EB92-71C8C302D9A8}"/>
          </ac:spMkLst>
        </pc:spChg>
        <pc:spChg chg="add del mod replST">
          <ac:chgData name="Holly Jalota" userId="151c0755-ebdb-4543-b130-909b4e7f85d6" providerId="ADAL" clId="{942DC373-8B79-474E-9EF6-682153E52446}" dt="2024-04-02T13:32:36.230" v="6555"/>
          <ac:spMkLst>
            <pc:docMk/>
            <pc:sldMk cId="3678226250" sldId="2147377558"/>
            <ac:spMk id="17" creationId="{6BAE153C-12F5-C268-7C72-0F48A2653052}"/>
          </ac:spMkLst>
        </pc:spChg>
        <pc:spChg chg="add del mod replST">
          <ac:chgData name="Holly Jalota" userId="151c0755-ebdb-4543-b130-909b4e7f85d6" providerId="ADAL" clId="{942DC373-8B79-474E-9EF6-682153E52446}" dt="2024-03-28T11:14:22.413" v="2704"/>
          <ac:spMkLst>
            <pc:docMk/>
            <pc:sldMk cId="3678226250" sldId="2147377558"/>
            <ac:spMk id="17" creationId="{88916A47-A9AA-A911-9A66-5ACCBC7F55A6}"/>
          </ac:spMkLst>
        </pc:spChg>
        <pc:spChg chg="add del mod replST">
          <ac:chgData name="Holly Jalota" userId="151c0755-ebdb-4543-b130-909b4e7f85d6" providerId="ADAL" clId="{942DC373-8B79-474E-9EF6-682153E52446}" dt="2024-04-02T13:35:23.029" v="10952"/>
          <ac:spMkLst>
            <pc:docMk/>
            <pc:sldMk cId="3678226250" sldId="2147377558"/>
            <ac:spMk id="18" creationId="{1E44328C-466D-CF6E-9532-52A9948E9E97}"/>
          </ac:spMkLst>
        </pc:spChg>
        <pc:spChg chg="add del mod replST">
          <ac:chgData name="Holly Jalota" userId="151c0755-ebdb-4543-b130-909b4e7f85d6" providerId="ADAL" clId="{942DC373-8B79-474E-9EF6-682153E52446}" dt="2024-03-28T11:46:02.686" v="3035"/>
          <ac:spMkLst>
            <pc:docMk/>
            <pc:sldMk cId="3678226250" sldId="2147377558"/>
            <ac:spMk id="18" creationId="{34C20ED2-79B8-2CA1-1BBA-F07C8FF4FFAD}"/>
          </ac:spMkLst>
        </pc:spChg>
        <pc:spChg chg="add del mod replST">
          <ac:chgData name="Holly Jalota" userId="151c0755-ebdb-4543-b130-909b4e7f85d6" providerId="ADAL" clId="{942DC373-8B79-474E-9EF6-682153E52446}" dt="2024-04-03T08:41:26.635" v="69883"/>
          <ac:spMkLst>
            <pc:docMk/>
            <pc:sldMk cId="3678226250" sldId="2147377558"/>
            <ac:spMk id="18" creationId="{524EBDD9-F64A-2C07-6D50-8E25BDF16665}"/>
          </ac:spMkLst>
        </pc:spChg>
        <pc:spChg chg="add del mod replST">
          <ac:chgData name="Holly Jalota" userId="151c0755-ebdb-4543-b130-909b4e7f85d6" providerId="ADAL" clId="{942DC373-8B79-474E-9EF6-682153E52446}" dt="2024-04-09T07:47:32.876" v="122261"/>
          <ac:spMkLst>
            <pc:docMk/>
            <pc:sldMk cId="3678226250" sldId="2147377558"/>
            <ac:spMk id="18" creationId="{5BAD8E9A-A17F-412C-9D65-67D939F7A945}"/>
          </ac:spMkLst>
        </pc:spChg>
        <pc:spChg chg="add del mod replST">
          <ac:chgData name="Holly Jalota" userId="151c0755-ebdb-4543-b130-909b4e7f85d6" providerId="ADAL" clId="{942DC373-8B79-474E-9EF6-682153E52446}" dt="2024-04-09T07:48:30.284" v="122460"/>
          <ac:spMkLst>
            <pc:docMk/>
            <pc:sldMk cId="3678226250" sldId="2147377558"/>
            <ac:spMk id="19" creationId="{082A96E8-839A-AB6D-FC8C-F1178F252576}"/>
          </ac:spMkLst>
        </pc:spChg>
        <pc:spChg chg="add del mod replST delST">
          <ac:chgData name="Holly Jalota" userId="151c0755-ebdb-4543-b130-909b4e7f85d6" providerId="ADAL" clId="{942DC373-8B79-474E-9EF6-682153E52446}" dt="2024-04-02T13:35:08.701" v="10308" actId="20577"/>
          <ac:spMkLst>
            <pc:docMk/>
            <pc:sldMk cId="3678226250" sldId="2147377558"/>
            <ac:spMk id="19" creationId="{B570ADD0-9EAD-BBA3-CD34-16FE2C4015C4}"/>
          </ac:spMkLst>
        </pc:spChg>
        <pc:spChg chg="add del mod replST">
          <ac:chgData name="Holly Jalota" userId="151c0755-ebdb-4543-b130-909b4e7f85d6" providerId="ADAL" clId="{942DC373-8B79-474E-9EF6-682153E52446}" dt="2024-03-28T15:08:56.103" v="3392"/>
          <ac:spMkLst>
            <pc:docMk/>
            <pc:sldMk cId="3678226250" sldId="2147377558"/>
            <ac:spMk id="19" creationId="{E98AADDC-D544-9403-D185-0FE45D098665}"/>
          </ac:spMkLst>
        </pc:spChg>
        <pc:spChg chg="add del mod replST">
          <ac:chgData name="Holly Jalota" userId="151c0755-ebdb-4543-b130-909b4e7f85d6" providerId="ADAL" clId="{942DC373-8B79-474E-9EF6-682153E52446}" dt="2024-04-03T08:41:35.946" v="70224"/>
          <ac:spMkLst>
            <pc:docMk/>
            <pc:sldMk cId="3678226250" sldId="2147377558"/>
            <ac:spMk id="19" creationId="{F8CC3780-A734-AF88-3250-2CEE850D7F96}"/>
          </ac:spMkLst>
        </pc:spChg>
        <pc:spChg chg="add del mod replST">
          <ac:chgData name="Holly Jalota" userId="151c0755-ebdb-4543-b130-909b4e7f85d6" providerId="ADAL" clId="{942DC373-8B79-474E-9EF6-682153E52446}" dt="2024-03-28T15:09:05.817" v="3725"/>
          <ac:spMkLst>
            <pc:docMk/>
            <pc:sldMk cId="3678226250" sldId="2147377558"/>
            <ac:spMk id="20" creationId="{0C8DF9EB-4362-19F7-C400-00F51171DA36}"/>
          </ac:spMkLst>
        </pc:spChg>
        <pc:spChg chg="add del mod replST">
          <ac:chgData name="Holly Jalota" userId="151c0755-ebdb-4543-b130-909b4e7f85d6" providerId="ADAL" clId="{942DC373-8B79-474E-9EF6-682153E52446}" dt="2024-04-09T07:48:59.073" v="122661"/>
          <ac:spMkLst>
            <pc:docMk/>
            <pc:sldMk cId="3678226250" sldId="2147377558"/>
            <ac:spMk id="20" creationId="{224FE490-05F2-1FE3-5FA4-51FAE2393E26}"/>
          </ac:spMkLst>
        </pc:spChg>
        <pc:spChg chg="add del mod replST delST">
          <ac:chgData name="Holly Jalota" userId="151c0755-ebdb-4543-b130-909b4e7f85d6" providerId="ADAL" clId="{942DC373-8B79-474E-9EF6-682153E52446}" dt="2024-04-02T13:35:08.542" v="10057" actId="20577"/>
          <ac:spMkLst>
            <pc:docMk/>
            <pc:sldMk cId="3678226250" sldId="2147377558"/>
            <ac:spMk id="20" creationId="{A365B18C-153C-47BD-5155-2DD65F5ED528}"/>
          </ac:spMkLst>
        </pc:spChg>
        <pc:spChg chg="add del mod replST">
          <ac:chgData name="Holly Jalota" userId="151c0755-ebdb-4543-b130-909b4e7f85d6" providerId="ADAL" clId="{942DC373-8B79-474E-9EF6-682153E52446}" dt="2024-04-03T08:43:05.582" v="70529"/>
          <ac:spMkLst>
            <pc:docMk/>
            <pc:sldMk cId="3678226250" sldId="2147377558"/>
            <ac:spMk id="20" creationId="{B0B6058A-96D3-2F00-0095-A3292593FCE0}"/>
          </ac:spMkLst>
        </pc:spChg>
        <pc:spChg chg="del">
          <ac:chgData name="Holly Jalota" userId="151c0755-ebdb-4543-b130-909b4e7f85d6" providerId="ADAL" clId="{942DC373-8B79-474E-9EF6-682153E52446}" dt="2024-04-09T07:45:22.441" v="120654"/>
          <ac:spMkLst>
            <pc:docMk/>
            <pc:sldMk cId="3678226250" sldId="2147377558"/>
            <ac:spMk id="21" creationId="{43817B26-3BF6-8E60-04DA-06BA6A42A75B}"/>
          </ac:spMkLst>
        </pc:spChg>
        <pc:spChg chg="add del mod replST">
          <ac:chgData name="Holly Jalota" userId="151c0755-ebdb-4543-b130-909b4e7f85d6" providerId="ADAL" clId="{942DC373-8B79-474E-9EF6-682153E52446}" dt="2024-04-03T08:45:18.372" v="70835"/>
          <ac:spMkLst>
            <pc:docMk/>
            <pc:sldMk cId="3678226250" sldId="2147377558"/>
            <ac:spMk id="21" creationId="{AFC74D38-2DD5-8336-5966-3F7258C81331}"/>
          </ac:spMkLst>
        </pc:spChg>
        <pc:spChg chg="add del mod replST">
          <ac:chgData name="Holly Jalota" userId="151c0755-ebdb-4543-b130-909b4e7f85d6" providerId="ADAL" clId="{942DC373-8B79-474E-9EF6-682153E52446}" dt="2024-04-02T13:30:57.552" v="4063"/>
          <ac:spMkLst>
            <pc:docMk/>
            <pc:sldMk cId="3678226250" sldId="2147377558"/>
            <ac:spMk id="21" creationId="{FB9FD1AA-C6A4-E929-8556-537988FD9E6B}"/>
          </ac:spMkLst>
        </pc:spChg>
        <pc:spChg chg="add del mod replST">
          <ac:chgData name="Holly Jalota" userId="151c0755-ebdb-4543-b130-909b4e7f85d6" providerId="ADAL" clId="{942DC373-8B79-474E-9EF6-682153E52446}" dt="2024-04-09T07:50:21.430" v="122860"/>
          <ac:spMkLst>
            <pc:docMk/>
            <pc:sldMk cId="3678226250" sldId="2147377558"/>
            <ac:spMk id="22" creationId="{6F02AC7B-CBF5-4766-F2BD-2AEAB16C053B}"/>
          </ac:spMkLst>
        </pc:spChg>
        <pc:spChg chg="add del mod replST delST">
          <ac:chgData name="Holly Jalota" userId="151c0755-ebdb-4543-b130-909b4e7f85d6" providerId="ADAL" clId="{942DC373-8B79-474E-9EF6-682153E52446}" dt="2024-04-02T13:35:08.367" v="9810" actId="20577"/>
          <ac:spMkLst>
            <pc:docMk/>
            <pc:sldMk cId="3678226250" sldId="2147377558"/>
            <ac:spMk id="22" creationId="{7024E301-B1A6-82B9-4812-646632F7E9F7}"/>
          </ac:spMkLst>
        </pc:spChg>
        <pc:spChg chg="add del mod replST">
          <ac:chgData name="Holly Jalota" userId="151c0755-ebdb-4543-b130-909b4e7f85d6" providerId="ADAL" clId="{942DC373-8B79-474E-9EF6-682153E52446}" dt="2024-04-03T08:45:46.543" v="71143"/>
          <ac:spMkLst>
            <pc:docMk/>
            <pc:sldMk cId="3678226250" sldId="2147377558"/>
            <ac:spMk id="22" creationId="{8B4A23C4-6857-3F25-A46C-4540A45368DE}"/>
          </ac:spMkLst>
        </pc:spChg>
        <pc:spChg chg="add del mod replST">
          <ac:chgData name="Holly Jalota" userId="151c0755-ebdb-4543-b130-909b4e7f85d6" providerId="ADAL" clId="{942DC373-8B79-474E-9EF6-682153E52446}" dt="2024-04-03T08:45:57.890" v="71448"/>
          <ac:spMkLst>
            <pc:docMk/>
            <pc:sldMk cId="3678226250" sldId="2147377558"/>
            <ac:spMk id="23" creationId="{0E210B04-C64B-A52F-2031-941CA1103529}"/>
          </ac:spMkLst>
        </pc:spChg>
        <pc:spChg chg="add del mod replST">
          <ac:chgData name="Holly Jalota" userId="151c0755-ebdb-4543-b130-909b4e7f85d6" providerId="ADAL" clId="{942DC373-8B79-474E-9EF6-682153E52446}" dt="2024-04-09T07:50:58.506" v="123059"/>
          <ac:spMkLst>
            <pc:docMk/>
            <pc:sldMk cId="3678226250" sldId="2147377558"/>
            <ac:spMk id="23" creationId="{40507CE6-D1E8-E11E-2A43-E7BDF424FD6B}"/>
          </ac:spMkLst>
        </pc:spChg>
        <pc:spChg chg="add del mod replST delST">
          <ac:chgData name="Holly Jalota" userId="151c0755-ebdb-4543-b130-909b4e7f85d6" providerId="ADAL" clId="{942DC373-8B79-474E-9EF6-682153E52446}" dt="2024-04-02T13:35:08.210" v="9559" actId="20577"/>
          <ac:spMkLst>
            <pc:docMk/>
            <pc:sldMk cId="3678226250" sldId="2147377558"/>
            <ac:spMk id="23" creationId="{904BDCCE-90B2-BC8B-AD26-5D02B3A19DFF}"/>
          </ac:spMkLst>
        </pc:spChg>
        <pc:spChg chg="add del mod replST">
          <ac:chgData name="Holly Jalota" userId="151c0755-ebdb-4543-b130-909b4e7f85d6" providerId="ADAL" clId="{942DC373-8B79-474E-9EF6-682153E52446}" dt="2024-04-09T07:51:29.106" v="123275"/>
          <ac:spMkLst>
            <pc:docMk/>
            <pc:sldMk cId="3678226250" sldId="2147377558"/>
            <ac:spMk id="24" creationId="{07FFFC5C-F827-A519-6D4F-069EA78145A4}"/>
          </ac:spMkLst>
        </pc:spChg>
        <pc:spChg chg="add del mod replST delST">
          <ac:chgData name="Holly Jalota" userId="151c0755-ebdb-4543-b130-909b4e7f85d6" providerId="ADAL" clId="{942DC373-8B79-474E-9EF6-682153E52446}" dt="2024-04-02T13:35:01.570" v="8734" actId="20577"/>
          <ac:spMkLst>
            <pc:docMk/>
            <pc:sldMk cId="3678226250" sldId="2147377558"/>
            <ac:spMk id="24" creationId="{BA723C61-AF90-7171-159F-DF55120BD7C1}"/>
          </ac:spMkLst>
        </pc:spChg>
        <pc:spChg chg="add del mod replST">
          <ac:chgData name="Holly Jalota" userId="151c0755-ebdb-4543-b130-909b4e7f85d6" providerId="ADAL" clId="{942DC373-8B79-474E-9EF6-682153E52446}" dt="2024-04-03T08:46:27.574" v="71753"/>
          <ac:spMkLst>
            <pc:docMk/>
            <pc:sldMk cId="3678226250" sldId="2147377558"/>
            <ac:spMk id="24" creationId="{C74B2ACF-BF1D-CEFE-AFC9-DCEE04FA2BB6}"/>
          </ac:spMkLst>
        </pc:spChg>
        <pc:spChg chg="add mod replST delST">
          <ac:chgData name="Holly Jalota" userId="151c0755-ebdb-4543-b130-909b4e7f85d6" providerId="ADAL" clId="{942DC373-8B79-474E-9EF6-682153E52446}" dt="2024-04-02T13:35:05.071" v="9312" actId="20577"/>
          <ac:spMkLst>
            <pc:docMk/>
            <pc:sldMk cId="3678226250" sldId="2147377558"/>
            <ac:spMk id="25" creationId="{6C6EBC85-62C7-7D92-C694-9F822DB7E416}"/>
          </ac:spMkLst>
        </pc:spChg>
        <pc:spChg chg="add del mod replST">
          <ac:chgData name="Holly Jalota" userId="151c0755-ebdb-4543-b130-909b4e7f85d6" providerId="ADAL" clId="{942DC373-8B79-474E-9EF6-682153E52446}" dt="2024-04-09T07:51:50.789" v="123475"/>
          <ac:spMkLst>
            <pc:docMk/>
            <pc:sldMk cId="3678226250" sldId="2147377558"/>
            <ac:spMk id="25" creationId="{A3070232-CDAE-74BC-95ED-B1C630682F02}"/>
          </ac:spMkLst>
        </pc:spChg>
        <pc:spChg chg="add del mod replST">
          <ac:chgData name="Holly Jalota" userId="151c0755-ebdb-4543-b130-909b4e7f85d6" providerId="ADAL" clId="{942DC373-8B79-474E-9EF6-682153E52446}" dt="2024-04-03T08:47:30.854" v="72060"/>
          <ac:spMkLst>
            <pc:docMk/>
            <pc:sldMk cId="3678226250" sldId="2147377558"/>
            <ac:spMk id="25" creationId="{DAA7AE63-23F8-C2AC-8C99-B1ACAA8F2D7F}"/>
          </ac:spMkLst>
        </pc:spChg>
        <pc:spChg chg="add del mod replST">
          <ac:chgData name="Holly Jalota" userId="151c0755-ebdb-4543-b130-909b4e7f85d6" providerId="ADAL" clId="{942DC373-8B79-474E-9EF6-682153E52446}" dt="2024-04-09T07:52:12.396" v="123675"/>
          <ac:spMkLst>
            <pc:docMk/>
            <pc:sldMk cId="3678226250" sldId="2147377558"/>
            <ac:spMk id="26" creationId="{7EB73D23-EE81-62E6-3F4D-E69DD14F1728}"/>
          </ac:spMkLst>
        </pc:spChg>
        <pc:spChg chg="add mod replST delST">
          <ac:chgData name="Holly Jalota" userId="151c0755-ebdb-4543-b130-909b4e7f85d6" providerId="ADAL" clId="{942DC373-8B79-474E-9EF6-682153E52446}" dt="2024-04-02T13:35:16.391" v="10886" actId="20577"/>
          <ac:spMkLst>
            <pc:docMk/>
            <pc:sldMk cId="3678226250" sldId="2147377558"/>
            <ac:spMk id="26" creationId="{8DCE48AC-538B-7318-E09C-6230BC7C960C}"/>
          </ac:spMkLst>
        </pc:spChg>
        <pc:spChg chg="add del mod replST">
          <ac:chgData name="Holly Jalota" userId="151c0755-ebdb-4543-b130-909b4e7f85d6" providerId="ADAL" clId="{942DC373-8B79-474E-9EF6-682153E52446}" dt="2024-04-03T08:47:42.818" v="72365"/>
          <ac:spMkLst>
            <pc:docMk/>
            <pc:sldMk cId="3678226250" sldId="2147377558"/>
            <ac:spMk id="26" creationId="{D1C74974-5365-BB83-CCF4-45B36FCC0C8C}"/>
          </ac:spMkLst>
        </pc:spChg>
        <pc:spChg chg="add del mod replST">
          <ac:chgData name="Holly Jalota" userId="151c0755-ebdb-4543-b130-909b4e7f85d6" providerId="ADAL" clId="{942DC373-8B79-474E-9EF6-682153E52446}" dt="2024-04-09T07:52:39.025" v="123888"/>
          <ac:spMkLst>
            <pc:docMk/>
            <pc:sldMk cId="3678226250" sldId="2147377558"/>
            <ac:spMk id="27" creationId="{7831E94F-31F9-9962-7C91-B7FCD21D9AD8}"/>
          </ac:spMkLst>
        </pc:spChg>
        <pc:spChg chg="add del mod replST">
          <ac:chgData name="Holly Jalota" userId="151c0755-ebdb-4543-b130-909b4e7f85d6" providerId="ADAL" clId="{942DC373-8B79-474E-9EF6-682153E52446}" dt="2024-04-03T08:47:53.443" v="72671"/>
          <ac:spMkLst>
            <pc:docMk/>
            <pc:sldMk cId="3678226250" sldId="2147377558"/>
            <ac:spMk id="27" creationId="{79F77274-0ADF-32DE-5581-FB5AB7A31A78}"/>
          </ac:spMkLst>
        </pc:spChg>
        <pc:spChg chg="add del mod replST">
          <ac:chgData name="Holly Jalota" userId="151c0755-ebdb-4543-b130-909b4e7f85d6" providerId="ADAL" clId="{942DC373-8B79-474E-9EF6-682153E52446}" dt="2024-04-02T13:36:26.917" v="11865"/>
          <ac:spMkLst>
            <pc:docMk/>
            <pc:sldMk cId="3678226250" sldId="2147377558"/>
            <ac:spMk id="27" creationId="{A70ABDCC-70BD-533E-4E9E-E3844227C749}"/>
          </ac:spMkLst>
        </pc:spChg>
        <pc:spChg chg="add mod replST delST">
          <ac:chgData name="Holly Jalota" userId="151c0755-ebdb-4543-b130-909b4e7f85d6" providerId="ADAL" clId="{942DC373-8B79-474E-9EF6-682153E52446}" dt="2024-04-02T13:36:23.186" v="11799" actId="20577"/>
          <ac:spMkLst>
            <pc:docMk/>
            <pc:sldMk cId="3678226250" sldId="2147377558"/>
            <ac:spMk id="28" creationId="{064B787D-B1E9-5D6A-A27B-413B7DD5A65C}"/>
          </ac:spMkLst>
        </pc:spChg>
        <pc:spChg chg="add del mod replST">
          <ac:chgData name="Holly Jalota" userId="151c0755-ebdb-4543-b130-909b4e7f85d6" providerId="ADAL" clId="{942DC373-8B79-474E-9EF6-682153E52446}" dt="2024-04-03T08:48:03.469" v="72976"/>
          <ac:spMkLst>
            <pc:docMk/>
            <pc:sldMk cId="3678226250" sldId="2147377558"/>
            <ac:spMk id="28" creationId="{5A96237A-315B-CF20-8C0E-9AC6D54E7C54}"/>
          </ac:spMkLst>
        </pc:spChg>
        <pc:spChg chg="add del mod replST">
          <ac:chgData name="Holly Jalota" userId="151c0755-ebdb-4543-b130-909b4e7f85d6" providerId="ADAL" clId="{942DC373-8B79-474E-9EF6-682153E52446}" dt="2024-04-09T07:53:08.699" v="124092"/>
          <ac:spMkLst>
            <pc:docMk/>
            <pc:sldMk cId="3678226250" sldId="2147377558"/>
            <ac:spMk id="28" creationId="{A68922F1-5E07-8D92-54EE-28D7565A93CB}"/>
          </ac:spMkLst>
        </pc:spChg>
        <pc:spChg chg="add del mod replST">
          <ac:chgData name="Holly Jalota" userId="151c0755-ebdb-4543-b130-909b4e7f85d6" providerId="ADAL" clId="{942DC373-8B79-474E-9EF6-682153E52446}" dt="2024-04-03T08:48:47.344" v="73284"/>
          <ac:spMkLst>
            <pc:docMk/>
            <pc:sldMk cId="3678226250" sldId="2147377558"/>
            <ac:spMk id="29" creationId="{8F33A8A2-997C-18A4-9218-612BEB519FD1}"/>
          </ac:spMkLst>
        </pc:spChg>
        <pc:spChg chg="add del mod replST">
          <ac:chgData name="Holly Jalota" userId="151c0755-ebdb-4543-b130-909b4e7f85d6" providerId="ADAL" clId="{942DC373-8B79-474E-9EF6-682153E52446}" dt="2024-04-09T07:53:17.913" v="124307"/>
          <ac:spMkLst>
            <pc:docMk/>
            <pc:sldMk cId="3678226250" sldId="2147377558"/>
            <ac:spMk id="29" creationId="{91A2856C-412F-DC15-8117-54523F0F7338}"/>
          </ac:spMkLst>
        </pc:spChg>
        <pc:spChg chg="add del mod replST">
          <ac:chgData name="Holly Jalota" userId="151c0755-ebdb-4543-b130-909b4e7f85d6" providerId="ADAL" clId="{942DC373-8B79-474E-9EF6-682153E52446}" dt="2024-04-02T13:36:36.787" v="12202"/>
          <ac:spMkLst>
            <pc:docMk/>
            <pc:sldMk cId="3678226250" sldId="2147377558"/>
            <ac:spMk id="29" creationId="{FA5955AB-F6DA-A57D-6B70-753AC41055C3}"/>
          </ac:spMkLst>
        </pc:spChg>
        <pc:spChg chg="add del mod replST">
          <ac:chgData name="Holly Jalota" userId="151c0755-ebdb-4543-b130-909b4e7f85d6" providerId="ADAL" clId="{942DC373-8B79-474E-9EF6-682153E52446}" dt="2024-04-09T07:53:27.077" v="124513"/>
          <ac:spMkLst>
            <pc:docMk/>
            <pc:sldMk cId="3678226250" sldId="2147377558"/>
            <ac:spMk id="30" creationId="{903CE66B-BE04-63B8-3EBD-FAA52D0FEB27}"/>
          </ac:spMkLst>
        </pc:spChg>
        <pc:spChg chg="add del mod replST">
          <ac:chgData name="Holly Jalota" userId="151c0755-ebdb-4543-b130-909b4e7f85d6" providerId="ADAL" clId="{942DC373-8B79-474E-9EF6-682153E52446}" dt="2024-04-02T13:36:46.434" v="12538"/>
          <ac:spMkLst>
            <pc:docMk/>
            <pc:sldMk cId="3678226250" sldId="2147377558"/>
            <ac:spMk id="30" creationId="{BB3C81E6-01DF-05C7-4936-5DDDF6AFAC61}"/>
          </ac:spMkLst>
        </pc:spChg>
        <pc:spChg chg="add del mod replST">
          <ac:chgData name="Holly Jalota" userId="151c0755-ebdb-4543-b130-909b4e7f85d6" providerId="ADAL" clId="{942DC373-8B79-474E-9EF6-682153E52446}" dt="2024-04-03T08:48:57.411" v="73589"/>
          <ac:spMkLst>
            <pc:docMk/>
            <pc:sldMk cId="3678226250" sldId="2147377558"/>
            <ac:spMk id="30" creationId="{E15D5B2B-9D0D-0D81-77F2-13325E7787AD}"/>
          </ac:spMkLst>
        </pc:spChg>
        <pc:spChg chg="add del mod replST">
          <ac:chgData name="Holly Jalota" userId="151c0755-ebdb-4543-b130-909b4e7f85d6" providerId="ADAL" clId="{942DC373-8B79-474E-9EF6-682153E52446}" dt="2024-04-02T13:36:55.800" v="12873"/>
          <ac:spMkLst>
            <pc:docMk/>
            <pc:sldMk cId="3678226250" sldId="2147377558"/>
            <ac:spMk id="31" creationId="{310EE6BF-D5AE-FCE4-9B74-84B444764433}"/>
          </ac:spMkLst>
        </pc:spChg>
        <pc:spChg chg="add del mod replST">
          <ac:chgData name="Holly Jalota" userId="151c0755-ebdb-4543-b130-909b4e7f85d6" providerId="ADAL" clId="{942DC373-8B79-474E-9EF6-682153E52446}" dt="2024-04-03T08:49:06.751" v="73910"/>
          <ac:spMkLst>
            <pc:docMk/>
            <pc:sldMk cId="3678226250" sldId="2147377558"/>
            <ac:spMk id="31" creationId="{70A76110-F2C4-ECE3-D5DE-AC010E031FC3}"/>
          </ac:spMkLst>
        </pc:spChg>
        <pc:spChg chg="add del mod replST">
          <ac:chgData name="Holly Jalota" userId="151c0755-ebdb-4543-b130-909b4e7f85d6" providerId="ADAL" clId="{942DC373-8B79-474E-9EF6-682153E52446}" dt="2024-04-09T07:53:53.267" v="124775"/>
          <ac:spMkLst>
            <pc:docMk/>
            <pc:sldMk cId="3678226250" sldId="2147377558"/>
            <ac:spMk id="31" creationId="{D0F91B43-2460-9A72-985B-013AE57F18D6}"/>
          </ac:spMkLst>
        </pc:spChg>
        <pc:spChg chg="add del mod replST">
          <ac:chgData name="Holly Jalota" userId="151c0755-ebdb-4543-b130-909b4e7f85d6" providerId="ADAL" clId="{942DC373-8B79-474E-9EF6-682153E52446}" dt="2024-04-02T13:37:16.512" v="13211"/>
          <ac:spMkLst>
            <pc:docMk/>
            <pc:sldMk cId="3678226250" sldId="2147377558"/>
            <ac:spMk id="32" creationId="{1DA6FB26-9C62-484E-CC0E-70B2D6BEA6F7}"/>
          </ac:spMkLst>
        </pc:spChg>
        <pc:spChg chg="add del mod replST">
          <ac:chgData name="Holly Jalota" userId="151c0755-ebdb-4543-b130-909b4e7f85d6" providerId="ADAL" clId="{942DC373-8B79-474E-9EF6-682153E52446}" dt="2024-04-03T08:49:16.426" v="74228"/>
          <ac:spMkLst>
            <pc:docMk/>
            <pc:sldMk cId="3678226250" sldId="2147377558"/>
            <ac:spMk id="32" creationId="{30D16824-61EE-496A-32C9-4C9841F9A807}"/>
          </ac:spMkLst>
        </pc:spChg>
        <pc:spChg chg="add del mod replST">
          <ac:chgData name="Holly Jalota" userId="151c0755-ebdb-4543-b130-909b4e7f85d6" providerId="ADAL" clId="{942DC373-8B79-474E-9EF6-682153E52446}" dt="2024-04-09T07:54:02.520" v="125013"/>
          <ac:spMkLst>
            <pc:docMk/>
            <pc:sldMk cId="3678226250" sldId="2147377558"/>
            <ac:spMk id="32" creationId="{4B28904E-DD3B-305D-3B42-A09A66D2EB91}"/>
          </ac:spMkLst>
        </pc:spChg>
        <pc:spChg chg="add del mod replST">
          <ac:chgData name="Holly Jalota" userId="151c0755-ebdb-4543-b130-909b4e7f85d6" providerId="ADAL" clId="{942DC373-8B79-474E-9EF6-682153E52446}" dt="2024-04-02T13:37:48.218" v="13559"/>
          <ac:spMkLst>
            <pc:docMk/>
            <pc:sldMk cId="3678226250" sldId="2147377558"/>
            <ac:spMk id="33" creationId="{1C9C3D3B-9C43-ABC7-8288-E34C29173639}"/>
          </ac:spMkLst>
        </pc:spChg>
        <pc:spChg chg="add del mod replST">
          <ac:chgData name="Holly Jalota" userId="151c0755-ebdb-4543-b130-909b4e7f85d6" providerId="ADAL" clId="{942DC373-8B79-474E-9EF6-682153E52446}" dt="2024-04-09T07:54:28.486" v="125215"/>
          <ac:spMkLst>
            <pc:docMk/>
            <pc:sldMk cId="3678226250" sldId="2147377558"/>
            <ac:spMk id="33" creationId="{955C771B-A1EF-33AC-A08F-29355B4C1314}"/>
          </ac:spMkLst>
        </pc:spChg>
        <pc:spChg chg="add del mod replST">
          <ac:chgData name="Holly Jalota" userId="151c0755-ebdb-4543-b130-909b4e7f85d6" providerId="ADAL" clId="{942DC373-8B79-474E-9EF6-682153E52446}" dt="2024-04-03T08:49:26.132" v="74571"/>
          <ac:spMkLst>
            <pc:docMk/>
            <pc:sldMk cId="3678226250" sldId="2147377558"/>
            <ac:spMk id="33" creationId="{E17DED36-EB9E-0F70-A154-FEC69AAD228F}"/>
          </ac:spMkLst>
        </pc:spChg>
        <pc:spChg chg="add del mod replST">
          <ac:chgData name="Holly Jalota" userId="151c0755-ebdb-4543-b130-909b4e7f85d6" providerId="ADAL" clId="{942DC373-8B79-474E-9EF6-682153E52446}" dt="2024-04-03T08:49:35.504" v="74919"/>
          <ac:spMkLst>
            <pc:docMk/>
            <pc:sldMk cId="3678226250" sldId="2147377558"/>
            <ac:spMk id="34" creationId="{3C76F507-6E27-F3FE-F5E4-18CBB45716AB}"/>
          </ac:spMkLst>
        </pc:spChg>
        <pc:spChg chg="add del mod replST">
          <ac:chgData name="Holly Jalota" userId="151c0755-ebdb-4543-b130-909b4e7f85d6" providerId="ADAL" clId="{942DC373-8B79-474E-9EF6-682153E52446}" dt="2024-04-09T07:54:37.861" v="125426"/>
          <ac:spMkLst>
            <pc:docMk/>
            <pc:sldMk cId="3678226250" sldId="2147377558"/>
            <ac:spMk id="34" creationId="{60D190C0-19C1-8E6D-CA31-FA908C495CB5}"/>
          </ac:spMkLst>
        </pc:spChg>
        <pc:spChg chg="add del mod replST">
          <ac:chgData name="Holly Jalota" userId="151c0755-ebdb-4543-b130-909b4e7f85d6" providerId="ADAL" clId="{942DC373-8B79-474E-9EF6-682153E52446}" dt="2024-04-02T13:37:57.533" v="13891"/>
          <ac:spMkLst>
            <pc:docMk/>
            <pc:sldMk cId="3678226250" sldId="2147377558"/>
            <ac:spMk id="34" creationId="{73730AEB-7091-1576-F7ED-1269F8200FFA}"/>
          </ac:spMkLst>
        </pc:spChg>
        <pc:spChg chg="add del mod replST">
          <ac:chgData name="Holly Jalota" userId="151c0755-ebdb-4543-b130-909b4e7f85d6" providerId="ADAL" clId="{942DC373-8B79-474E-9EF6-682153E52446}" dt="2024-04-03T08:49:46.238" v="75225"/>
          <ac:spMkLst>
            <pc:docMk/>
            <pc:sldMk cId="3678226250" sldId="2147377558"/>
            <ac:spMk id="35" creationId="{00ED4B95-E74A-5B2C-6E84-07B8E40475D5}"/>
          </ac:spMkLst>
        </pc:spChg>
        <pc:spChg chg="add del mod replST">
          <ac:chgData name="Holly Jalota" userId="151c0755-ebdb-4543-b130-909b4e7f85d6" providerId="ADAL" clId="{942DC373-8B79-474E-9EF6-682153E52446}" dt="2024-04-02T13:38:06.822" v="14254"/>
          <ac:spMkLst>
            <pc:docMk/>
            <pc:sldMk cId="3678226250" sldId="2147377558"/>
            <ac:spMk id="35" creationId="{1E35E678-743F-05B5-0708-0411848029A9}"/>
          </ac:spMkLst>
        </pc:spChg>
        <pc:spChg chg="add del mod replST">
          <ac:chgData name="Holly Jalota" userId="151c0755-ebdb-4543-b130-909b4e7f85d6" providerId="ADAL" clId="{942DC373-8B79-474E-9EF6-682153E52446}" dt="2024-04-09T07:54:47.241" v="125634"/>
          <ac:spMkLst>
            <pc:docMk/>
            <pc:sldMk cId="3678226250" sldId="2147377558"/>
            <ac:spMk id="35" creationId="{2D36B852-28F8-52A1-6571-B57E6B3FFCC7}"/>
          </ac:spMkLst>
        </pc:spChg>
        <pc:spChg chg="add del mod replST">
          <ac:chgData name="Holly Jalota" userId="151c0755-ebdb-4543-b130-909b4e7f85d6" providerId="ADAL" clId="{942DC373-8B79-474E-9EF6-682153E52446}" dt="2024-04-03T08:50:31.962" v="75539"/>
          <ac:spMkLst>
            <pc:docMk/>
            <pc:sldMk cId="3678226250" sldId="2147377558"/>
            <ac:spMk id="36" creationId="{44831E58-C877-F2F6-DFEC-40E8002106CE}"/>
          </ac:spMkLst>
        </pc:spChg>
        <pc:spChg chg="add del mod replST">
          <ac:chgData name="Holly Jalota" userId="151c0755-ebdb-4543-b130-909b4e7f85d6" providerId="ADAL" clId="{942DC373-8B79-474E-9EF6-682153E52446}" dt="2024-04-02T13:38:16.786" v="14596"/>
          <ac:spMkLst>
            <pc:docMk/>
            <pc:sldMk cId="3678226250" sldId="2147377558"/>
            <ac:spMk id="36" creationId="{7DB00C9F-0435-4841-7D50-6D41F93F2505}"/>
          </ac:spMkLst>
        </pc:spChg>
        <pc:spChg chg="add del mod replST">
          <ac:chgData name="Holly Jalota" userId="151c0755-ebdb-4543-b130-909b4e7f85d6" providerId="ADAL" clId="{942DC373-8B79-474E-9EF6-682153E52446}" dt="2024-04-09T07:54:56.623" v="125873"/>
          <ac:spMkLst>
            <pc:docMk/>
            <pc:sldMk cId="3678226250" sldId="2147377558"/>
            <ac:spMk id="36" creationId="{96DA1FA8-9CB6-6DF1-6E7E-695296A28198}"/>
          </ac:spMkLst>
        </pc:spChg>
        <pc:spChg chg="add del mod replST">
          <ac:chgData name="Holly Jalota" userId="151c0755-ebdb-4543-b130-909b4e7f85d6" providerId="ADAL" clId="{942DC373-8B79-474E-9EF6-682153E52446}" dt="2024-04-03T08:50:41.512" v="75853"/>
          <ac:spMkLst>
            <pc:docMk/>
            <pc:sldMk cId="3678226250" sldId="2147377558"/>
            <ac:spMk id="37" creationId="{6447BCBD-1977-ECC5-3FEA-01AF89634113}"/>
          </ac:spMkLst>
        </pc:spChg>
        <pc:spChg chg="add del mod replST">
          <ac:chgData name="Holly Jalota" userId="151c0755-ebdb-4543-b130-909b4e7f85d6" providerId="ADAL" clId="{942DC373-8B79-474E-9EF6-682153E52446}" dt="2024-04-09T07:55:05.868" v="126102"/>
          <ac:spMkLst>
            <pc:docMk/>
            <pc:sldMk cId="3678226250" sldId="2147377558"/>
            <ac:spMk id="37" creationId="{78F1AD0F-BF2C-D7EE-E404-820C75569DE1}"/>
          </ac:spMkLst>
        </pc:spChg>
        <pc:spChg chg="add del mod replST">
          <ac:chgData name="Holly Jalota" userId="151c0755-ebdb-4543-b130-909b4e7f85d6" providerId="ADAL" clId="{942DC373-8B79-474E-9EF6-682153E52446}" dt="2024-04-02T13:38:26.368" v="14960"/>
          <ac:spMkLst>
            <pc:docMk/>
            <pc:sldMk cId="3678226250" sldId="2147377558"/>
            <ac:spMk id="37" creationId="{F008941E-79E6-17ED-28E0-4D9A9EA5D7EB}"/>
          </ac:spMkLst>
        </pc:spChg>
        <pc:spChg chg="add del mod replST">
          <ac:chgData name="Holly Jalota" userId="151c0755-ebdb-4543-b130-909b4e7f85d6" providerId="ADAL" clId="{942DC373-8B79-474E-9EF6-682153E52446}" dt="2024-04-02T13:38:36.030" v="15304"/>
          <ac:spMkLst>
            <pc:docMk/>
            <pc:sldMk cId="3678226250" sldId="2147377558"/>
            <ac:spMk id="38" creationId="{0C12242E-CB32-6A4C-3C12-3CE5C97999DC}"/>
          </ac:spMkLst>
        </pc:spChg>
        <pc:spChg chg="add del mod replST">
          <ac:chgData name="Holly Jalota" userId="151c0755-ebdb-4543-b130-909b4e7f85d6" providerId="ADAL" clId="{942DC373-8B79-474E-9EF6-682153E52446}" dt="2024-04-09T07:55:15.069" v="126309"/>
          <ac:spMkLst>
            <pc:docMk/>
            <pc:sldMk cId="3678226250" sldId="2147377558"/>
            <ac:spMk id="38" creationId="{5B3C79F7-4BBD-DF54-ACE6-775EFB8CDFFA}"/>
          </ac:spMkLst>
        </pc:spChg>
        <pc:spChg chg="add del mod replST">
          <ac:chgData name="Holly Jalota" userId="151c0755-ebdb-4543-b130-909b4e7f85d6" providerId="ADAL" clId="{942DC373-8B79-474E-9EF6-682153E52446}" dt="2024-04-03T08:50:50.893" v="76172"/>
          <ac:spMkLst>
            <pc:docMk/>
            <pc:sldMk cId="3678226250" sldId="2147377558"/>
            <ac:spMk id="38" creationId="{E26980DD-14A3-E852-D16F-4374CE71FFA7}"/>
          </ac:spMkLst>
        </pc:spChg>
        <pc:spChg chg="add del mod replST">
          <ac:chgData name="Holly Jalota" userId="151c0755-ebdb-4543-b130-909b4e7f85d6" providerId="ADAL" clId="{942DC373-8B79-474E-9EF6-682153E52446}" dt="2024-04-02T13:38:45.577" v="15680"/>
          <ac:spMkLst>
            <pc:docMk/>
            <pc:sldMk cId="3678226250" sldId="2147377558"/>
            <ac:spMk id="39" creationId="{01F77676-540C-D599-2F9C-BB0FAF2D4484}"/>
          </ac:spMkLst>
        </pc:spChg>
        <pc:spChg chg="add del mod replST">
          <ac:chgData name="Holly Jalota" userId="151c0755-ebdb-4543-b130-909b4e7f85d6" providerId="ADAL" clId="{942DC373-8B79-474E-9EF6-682153E52446}" dt="2024-04-09T07:55:57.400" v="126525"/>
          <ac:spMkLst>
            <pc:docMk/>
            <pc:sldMk cId="3678226250" sldId="2147377558"/>
            <ac:spMk id="39" creationId="{0A42833D-4583-BDCB-EAD3-57F6C6F88F0C}"/>
          </ac:spMkLst>
        </pc:spChg>
        <pc:spChg chg="add del mod replST">
          <ac:chgData name="Holly Jalota" userId="151c0755-ebdb-4543-b130-909b4e7f85d6" providerId="ADAL" clId="{942DC373-8B79-474E-9EF6-682153E52446}" dt="2024-04-03T08:51:00.150" v="76486"/>
          <ac:spMkLst>
            <pc:docMk/>
            <pc:sldMk cId="3678226250" sldId="2147377558"/>
            <ac:spMk id="39" creationId="{752C8496-C7CC-49B5-F408-E45A4E715061}"/>
          </ac:spMkLst>
        </pc:spChg>
        <pc:spChg chg="add del mod replST">
          <ac:chgData name="Holly Jalota" userId="151c0755-ebdb-4543-b130-909b4e7f85d6" providerId="ADAL" clId="{942DC373-8B79-474E-9EF6-682153E52446}" dt="2024-04-09T07:56:18.355" v="126723"/>
          <ac:spMkLst>
            <pc:docMk/>
            <pc:sldMk cId="3678226250" sldId="2147377558"/>
            <ac:spMk id="40" creationId="{206E4335-0845-06E1-5585-22E47A6640AE}"/>
          </ac:spMkLst>
        </pc:spChg>
        <pc:spChg chg="add del mod replST">
          <ac:chgData name="Holly Jalota" userId="151c0755-ebdb-4543-b130-909b4e7f85d6" providerId="ADAL" clId="{942DC373-8B79-474E-9EF6-682153E52446}" dt="2024-04-03T08:51:09.460" v="76791"/>
          <ac:spMkLst>
            <pc:docMk/>
            <pc:sldMk cId="3678226250" sldId="2147377558"/>
            <ac:spMk id="40" creationId="{21EC05F4-6489-8DAA-F295-2351F949FA02}"/>
          </ac:spMkLst>
        </pc:spChg>
        <pc:spChg chg="add del mod replST">
          <ac:chgData name="Holly Jalota" userId="151c0755-ebdb-4543-b130-909b4e7f85d6" providerId="ADAL" clId="{942DC373-8B79-474E-9EF6-682153E52446}" dt="2024-04-02T13:38:54.845" v="16031"/>
          <ac:spMkLst>
            <pc:docMk/>
            <pc:sldMk cId="3678226250" sldId="2147377558"/>
            <ac:spMk id="40" creationId="{5C387780-F909-7BD9-71E9-1570EBAD8BB1}"/>
          </ac:spMkLst>
        </pc:spChg>
        <pc:spChg chg="add del mod replST">
          <ac:chgData name="Holly Jalota" userId="151c0755-ebdb-4543-b130-909b4e7f85d6" providerId="ADAL" clId="{942DC373-8B79-474E-9EF6-682153E52446}" dt="2024-04-02T13:39:04.260" v="16385"/>
          <ac:spMkLst>
            <pc:docMk/>
            <pc:sldMk cId="3678226250" sldId="2147377558"/>
            <ac:spMk id="41" creationId="{1394188D-22CE-CB94-140F-A2CCBFF6A7F6}"/>
          </ac:spMkLst>
        </pc:spChg>
        <pc:spChg chg="add del mod replST">
          <ac:chgData name="Holly Jalota" userId="151c0755-ebdb-4543-b130-909b4e7f85d6" providerId="ADAL" clId="{942DC373-8B79-474E-9EF6-682153E52446}" dt="2024-04-03T08:51:20.847" v="77097"/>
          <ac:spMkLst>
            <pc:docMk/>
            <pc:sldMk cId="3678226250" sldId="2147377558"/>
            <ac:spMk id="41" creationId="{61AB8311-C832-F8CA-5998-24F738B1C2AC}"/>
          </ac:spMkLst>
        </pc:spChg>
        <pc:spChg chg="add del mod replST">
          <ac:chgData name="Holly Jalota" userId="151c0755-ebdb-4543-b130-909b4e7f85d6" providerId="ADAL" clId="{942DC373-8B79-474E-9EF6-682153E52446}" dt="2024-04-09T07:56:49.771" v="126949"/>
          <ac:spMkLst>
            <pc:docMk/>
            <pc:sldMk cId="3678226250" sldId="2147377558"/>
            <ac:spMk id="41" creationId="{86F1F8F2-87F2-8F58-8038-C1D66606DAE1}"/>
          </ac:spMkLst>
        </pc:spChg>
        <pc:spChg chg="add del mod replST">
          <ac:chgData name="Holly Jalota" userId="151c0755-ebdb-4543-b130-909b4e7f85d6" providerId="ADAL" clId="{942DC373-8B79-474E-9EF6-682153E52446}" dt="2024-04-03T09:04:09.119" v="77403"/>
          <ac:spMkLst>
            <pc:docMk/>
            <pc:sldMk cId="3678226250" sldId="2147377558"/>
            <ac:spMk id="42" creationId="{9580974D-13D5-1CD2-39A4-8C94264F4826}"/>
          </ac:spMkLst>
        </pc:spChg>
        <pc:spChg chg="add del mod replST">
          <ac:chgData name="Holly Jalota" userId="151c0755-ebdb-4543-b130-909b4e7f85d6" providerId="ADAL" clId="{942DC373-8B79-474E-9EF6-682153E52446}" dt="2024-04-09T07:57:12.636" v="127194"/>
          <ac:spMkLst>
            <pc:docMk/>
            <pc:sldMk cId="3678226250" sldId="2147377558"/>
            <ac:spMk id="42" creationId="{968BC3B1-90B2-085A-DA4E-EE4721E0F616}"/>
          </ac:spMkLst>
        </pc:spChg>
        <pc:spChg chg="add del mod replST">
          <ac:chgData name="Holly Jalota" userId="151c0755-ebdb-4543-b130-909b4e7f85d6" providerId="ADAL" clId="{942DC373-8B79-474E-9EF6-682153E52446}" dt="2024-04-02T13:39:24.515" v="16717"/>
          <ac:spMkLst>
            <pc:docMk/>
            <pc:sldMk cId="3678226250" sldId="2147377558"/>
            <ac:spMk id="42" creationId="{FB86558A-39A7-0F6F-CA94-594E74B83C17}"/>
          </ac:spMkLst>
        </pc:spChg>
        <pc:spChg chg="add del mod replST">
          <ac:chgData name="Holly Jalota" userId="151c0755-ebdb-4543-b130-909b4e7f85d6" providerId="ADAL" clId="{942DC373-8B79-474E-9EF6-682153E52446}" dt="2024-04-03T09:04:18.745" v="77717"/>
          <ac:spMkLst>
            <pc:docMk/>
            <pc:sldMk cId="3678226250" sldId="2147377558"/>
            <ac:spMk id="43" creationId="{6A82421B-61DF-9BCC-31C7-FA6B457FE427}"/>
          </ac:spMkLst>
        </pc:spChg>
        <pc:spChg chg="add del mod replST">
          <ac:chgData name="Holly Jalota" userId="151c0755-ebdb-4543-b130-909b4e7f85d6" providerId="ADAL" clId="{942DC373-8B79-474E-9EF6-682153E52446}" dt="2024-04-02T13:39:35.629" v="17059"/>
          <ac:spMkLst>
            <pc:docMk/>
            <pc:sldMk cId="3678226250" sldId="2147377558"/>
            <ac:spMk id="43" creationId="{9CBF5C66-4216-5AD8-9846-BA4E6E13F2A0}"/>
          </ac:spMkLst>
        </pc:spChg>
        <pc:spChg chg="add del mod replST">
          <ac:chgData name="Holly Jalota" userId="151c0755-ebdb-4543-b130-909b4e7f85d6" providerId="ADAL" clId="{942DC373-8B79-474E-9EF6-682153E52446}" dt="2024-04-09T07:57:21.833" v="127415"/>
          <ac:spMkLst>
            <pc:docMk/>
            <pc:sldMk cId="3678226250" sldId="2147377558"/>
            <ac:spMk id="43" creationId="{E8EAAD3B-A9A8-E476-C3A5-22757424BFA4}"/>
          </ac:spMkLst>
        </pc:spChg>
        <pc:spChg chg="add del mod replST">
          <ac:chgData name="Holly Jalota" userId="151c0755-ebdb-4543-b130-909b4e7f85d6" providerId="ADAL" clId="{942DC373-8B79-474E-9EF6-682153E52446}" dt="2024-04-03T09:04:28.328" v="78042"/>
          <ac:spMkLst>
            <pc:docMk/>
            <pc:sldMk cId="3678226250" sldId="2147377558"/>
            <ac:spMk id="44" creationId="{79BFEB41-FB17-25B6-25F3-B0CA8DAE6EAB}"/>
          </ac:spMkLst>
        </pc:spChg>
        <pc:spChg chg="add del mod replST">
          <ac:chgData name="Holly Jalota" userId="151c0755-ebdb-4543-b130-909b4e7f85d6" providerId="ADAL" clId="{942DC373-8B79-474E-9EF6-682153E52446}" dt="2024-04-02T13:39:44.988" v="17391"/>
          <ac:spMkLst>
            <pc:docMk/>
            <pc:sldMk cId="3678226250" sldId="2147377558"/>
            <ac:spMk id="44" creationId="{89D250CD-6D66-E1AB-FD32-8347E2A9B3E6}"/>
          </ac:spMkLst>
        </pc:spChg>
        <pc:spChg chg="add del mod replST">
          <ac:chgData name="Holly Jalota" userId="151c0755-ebdb-4543-b130-909b4e7f85d6" providerId="ADAL" clId="{942DC373-8B79-474E-9EF6-682153E52446}" dt="2024-04-09T07:57:30.994" v="127615"/>
          <ac:spMkLst>
            <pc:docMk/>
            <pc:sldMk cId="3678226250" sldId="2147377558"/>
            <ac:spMk id="44" creationId="{A3370B87-E3E1-4C9F-D55E-F7518D411818}"/>
          </ac:spMkLst>
        </pc:spChg>
        <pc:spChg chg="add del mod replST">
          <ac:chgData name="Holly Jalota" userId="151c0755-ebdb-4543-b130-909b4e7f85d6" providerId="ADAL" clId="{942DC373-8B79-474E-9EF6-682153E52446}" dt="2024-04-09T07:57:40.414" v="127814"/>
          <ac:spMkLst>
            <pc:docMk/>
            <pc:sldMk cId="3678226250" sldId="2147377558"/>
            <ac:spMk id="45" creationId="{36DE2240-C462-2556-85BE-9595AA317608}"/>
          </ac:spMkLst>
        </pc:spChg>
        <pc:spChg chg="add del mod replST">
          <ac:chgData name="Holly Jalota" userId="151c0755-ebdb-4543-b130-909b4e7f85d6" providerId="ADAL" clId="{942DC373-8B79-474E-9EF6-682153E52446}" dt="2024-04-02T13:40:09.086" v="17723"/>
          <ac:spMkLst>
            <pc:docMk/>
            <pc:sldMk cId="3678226250" sldId="2147377558"/>
            <ac:spMk id="45" creationId="{9F1B7B74-6E5F-9BD2-D7CC-AA684541B727}"/>
          </ac:spMkLst>
        </pc:spChg>
        <pc:spChg chg="add del mod replST">
          <ac:chgData name="Holly Jalota" userId="151c0755-ebdb-4543-b130-909b4e7f85d6" providerId="ADAL" clId="{942DC373-8B79-474E-9EF6-682153E52446}" dt="2024-04-03T09:04:37.607" v="78370"/>
          <ac:spMkLst>
            <pc:docMk/>
            <pc:sldMk cId="3678226250" sldId="2147377558"/>
            <ac:spMk id="45" creationId="{CA3BEB7C-8D60-15A6-5D99-663ABA91A166}"/>
          </ac:spMkLst>
        </pc:spChg>
        <pc:spChg chg="add del mod replST">
          <ac:chgData name="Holly Jalota" userId="151c0755-ebdb-4543-b130-909b4e7f85d6" providerId="ADAL" clId="{942DC373-8B79-474E-9EF6-682153E52446}" dt="2024-04-02T16:13:21.101" v="18082"/>
          <ac:spMkLst>
            <pc:docMk/>
            <pc:sldMk cId="3678226250" sldId="2147377558"/>
            <ac:spMk id="46" creationId="{81A75B98-4C5A-A2C4-5D30-465DB78168BA}"/>
          </ac:spMkLst>
        </pc:spChg>
        <pc:spChg chg="add del mod replST">
          <ac:chgData name="Holly Jalota" userId="151c0755-ebdb-4543-b130-909b4e7f85d6" providerId="ADAL" clId="{942DC373-8B79-474E-9EF6-682153E52446}" dt="2024-04-03T09:04:46.892" v="78690"/>
          <ac:spMkLst>
            <pc:docMk/>
            <pc:sldMk cId="3678226250" sldId="2147377558"/>
            <ac:spMk id="46" creationId="{C188C36A-952C-12AE-275D-6E6FFF56A12B}"/>
          </ac:spMkLst>
        </pc:spChg>
        <pc:spChg chg="add del mod replST">
          <ac:chgData name="Holly Jalota" userId="151c0755-ebdb-4543-b130-909b4e7f85d6" providerId="ADAL" clId="{942DC373-8B79-474E-9EF6-682153E52446}" dt="2024-04-09T07:57:49.574" v="128061"/>
          <ac:spMkLst>
            <pc:docMk/>
            <pc:sldMk cId="3678226250" sldId="2147377558"/>
            <ac:spMk id="46" creationId="{F93EF065-B91C-2A8F-E21E-D5A3F8228299}"/>
          </ac:spMkLst>
        </pc:spChg>
        <pc:spChg chg="add del mod replST">
          <ac:chgData name="Holly Jalota" userId="151c0755-ebdb-4543-b130-909b4e7f85d6" providerId="ADAL" clId="{942DC373-8B79-474E-9EF6-682153E52446}" dt="2024-04-09T07:57:58.908" v="128271"/>
          <ac:spMkLst>
            <pc:docMk/>
            <pc:sldMk cId="3678226250" sldId="2147377558"/>
            <ac:spMk id="47" creationId="{2C1ED95E-B088-AE25-3B8F-29CCDFF1CF4A}"/>
          </ac:spMkLst>
        </pc:spChg>
        <pc:spChg chg="add del mod replST">
          <ac:chgData name="Holly Jalota" userId="151c0755-ebdb-4543-b130-909b4e7f85d6" providerId="ADAL" clId="{942DC373-8B79-474E-9EF6-682153E52446}" dt="2024-04-02T16:13:32.275" v="18388"/>
          <ac:spMkLst>
            <pc:docMk/>
            <pc:sldMk cId="3678226250" sldId="2147377558"/>
            <ac:spMk id="47" creationId="{5B9B3C9F-443E-4688-2820-DD8C2E0FF171}"/>
          </ac:spMkLst>
        </pc:spChg>
        <pc:spChg chg="add del mod replST">
          <ac:chgData name="Holly Jalota" userId="151c0755-ebdb-4543-b130-909b4e7f85d6" providerId="ADAL" clId="{942DC373-8B79-474E-9EF6-682153E52446}" dt="2024-04-03T09:04:56.170" v="78995"/>
          <ac:spMkLst>
            <pc:docMk/>
            <pc:sldMk cId="3678226250" sldId="2147377558"/>
            <ac:spMk id="47" creationId="{FA753660-EBDC-EAB5-AB3D-1E7CBC81612C}"/>
          </ac:spMkLst>
        </pc:spChg>
        <pc:spChg chg="add del mod replST">
          <ac:chgData name="Holly Jalota" userId="151c0755-ebdb-4543-b130-909b4e7f85d6" providerId="ADAL" clId="{942DC373-8B79-474E-9EF6-682153E52446}" dt="2024-04-02T16:13:41.989" v="18695"/>
          <ac:spMkLst>
            <pc:docMk/>
            <pc:sldMk cId="3678226250" sldId="2147377558"/>
            <ac:spMk id="48" creationId="{0E4F1391-D45B-8D8F-0EC9-46A56ED4B8CB}"/>
          </ac:spMkLst>
        </pc:spChg>
        <pc:spChg chg="add del mod replST">
          <ac:chgData name="Holly Jalota" userId="151c0755-ebdb-4543-b130-909b4e7f85d6" providerId="ADAL" clId="{942DC373-8B79-474E-9EF6-682153E52446}" dt="2024-04-03T09:05:05.508" v="79366"/>
          <ac:spMkLst>
            <pc:docMk/>
            <pc:sldMk cId="3678226250" sldId="2147377558"/>
            <ac:spMk id="48" creationId="{83D2FA3F-CB45-B266-BAF0-A2DCF827B377}"/>
          </ac:spMkLst>
        </pc:spChg>
        <pc:spChg chg="add del mod replST">
          <ac:chgData name="Holly Jalota" userId="151c0755-ebdb-4543-b130-909b4e7f85d6" providerId="ADAL" clId="{942DC373-8B79-474E-9EF6-682153E52446}" dt="2024-04-09T07:58:08.102" v="128511"/>
          <ac:spMkLst>
            <pc:docMk/>
            <pc:sldMk cId="3678226250" sldId="2147377558"/>
            <ac:spMk id="48" creationId="{E8EF4D9F-CD97-EC28-9B7E-D3912D4229CB}"/>
          </ac:spMkLst>
        </pc:spChg>
        <pc:spChg chg="add del mod replST">
          <ac:chgData name="Holly Jalota" userId="151c0755-ebdb-4543-b130-909b4e7f85d6" providerId="ADAL" clId="{942DC373-8B79-474E-9EF6-682153E52446}" dt="2024-04-02T16:13:51.377" v="19000"/>
          <ac:spMkLst>
            <pc:docMk/>
            <pc:sldMk cId="3678226250" sldId="2147377558"/>
            <ac:spMk id="49" creationId="{134C6986-63B7-4F65-B0AF-800F57490B5A}"/>
          </ac:spMkLst>
        </pc:spChg>
        <pc:spChg chg="add del mod replST">
          <ac:chgData name="Holly Jalota" userId="151c0755-ebdb-4543-b130-909b4e7f85d6" providerId="ADAL" clId="{942DC373-8B79-474E-9EF6-682153E52446}" dt="2024-04-03T09:05:14.764" v="79671"/>
          <ac:spMkLst>
            <pc:docMk/>
            <pc:sldMk cId="3678226250" sldId="2147377558"/>
            <ac:spMk id="49" creationId="{602EFF2A-2561-3945-A47B-EDB2D4C54D75}"/>
          </ac:spMkLst>
        </pc:spChg>
        <pc:spChg chg="add del mod replST">
          <ac:chgData name="Holly Jalota" userId="151c0755-ebdb-4543-b130-909b4e7f85d6" providerId="ADAL" clId="{942DC373-8B79-474E-9EF6-682153E52446}" dt="2024-04-09T07:58:17.307" v="128743"/>
          <ac:spMkLst>
            <pc:docMk/>
            <pc:sldMk cId="3678226250" sldId="2147377558"/>
            <ac:spMk id="49" creationId="{88059329-0437-7C70-0566-FDA2C4024BA5}"/>
          </ac:spMkLst>
        </pc:spChg>
        <pc:spChg chg="add del mod replST">
          <ac:chgData name="Holly Jalota" userId="151c0755-ebdb-4543-b130-909b4e7f85d6" providerId="ADAL" clId="{942DC373-8B79-474E-9EF6-682153E52446}" dt="2024-04-09T07:58:26.470" v="128940"/>
          <ac:spMkLst>
            <pc:docMk/>
            <pc:sldMk cId="3678226250" sldId="2147377558"/>
            <ac:spMk id="50" creationId="{004AD1AF-440B-9088-3BF9-C32A90845009}"/>
          </ac:spMkLst>
        </pc:spChg>
        <pc:spChg chg="add del mod replST">
          <ac:chgData name="Holly Jalota" userId="151c0755-ebdb-4543-b130-909b4e7f85d6" providerId="ADAL" clId="{942DC373-8B79-474E-9EF6-682153E52446}" dt="2024-04-02T16:14:00.668" v="19305"/>
          <ac:spMkLst>
            <pc:docMk/>
            <pc:sldMk cId="3678226250" sldId="2147377558"/>
            <ac:spMk id="50" creationId="{411BB905-43E7-80EB-4C24-040C35CC2A74}"/>
          </ac:spMkLst>
        </pc:spChg>
        <pc:spChg chg="add del mod replST">
          <ac:chgData name="Holly Jalota" userId="151c0755-ebdb-4543-b130-909b4e7f85d6" providerId="ADAL" clId="{942DC373-8B79-474E-9EF6-682153E52446}" dt="2024-04-03T09:05:48.383" v="80019"/>
          <ac:spMkLst>
            <pc:docMk/>
            <pc:sldMk cId="3678226250" sldId="2147377558"/>
            <ac:spMk id="50" creationId="{8BDE31FF-929A-2867-4C70-7DFB8223929A}"/>
          </ac:spMkLst>
        </pc:spChg>
        <pc:spChg chg="add del mod replST">
          <ac:chgData name="Holly Jalota" userId="151c0755-ebdb-4543-b130-909b4e7f85d6" providerId="ADAL" clId="{942DC373-8B79-474E-9EF6-682153E52446}" dt="2024-04-09T07:59:08.028" v="129166"/>
          <ac:spMkLst>
            <pc:docMk/>
            <pc:sldMk cId="3678226250" sldId="2147377558"/>
            <ac:spMk id="51" creationId="{1AF5C1BC-9BF2-F4BA-C30F-BC5B6B912648}"/>
          </ac:spMkLst>
        </pc:spChg>
        <pc:spChg chg="add del mod replST">
          <ac:chgData name="Holly Jalota" userId="151c0755-ebdb-4543-b130-909b4e7f85d6" providerId="ADAL" clId="{942DC373-8B79-474E-9EF6-682153E52446}" dt="2024-04-02T16:14:11.490" v="19618"/>
          <ac:spMkLst>
            <pc:docMk/>
            <pc:sldMk cId="3678226250" sldId="2147377558"/>
            <ac:spMk id="51" creationId="{8E0C24BE-293B-8F17-A59D-36259187ABBB}"/>
          </ac:spMkLst>
        </pc:spChg>
        <pc:spChg chg="add del mod replST">
          <ac:chgData name="Holly Jalota" userId="151c0755-ebdb-4543-b130-909b4e7f85d6" providerId="ADAL" clId="{942DC373-8B79-474E-9EF6-682153E52446}" dt="2024-04-03T09:05:57.830" v="80388"/>
          <ac:spMkLst>
            <pc:docMk/>
            <pc:sldMk cId="3678226250" sldId="2147377558"/>
            <ac:spMk id="51" creationId="{E4CFF28D-DF65-258A-1EFD-8CE07858E4FB}"/>
          </ac:spMkLst>
        </pc:spChg>
        <pc:spChg chg="add del mod replST">
          <ac:chgData name="Holly Jalota" userId="151c0755-ebdb-4543-b130-909b4e7f85d6" providerId="ADAL" clId="{942DC373-8B79-474E-9EF6-682153E52446}" dt="2024-04-02T16:14:21.762" v="19948"/>
          <ac:spMkLst>
            <pc:docMk/>
            <pc:sldMk cId="3678226250" sldId="2147377558"/>
            <ac:spMk id="52" creationId="{0544B5A6-0704-5962-EF96-4AA6869A703A}"/>
          </ac:spMkLst>
        </pc:spChg>
        <pc:spChg chg="add del mod replST">
          <ac:chgData name="Holly Jalota" userId="151c0755-ebdb-4543-b130-909b4e7f85d6" providerId="ADAL" clId="{942DC373-8B79-474E-9EF6-682153E52446}" dt="2024-04-03T09:06:07.121" v="80714"/>
          <ac:spMkLst>
            <pc:docMk/>
            <pc:sldMk cId="3678226250" sldId="2147377558"/>
            <ac:spMk id="52" creationId="{28C21221-477E-EFDB-C641-5CA996D49C99}"/>
          </ac:spMkLst>
        </pc:spChg>
        <pc:spChg chg="add del mod replST">
          <ac:chgData name="Holly Jalota" userId="151c0755-ebdb-4543-b130-909b4e7f85d6" providerId="ADAL" clId="{942DC373-8B79-474E-9EF6-682153E52446}" dt="2024-04-09T08:01:26.208" v="129364"/>
          <ac:spMkLst>
            <pc:docMk/>
            <pc:sldMk cId="3678226250" sldId="2147377558"/>
            <ac:spMk id="52" creationId="{29C7B590-F0E2-55A5-3457-C0A0AD83F034}"/>
          </ac:spMkLst>
        </pc:spChg>
        <pc:spChg chg="add del mod replST">
          <ac:chgData name="Holly Jalota" userId="151c0755-ebdb-4543-b130-909b4e7f85d6" providerId="ADAL" clId="{942DC373-8B79-474E-9EF6-682153E52446}" dt="2024-04-09T08:02:04.271" v="129563"/>
          <ac:spMkLst>
            <pc:docMk/>
            <pc:sldMk cId="3678226250" sldId="2147377558"/>
            <ac:spMk id="53" creationId="{0A558326-DED3-039C-E687-843EE566AB7F}"/>
          </ac:spMkLst>
        </pc:spChg>
        <pc:spChg chg="add del mod replST">
          <ac:chgData name="Holly Jalota" userId="151c0755-ebdb-4543-b130-909b4e7f85d6" providerId="ADAL" clId="{942DC373-8B79-474E-9EF6-682153E52446}" dt="2024-04-03T09:06:34.335" v="81020"/>
          <ac:spMkLst>
            <pc:docMk/>
            <pc:sldMk cId="3678226250" sldId="2147377558"/>
            <ac:spMk id="53" creationId="{926441A2-1ECA-C5B0-F4A3-A7EB08ABF78F}"/>
          </ac:spMkLst>
        </pc:spChg>
        <pc:spChg chg="add del mod replST">
          <ac:chgData name="Holly Jalota" userId="151c0755-ebdb-4543-b130-909b4e7f85d6" providerId="ADAL" clId="{942DC373-8B79-474E-9EF6-682153E52446}" dt="2024-04-02T16:14:31.565" v="20265"/>
          <ac:spMkLst>
            <pc:docMk/>
            <pc:sldMk cId="3678226250" sldId="2147377558"/>
            <ac:spMk id="53" creationId="{B85947B5-188B-2BF6-E536-2CCE22CAAAA9}"/>
          </ac:spMkLst>
        </pc:spChg>
        <pc:spChg chg="add del mod replST">
          <ac:chgData name="Holly Jalota" userId="151c0755-ebdb-4543-b130-909b4e7f85d6" providerId="ADAL" clId="{942DC373-8B79-474E-9EF6-682153E52446}" dt="2024-04-09T08:02:30.851" v="129835"/>
          <ac:spMkLst>
            <pc:docMk/>
            <pc:sldMk cId="3678226250" sldId="2147377558"/>
            <ac:spMk id="54" creationId="{8245C3D8-BD8D-F996-C691-E41005B18C2A}"/>
          </ac:spMkLst>
        </pc:spChg>
        <pc:spChg chg="add del mod replST">
          <ac:chgData name="Holly Jalota" userId="151c0755-ebdb-4543-b130-909b4e7f85d6" providerId="ADAL" clId="{942DC373-8B79-474E-9EF6-682153E52446}" dt="2024-04-03T09:07:01.779" v="81326"/>
          <ac:spMkLst>
            <pc:docMk/>
            <pc:sldMk cId="3678226250" sldId="2147377558"/>
            <ac:spMk id="54" creationId="{B7B6E2B0-B145-1279-0371-4CD1CAF4324F}"/>
          </ac:spMkLst>
        </pc:spChg>
        <pc:spChg chg="add del mod replST">
          <ac:chgData name="Holly Jalota" userId="151c0755-ebdb-4543-b130-909b4e7f85d6" providerId="ADAL" clId="{942DC373-8B79-474E-9EF6-682153E52446}" dt="2024-04-02T16:14:41.206" v="20573"/>
          <ac:spMkLst>
            <pc:docMk/>
            <pc:sldMk cId="3678226250" sldId="2147377558"/>
            <ac:spMk id="54" creationId="{DC2E247A-0676-C1A0-94A9-09775FAB72D8}"/>
          </ac:spMkLst>
        </pc:spChg>
        <pc:spChg chg="add del mod replST">
          <ac:chgData name="Holly Jalota" userId="151c0755-ebdb-4543-b130-909b4e7f85d6" providerId="ADAL" clId="{942DC373-8B79-474E-9EF6-682153E52446}" dt="2024-04-09T08:02:40.055" v="130059"/>
          <ac:spMkLst>
            <pc:docMk/>
            <pc:sldMk cId="3678226250" sldId="2147377558"/>
            <ac:spMk id="55" creationId="{0EBB115C-D14D-169B-C20C-EF64F7929758}"/>
          </ac:spMkLst>
        </pc:spChg>
        <pc:spChg chg="add del mod replST">
          <ac:chgData name="Holly Jalota" userId="151c0755-ebdb-4543-b130-909b4e7f85d6" providerId="ADAL" clId="{942DC373-8B79-474E-9EF6-682153E52446}" dt="2024-04-03T09:07:51.071" v="81650"/>
          <ac:spMkLst>
            <pc:docMk/>
            <pc:sldMk cId="3678226250" sldId="2147377558"/>
            <ac:spMk id="55" creationId="{4FE9B60A-36BD-62E3-74C3-3EB5DD67AB7B}"/>
          </ac:spMkLst>
        </pc:spChg>
        <pc:spChg chg="add del mod replST">
          <ac:chgData name="Holly Jalota" userId="151c0755-ebdb-4543-b130-909b4e7f85d6" providerId="ADAL" clId="{942DC373-8B79-474E-9EF6-682153E52446}" dt="2024-04-02T16:14:50.500" v="20879"/>
          <ac:spMkLst>
            <pc:docMk/>
            <pc:sldMk cId="3678226250" sldId="2147377558"/>
            <ac:spMk id="55" creationId="{F32AC3C0-E3DE-D49A-48A2-FCB2645C0F6E}"/>
          </ac:spMkLst>
        </pc:spChg>
        <pc:spChg chg="add del mod replST">
          <ac:chgData name="Holly Jalota" userId="151c0755-ebdb-4543-b130-909b4e7f85d6" providerId="ADAL" clId="{942DC373-8B79-474E-9EF6-682153E52446}" dt="2024-04-03T09:08:02.221" v="81955"/>
          <ac:spMkLst>
            <pc:docMk/>
            <pc:sldMk cId="3678226250" sldId="2147377558"/>
            <ac:spMk id="56" creationId="{67233D27-729C-D7AA-C364-60A1E1DD9BB7}"/>
          </ac:spMkLst>
        </pc:spChg>
        <pc:spChg chg="add del mod replST">
          <ac:chgData name="Holly Jalota" userId="151c0755-ebdb-4543-b130-909b4e7f85d6" providerId="ADAL" clId="{942DC373-8B79-474E-9EF6-682153E52446}" dt="2024-04-09T08:02:49.249" v="130308"/>
          <ac:spMkLst>
            <pc:docMk/>
            <pc:sldMk cId="3678226250" sldId="2147377558"/>
            <ac:spMk id="56" creationId="{938BC92E-C50F-B36E-044B-3D88112A5830}"/>
          </ac:spMkLst>
        </pc:spChg>
        <pc:spChg chg="add del mod replST">
          <ac:chgData name="Holly Jalota" userId="151c0755-ebdb-4543-b130-909b4e7f85d6" providerId="ADAL" clId="{942DC373-8B79-474E-9EF6-682153E52446}" dt="2024-04-02T16:14:59.875" v="21186"/>
          <ac:spMkLst>
            <pc:docMk/>
            <pc:sldMk cId="3678226250" sldId="2147377558"/>
            <ac:spMk id="56" creationId="{EFE5BBDD-E374-DC36-5A14-DC0E4B3A0F31}"/>
          </ac:spMkLst>
        </pc:spChg>
        <pc:spChg chg="add del mod replST">
          <ac:chgData name="Holly Jalota" userId="151c0755-ebdb-4543-b130-909b4e7f85d6" providerId="ADAL" clId="{942DC373-8B79-474E-9EF6-682153E52446}" dt="2024-04-02T16:15:09.393" v="21531"/>
          <ac:spMkLst>
            <pc:docMk/>
            <pc:sldMk cId="3678226250" sldId="2147377558"/>
            <ac:spMk id="57" creationId="{5C695778-AD19-F1E6-E77C-6EC7B160C8EC}"/>
          </ac:spMkLst>
        </pc:spChg>
        <pc:spChg chg="add del mod replST">
          <ac:chgData name="Holly Jalota" userId="151c0755-ebdb-4543-b130-909b4e7f85d6" providerId="ADAL" clId="{942DC373-8B79-474E-9EF6-682153E52446}" dt="2024-04-09T08:02:58.477" v="130537"/>
          <ac:spMkLst>
            <pc:docMk/>
            <pc:sldMk cId="3678226250" sldId="2147377558"/>
            <ac:spMk id="57" creationId="{6AD38608-7EE6-5A72-D2C1-932CF2444EDC}"/>
          </ac:spMkLst>
        </pc:spChg>
        <pc:spChg chg="add del mod replST">
          <ac:chgData name="Holly Jalota" userId="151c0755-ebdb-4543-b130-909b4e7f85d6" providerId="ADAL" clId="{942DC373-8B79-474E-9EF6-682153E52446}" dt="2024-04-03T09:08:31.428" v="82287"/>
          <ac:spMkLst>
            <pc:docMk/>
            <pc:sldMk cId="3678226250" sldId="2147377558"/>
            <ac:spMk id="57" creationId="{8852A151-2826-CD49-2375-E9A3AFB85C94}"/>
          </ac:spMkLst>
        </pc:spChg>
        <pc:spChg chg="add del mod replST">
          <ac:chgData name="Holly Jalota" userId="151c0755-ebdb-4543-b130-909b4e7f85d6" providerId="ADAL" clId="{942DC373-8B79-474E-9EF6-682153E52446}" dt="2024-04-09T08:03:28.981" v="131447"/>
          <ac:spMkLst>
            <pc:docMk/>
            <pc:sldMk cId="3678226250" sldId="2147377558"/>
            <ac:spMk id="58" creationId="{1659CC55-3124-5D29-1EB4-44EBABCC458D}"/>
          </ac:spMkLst>
        </pc:spChg>
        <pc:spChg chg="add del mod replST">
          <ac:chgData name="Holly Jalota" userId="151c0755-ebdb-4543-b130-909b4e7f85d6" providerId="ADAL" clId="{942DC373-8B79-474E-9EF6-682153E52446}" dt="2024-04-02T16:15:18.620" v="21876"/>
          <ac:spMkLst>
            <pc:docMk/>
            <pc:sldMk cId="3678226250" sldId="2147377558"/>
            <ac:spMk id="58" creationId="{A314A685-C240-9D10-F3E2-F4595000B3BA}"/>
          </ac:spMkLst>
        </pc:spChg>
        <pc:spChg chg="add del mod replST">
          <ac:chgData name="Holly Jalota" userId="151c0755-ebdb-4543-b130-909b4e7f85d6" providerId="ADAL" clId="{942DC373-8B79-474E-9EF6-682153E52446}" dt="2024-04-03T10:32:09.034" v="82623"/>
          <ac:spMkLst>
            <pc:docMk/>
            <pc:sldMk cId="3678226250" sldId="2147377558"/>
            <ac:spMk id="58" creationId="{C0157C1E-01F9-2CF6-8457-213B60008C0B}"/>
          </ac:spMkLst>
        </pc:spChg>
        <pc:spChg chg="add del mod replST">
          <ac:chgData name="Holly Jalota" userId="151c0755-ebdb-4543-b130-909b4e7f85d6" providerId="ADAL" clId="{942DC373-8B79-474E-9EF6-682153E52446}" dt="2024-04-03T10:32:18.664" v="82981"/>
          <ac:spMkLst>
            <pc:docMk/>
            <pc:sldMk cId="3678226250" sldId="2147377558"/>
            <ac:spMk id="59" creationId="{420A3D06-A97D-0BAF-F6F1-CE3E245EB2BF}"/>
          </ac:spMkLst>
        </pc:spChg>
        <pc:spChg chg="add del mod replST delST">
          <ac:chgData name="Holly Jalota" userId="151c0755-ebdb-4543-b130-909b4e7f85d6" providerId="ADAL" clId="{942DC373-8B79-474E-9EF6-682153E52446}" dt="2024-04-09T08:03:20.079" v="131382" actId="20577"/>
          <ac:spMkLst>
            <pc:docMk/>
            <pc:sldMk cId="3678226250" sldId="2147377558"/>
            <ac:spMk id="59" creationId="{75AB9277-5201-ABAF-7EAB-C80C02936CB9}"/>
          </ac:spMkLst>
        </pc:spChg>
        <pc:spChg chg="add del mod replST">
          <ac:chgData name="Holly Jalota" userId="151c0755-ebdb-4543-b130-909b4e7f85d6" providerId="ADAL" clId="{942DC373-8B79-474E-9EF6-682153E52446}" dt="2024-04-02T16:15:27.855" v="22182"/>
          <ac:spMkLst>
            <pc:docMk/>
            <pc:sldMk cId="3678226250" sldId="2147377558"/>
            <ac:spMk id="59" creationId="{9E686D3A-46A2-2CDC-D12D-D57235BFEA65}"/>
          </ac:spMkLst>
        </pc:spChg>
        <pc:spChg chg="add mod replST delST">
          <ac:chgData name="Holly Jalota" userId="151c0755-ebdb-4543-b130-909b4e7f85d6" providerId="ADAL" clId="{942DC373-8B79-474E-9EF6-682153E52446}" dt="2024-04-09T08:03:18.097" v="131233" actId="20577"/>
          <ac:spMkLst>
            <pc:docMk/>
            <pc:sldMk cId="3678226250" sldId="2147377558"/>
            <ac:spMk id="60" creationId="{069FE9BC-948B-A346-484F-E77BFDAD0024}"/>
          </ac:spMkLst>
        </pc:spChg>
        <pc:spChg chg="add del mod replST">
          <ac:chgData name="Holly Jalota" userId="151c0755-ebdb-4543-b130-909b4e7f85d6" providerId="ADAL" clId="{942DC373-8B79-474E-9EF6-682153E52446}" dt="2024-04-02T16:15:37.381" v="22499"/>
          <ac:spMkLst>
            <pc:docMk/>
            <pc:sldMk cId="3678226250" sldId="2147377558"/>
            <ac:spMk id="60" creationId="{38D31998-6B4B-9AC4-B19D-20251518BC61}"/>
          </ac:spMkLst>
        </pc:spChg>
        <pc:spChg chg="add del mod replST">
          <ac:chgData name="Holly Jalota" userId="151c0755-ebdb-4543-b130-909b4e7f85d6" providerId="ADAL" clId="{942DC373-8B79-474E-9EF6-682153E52446}" dt="2024-04-03T10:32:28.037" v="83354"/>
          <ac:spMkLst>
            <pc:docMk/>
            <pc:sldMk cId="3678226250" sldId="2147377558"/>
            <ac:spMk id="60" creationId="{C51D6973-87FD-4E20-5027-E07019C10D17}"/>
          </ac:spMkLst>
        </pc:spChg>
        <pc:spChg chg="add del mod replST">
          <ac:chgData name="Holly Jalota" userId="151c0755-ebdb-4543-b130-909b4e7f85d6" providerId="ADAL" clId="{942DC373-8B79-474E-9EF6-682153E52446}" dt="2024-04-09T08:03:38.240" v="131647"/>
          <ac:spMkLst>
            <pc:docMk/>
            <pc:sldMk cId="3678226250" sldId="2147377558"/>
            <ac:spMk id="61" creationId="{422C727A-D102-9262-5F6C-9832256DE006}"/>
          </ac:spMkLst>
        </pc:spChg>
        <pc:spChg chg="add del mod replST">
          <ac:chgData name="Holly Jalota" userId="151c0755-ebdb-4543-b130-909b4e7f85d6" providerId="ADAL" clId="{942DC373-8B79-474E-9EF6-682153E52446}" dt="2024-04-02T16:15:46.746" v="22834"/>
          <ac:spMkLst>
            <pc:docMk/>
            <pc:sldMk cId="3678226250" sldId="2147377558"/>
            <ac:spMk id="61" creationId="{69CD5FF2-7CDF-7C5D-E36D-EB13BDC977C1}"/>
          </ac:spMkLst>
        </pc:spChg>
        <pc:spChg chg="add del mod replST">
          <ac:chgData name="Holly Jalota" userId="151c0755-ebdb-4543-b130-909b4e7f85d6" providerId="ADAL" clId="{942DC373-8B79-474E-9EF6-682153E52446}" dt="2024-04-03T10:32:37.303" v="83737"/>
          <ac:spMkLst>
            <pc:docMk/>
            <pc:sldMk cId="3678226250" sldId="2147377558"/>
            <ac:spMk id="61" creationId="{91BC2053-C3AF-421B-D02D-48602998B06B}"/>
          </ac:spMkLst>
        </pc:spChg>
        <pc:spChg chg="add del mod replST">
          <ac:chgData name="Holly Jalota" userId="151c0755-ebdb-4543-b130-909b4e7f85d6" providerId="ADAL" clId="{942DC373-8B79-474E-9EF6-682153E52446}" dt="2024-04-09T08:03:47.595" v="131896"/>
          <ac:spMkLst>
            <pc:docMk/>
            <pc:sldMk cId="3678226250" sldId="2147377558"/>
            <ac:spMk id="62" creationId="{CE649359-91B6-8458-2032-FE08560DF321}"/>
          </ac:spMkLst>
        </pc:spChg>
        <pc:spChg chg="add del mod replST">
          <ac:chgData name="Holly Jalota" userId="151c0755-ebdb-4543-b130-909b4e7f85d6" providerId="ADAL" clId="{942DC373-8B79-474E-9EF6-682153E52446}" dt="2024-04-03T10:32:46.560" v="84099"/>
          <ac:spMkLst>
            <pc:docMk/>
            <pc:sldMk cId="3678226250" sldId="2147377558"/>
            <ac:spMk id="62" creationId="{E2DDE98B-3AAE-7B32-68D5-B78EEC88401C}"/>
          </ac:spMkLst>
        </pc:spChg>
        <pc:spChg chg="add del mod replST">
          <ac:chgData name="Holly Jalota" userId="151c0755-ebdb-4543-b130-909b4e7f85d6" providerId="ADAL" clId="{942DC373-8B79-474E-9EF6-682153E52446}" dt="2024-04-02T16:15:57.571" v="23143"/>
          <ac:spMkLst>
            <pc:docMk/>
            <pc:sldMk cId="3678226250" sldId="2147377558"/>
            <ac:spMk id="62" creationId="{E8898CAB-EA96-9B27-F3CA-62394BC8BA7C}"/>
          </ac:spMkLst>
        </pc:spChg>
        <pc:spChg chg="add del mod replST">
          <ac:chgData name="Holly Jalota" userId="151c0755-ebdb-4543-b130-909b4e7f85d6" providerId="ADAL" clId="{942DC373-8B79-474E-9EF6-682153E52446}" dt="2024-04-03T10:32:56.022" v="84457"/>
          <ac:spMkLst>
            <pc:docMk/>
            <pc:sldMk cId="3678226250" sldId="2147377558"/>
            <ac:spMk id="63" creationId="{584CBA0E-1324-85C3-3537-4351C04D5C51}"/>
          </ac:spMkLst>
        </pc:spChg>
        <pc:spChg chg="add del mod replST">
          <ac:chgData name="Holly Jalota" userId="151c0755-ebdb-4543-b130-909b4e7f85d6" providerId="ADAL" clId="{942DC373-8B79-474E-9EF6-682153E52446}" dt="2024-04-09T08:03:56.810" v="132115"/>
          <ac:spMkLst>
            <pc:docMk/>
            <pc:sldMk cId="3678226250" sldId="2147377558"/>
            <ac:spMk id="63" creationId="{889A0105-FB22-A7A1-7269-2945A87C5089}"/>
          </ac:spMkLst>
        </pc:spChg>
        <pc:spChg chg="add del mod replST">
          <ac:chgData name="Holly Jalota" userId="151c0755-ebdb-4543-b130-909b4e7f85d6" providerId="ADAL" clId="{942DC373-8B79-474E-9EF6-682153E52446}" dt="2024-04-02T16:16:06.745" v="23453"/>
          <ac:spMkLst>
            <pc:docMk/>
            <pc:sldMk cId="3678226250" sldId="2147377558"/>
            <ac:spMk id="63" creationId="{98BEE33A-45CC-0ED5-AFC0-EA2CAAF4995F}"/>
          </ac:spMkLst>
        </pc:spChg>
        <pc:spChg chg="add del mod replST">
          <ac:chgData name="Holly Jalota" userId="151c0755-ebdb-4543-b130-909b4e7f85d6" providerId="ADAL" clId="{942DC373-8B79-474E-9EF6-682153E52446}" dt="2024-04-02T16:16:16.791" v="23781"/>
          <ac:spMkLst>
            <pc:docMk/>
            <pc:sldMk cId="3678226250" sldId="2147377558"/>
            <ac:spMk id="64" creationId="{AEDDD1B6-E951-8DDD-07C3-265A31E728DE}"/>
          </ac:spMkLst>
        </pc:spChg>
        <pc:spChg chg="add del mod replST">
          <ac:chgData name="Holly Jalota" userId="151c0755-ebdb-4543-b130-909b4e7f85d6" providerId="ADAL" clId="{942DC373-8B79-474E-9EF6-682153E52446}" dt="2024-04-02T16:16:26.138" v="24105"/>
          <ac:spMkLst>
            <pc:docMk/>
            <pc:sldMk cId="3678226250" sldId="2147377558"/>
            <ac:spMk id="65" creationId="{1A2FCECC-B28F-8599-6023-B659319DFBA6}"/>
          </ac:spMkLst>
        </pc:spChg>
        <pc:spChg chg="add del mod replST">
          <ac:chgData name="Holly Jalota" userId="151c0755-ebdb-4543-b130-909b4e7f85d6" providerId="ADAL" clId="{942DC373-8B79-474E-9EF6-682153E52446}" dt="2024-04-02T16:16:35.345" v="24449"/>
          <ac:spMkLst>
            <pc:docMk/>
            <pc:sldMk cId="3678226250" sldId="2147377558"/>
            <ac:spMk id="66" creationId="{DCF81467-F1B5-3781-10AA-4DF264DF274C}"/>
          </ac:spMkLst>
        </pc:spChg>
        <pc:spChg chg="add del mod replST">
          <ac:chgData name="Holly Jalota" userId="151c0755-ebdb-4543-b130-909b4e7f85d6" providerId="ADAL" clId="{942DC373-8B79-474E-9EF6-682153E52446}" dt="2024-04-02T16:16:44.670" v="24778"/>
          <ac:spMkLst>
            <pc:docMk/>
            <pc:sldMk cId="3678226250" sldId="2147377558"/>
            <ac:spMk id="67" creationId="{4D8F5A07-B6DE-5FEB-4DA6-14042EA51A84}"/>
          </ac:spMkLst>
        </pc:spChg>
        <pc:spChg chg="del">
          <ac:chgData name="Holly Jalota" userId="151c0755-ebdb-4543-b130-909b4e7f85d6" providerId="ADAL" clId="{942DC373-8B79-474E-9EF6-682153E52446}" dt="2024-03-28T09:48:27.393" v="708"/>
          <ac:spMkLst>
            <pc:docMk/>
            <pc:sldMk cId="3678226250" sldId="2147377558"/>
            <ac:spMk id="67" creationId="{D92193C7-FAA8-9222-C0D6-B8B2F88BE89C}"/>
          </ac:spMkLst>
        </pc:spChg>
        <pc:spChg chg="add del mod replST">
          <ac:chgData name="Holly Jalota" userId="151c0755-ebdb-4543-b130-909b4e7f85d6" providerId="ADAL" clId="{942DC373-8B79-474E-9EF6-682153E52446}" dt="2024-04-02T16:16:55.436" v="25086"/>
          <ac:spMkLst>
            <pc:docMk/>
            <pc:sldMk cId="3678226250" sldId="2147377558"/>
            <ac:spMk id="68" creationId="{3146A796-8396-71F2-3940-86750DEDE220}"/>
          </ac:spMkLst>
        </pc:spChg>
        <pc:spChg chg="add del mod replST">
          <ac:chgData name="Holly Jalota" userId="151c0755-ebdb-4543-b130-909b4e7f85d6" providerId="ADAL" clId="{942DC373-8B79-474E-9EF6-682153E52446}" dt="2024-04-02T16:17:04.928" v="25412"/>
          <ac:spMkLst>
            <pc:docMk/>
            <pc:sldMk cId="3678226250" sldId="2147377558"/>
            <ac:spMk id="69" creationId="{67797301-C1EC-31F6-F5E4-178A76D7F371}"/>
          </ac:spMkLst>
        </pc:spChg>
        <pc:spChg chg="add del mod replST">
          <ac:chgData name="Holly Jalota" userId="151c0755-ebdb-4543-b130-909b4e7f85d6" providerId="ADAL" clId="{942DC373-8B79-474E-9EF6-682153E52446}" dt="2024-04-02T16:17:14.282" v="25751"/>
          <ac:spMkLst>
            <pc:docMk/>
            <pc:sldMk cId="3678226250" sldId="2147377558"/>
            <ac:spMk id="70" creationId="{37B37D15-090A-39D5-A432-C0825C99FD63}"/>
          </ac:spMkLst>
        </pc:spChg>
        <pc:spChg chg="add del mod replST">
          <ac:chgData name="Holly Jalota" userId="151c0755-ebdb-4543-b130-909b4e7f85d6" providerId="ADAL" clId="{942DC373-8B79-474E-9EF6-682153E52446}" dt="2024-04-02T16:17:23.586" v="26079"/>
          <ac:spMkLst>
            <pc:docMk/>
            <pc:sldMk cId="3678226250" sldId="2147377558"/>
            <ac:spMk id="71" creationId="{C81FE903-7F4A-7D5E-4BD2-224F3A2CE7B6}"/>
          </ac:spMkLst>
        </pc:spChg>
        <pc:spChg chg="add del mod replST">
          <ac:chgData name="Holly Jalota" userId="151c0755-ebdb-4543-b130-909b4e7f85d6" providerId="ADAL" clId="{942DC373-8B79-474E-9EF6-682153E52446}" dt="2024-04-02T16:17:32.878" v="26411"/>
          <ac:spMkLst>
            <pc:docMk/>
            <pc:sldMk cId="3678226250" sldId="2147377558"/>
            <ac:spMk id="72" creationId="{2FE9251C-6280-7B03-665D-913C32707092}"/>
          </ac:spMkLst>
        </pc:spChg>
        <pc:spChg chg="add del mod replST">
          <ac:chgData name="Holly Jalota" userId="151c0755-ebdb-4543-b130-909b4e7f85d6" providerId="ADAL" clId="{942DC373-8B79-474E-9EF6-682153E52446}" dt="2024-04-02T16:17:42.154" v="26720"/>
          <ac:spMkLst>
            <pc:docMk/>
            <pc:sldMk cId="3678226250" sldId="2147377558"/>
            <ac:spMk id="73" creationId="{A3FD17EB-279F-0E60-BF8B-606C75308CF8}"/>
          </ac:spMkLst>
        </pc:spChg>
        <pc:spChg chg="add del mod replST">
          <ac:chgData name="Holly Jalota" userId="151c0755-ebdb-4543-b130-909b4e7f85d6" providerId="ADAL" clId="{942DC373-8B79-474E-9EF6-682153E52446}" dt="2024-04-02T16:17:51.360" v="27027"/>
          <ac:spMkLst>
            <pc:docMk/>
            <pc:sldMk cId="3678226250" sldId="2147377558"/>
            <ac:spMk id="74" creationId="{943ED4B1-5A78-29CA-A0F1-5CE314C50FBA}"/>
          </ac:spMkLst>
        </pc:spChg>
        <pc:spChg chg="add del mod replST">
          <ac:chgData name="Holly Jalota" userId="151c0755-ebdb-4543-b130-909b4e7f85d6" providerId="ADAL" clId="{942DC373-8B79-474E-9EF6-682153E52446}" dt="2024-04-02T16:18:02.051" v="27354"/>
          <ac:spMkLst>
            <pc:docMk/>
            <pc:sldMk cId="3678226250" sldId="2147377558"/>
            <ac:spMk id="75" creationId="{E434F2ED-3E08-2B3F-E26A-EB22FA6926FF}"/>
          </ac:spMkLst>
        </pc:spChg>
        <pc:spChg chg="add del mod replST">
          <ac:chgData name="Holly Jalota" userId="151c0755-ebdb-4543-b130-909b4e7f85d6" providerId="ADAL" clId="{942DC373-8B79-474E-9EF6-682153E52446}" dt="2024-04-02T16:18:11.348" v="27712"/>
          <ac:spMkLst>
            <pc:docMk/>
            <pc:sldMk cId="3678226250" sldId="2147377558"/>
            <ac:spMk id="76" creationId="{EC533963-FB2E-7101-BFFD-C4F35173A96E}"/>
          </ac:spMkLst>
        </pc:spChg>
        <pc:spChg chg="add del mod replST">
          <ac:chgData name="Holly Jalota" userId="151c0755-ebdb-4543-b130-909b4e7f85d6" providerId="ADAL" clId="{942DC373-8B79-474E-9EF6-682153E52446}" dt="2024-04-02T16:18:20.638" v="28063"/>
          <ac:spMkLst>
            <pc:docMk/>
            <pc:sldMk cId="3678226250" sldId="2147377558"/>
            <ac:spMk id="77" creationId="{951E7912-B3C0-617E-AAAB-2D67080ED756}"/>
          </ac:spMkLst>
        </pc:spChg>
        <pc:spChg chg="add del mod replST">
          <ac:chgData name="Holly Jalota" userId="151c0755-ebdb-4543-b130-909b4e7f85d6" providerId="ADAL" clId="{942DC373-8B79-474E-9EF6-682153E52446}" dt="2024-04-02T16:18:29.959" v="28386"/>
          <ac:spMkLst>
            <pc:docMk/>
            <pc:sldMk cId="3678226250" sldId="2147377558"/>
            <ac:spMk id="78" creationId="{B74C4CAD-705E-23A1-AEA9-36E198A146FA}"/>
          </ac:spMkLst>
        </pc:spChg>
        <pc:spChg chg="add del mod replST">
          <ac:chgData name="Holly Jalota" userId="151c0755-ebdb-4543-b130-909b4e7f85d6" providerId="ADAL" clId="{942DC373-8B79-474E-9EF6-682153E52446}" dt="2024-04-02T16:18:39.194" v="28736"/>
          <ac:spMkLst>
            <pc:docMk/>
            <pc:sldMk cId="3678226250" sldId="2147377558"/>
            <ac:spMk id="79" creationId="{867562FC-D1A6-4DE7-28F9-4409103EE6F7}"/>
          </ac:spMkLst>
        </pc:spChg>
        <pc:spChg chg="add del mod replST">
          <ac:chgData name="Holly Jalota" userId="151c0755-ebdb-4543-b130-909b4e7f85d6" providerId="ADAL" clId="{942DC373-8B79-474E-9EF6-682153E52446}" dt="2024-04-02T16:18:48.458" v="29068"/>
          <ac:spMkLst>
            <pc:docMk/>
            <pc:sldMk cId="3678226250" sldId="2147377558"/>
            <ac:spMk id="80" creationId="{704E6DA4-718A-2BD4-756C-514D656D1599}"/>
          </ac:spMkLst>
        </pc:spChg>
        <pc:spChg chg="add del mod replST">
          <ac:chgData name="Holly Jalota" userId="151c0755-ebdb-4543-b130-909b4e7f85d6" providerId="ADAL" clId="{942DC373-8B79-474E-9EF6-682153E52446}" dt="2024-04-02T16:18:57.733" v="29401"/>
          <ac:spMkLst>
            <pc:docMk/>
            <pc:sldMk cId="3678226250" sldId="2147377558"/>
            <ac:spMk id="81" creationId="{B4BCA557-4990-FAAA-417B-33B5473F634D}"/>
          </ac:spMkLst>
        </pc:spChg>
        <pc:spChg chg="add del mod replST">
          <ac:chgData name="Holly Jalota" userId="151c0755-ebdb-4543-b130-909b4e7f85d6" providerId="ADAL" clId="{942DC373-8B79-474E-9EF6-682153E52446}" dt="2024-04-02T16:19:08.544" v="29724"/>
          <ac:spMkLst>
            <pc:docMk/>
            <pc:sldMk cId="3678226250" sldId="2147377558"/>
            <ac:spMk id="82" creationId="{61673C9F-7396-C867-5BB0-4ACA4AB50DA3}"/>
          </ac:spMkLst>
        </pc:spChg>
        <pc:spChg chg="add del mod replST">
          <ac:chgData name="Holly Jalota" userId="151c0755-ebdb-4543-b130-909b4e7f85d6" providerId="ADAL" clId="{942DC373-8B79-474E-9EF6-682153E52446}" dt="2024-04-02T16:19:33.767" v="30030"/>
          <ac:spMkLst>
            <pc:docMk/>
            <pc:sldMk cId="3678226250" sldId="2147377558"/>
            <ac:spMk id="83" creationId="{2DAB553B-3A27-3EF6-6087-235D45D21ECB}"/>
          </ac:spMkLst>
        </pc:spChg>
        <pc:spChg chg="add del mod replST">
          <ac:chgData name="Holly Jalota" userId="151c0755-ebdb-4543-b130-909b4e7f85d6" providerId="ADAL" clId="{942DC373-8B79-474E-9EF6-682153E52446}" dt="2024-04-02T16:19:42.997" v="30336"/>
          <ac:spMkLst>
            <pc:docMk/>
            <pc:sldMk cId="3678226250" sldId="2147377558"/>
            <ac:spMk id="84" creationId="{986A8166-C36E-A1FC-12C3-4905BEE0E3EA}"/>
          </ac:spMkLst>
        </pc:spChg>
        <pc:spChg chg="add del mod replST">
          <ac:chgData name="Holly Jalota" userId="151c0755-ebdb-4543-b130-909b4e7f85d6" providerId="ADAL" clId="{942DC373-8B79-474E-9EF6-682153E52446}" dt="2024-04-02T16:19:52.420" v="30658"/>
          <ac:spMkLst>
            <pc:docMk/>
            <pc:sldMk cId="3678226250" sldId="2147377558"/>
            <ac:spMk id="85" creationId="{5C419C56-35B0-7560-F287-B4833DB3CD5B}"/>
          </ac:spMkLst>
        </pc:spChg>
        <pc:spChg chg="add del mod replST">
          <ac:chgData name="Holly Jalota" userId="151c0755-ebdb-4543-b130-909b4e7f85d6" providerId="ADAL" clId="{942DC373-8B79-474E-9EF6-682153E52446}" dt="2024-04-02T16:20:21.069" v="30963"/>
          <ac:spMkLst>
            <pc:docMk/>
            <pc:sldMk cId="3678226250" sldId="2147377558"/>
            <ac:spMk id="86" creationId="{E38DE0AB-D3C7-4055-9F08-6852B0678D3D}"/>
          </ac:spMkLst>
        </pc:spChg>
        <pc:spChg chg="add del mod replST">
          <ac:chgData name="Holly Jalota" userId="151c0755-ebdb-4543-b130-909b4e7f85d6" providerId="ADAL" clId="{942DC373-8B79-474E-9EF6-682153E52446}" dt="2024-04-02T16:20:32.205" v="31270"/>
          <ac:spMkLst>
            <pc:docMk/>
            <pc:sldMk cId="3678226250" sldId="2147377558"/>
            <ac:spMk id="87" creationId="{76B0AB4F-7E43-7F05-EC12-122A16E5301A}"/>
          </ac:spMkLst>
        </pc:spChg>
        <pc:spChg chg="add del mod replST">
          <ac:chgData name="Holly Jalota" userId="151c0755-ebdb-4543-b130-909b4e7f85d6" providerId="ADAL" clId="{942DC373-8B79-474E-9EF6-682153E52446}" dt="2024-04-02T16:20:41.464" v="31575"/>
          <ac:spMkLst>
            <pc:docMk/>
            <pc:sldMk cId="3678226250" sldId="2147377558"/>
            <ac:spMk id="88" creationId="{92FE4B15-38B4-DE4E-6E68-C5937CAA1722}"/>
          </ac:spMkLst>
        </pc:spChg>
        <pc:spChg chg="add del mod replST">
          <ac:chgData name="Holly Jalota" userId="151c0755-ebdb-4543-b130-909b4e7f85d6" providerId="ADAL" clId="{942DC373-8B79-474E-9EF6-682153E52446}" dt="2024-04-02T16:20:52.599" v="31880"/>
          <ac:spMkLst>
            <pc:docMk/>
            <pc:sldMk cId="3678226250" sldId="2147377558"/>
            <ac:spMk id="89" creationId="{388A31AE-2E92-772C-D5FF-59547CFB1BDA}"/>
          </ac:spMkLst>
        </pc:spChg>
        <pc:spChg chg="add del mod replST">
          <ac:chgData name="Holly Jalota" userId="151c0755-ebdb-4543-b130-909b4e7f85d6" providerId="ADAL" clId="{942DC373-8B79-474E-9EF6-682153E52446}" dt="2024-04-02T16:21:02.364" v="32186"/>
          <ac:spMkLst>
            <pc:docMk/>
            <pc:sldMk cId="3678226250" sldId="2147377558"/>
            <ac:spMk id="90" creationId="{20B0102D-ED3F-E9A7-E4EB-3517E0921332}"/>
          </ac:spMkLst>
        </pc:spChg>
        <pc:spChg chg="add del mod replST">
          <ac:chgData name="Holly Jalota" userId="151c0755-ebdb-4543-b130-909b4e7f85d6" providerId="ADAL" clId="{942DC373-8B79-474E-9EF6-682153E52446}" dt="2024-04-02T16:21:11.932" v="32491"/>
          <ac:spMkLst>
            <pc:docMk/>
            <pc:sldMk cId="3678226250" sldId="2147377558"/>
            <ac:spMk id="91" creationId="{A0C39BD5-B418-2361-0316-6408E4ACD56C}"/>
          </ac:spMkLst>
        </pc:spChg>
        <pc:spChg chg="add del mod replST">
          <ac:chgData name="Holly Jalota" userId="151c0755-ebdb-4543-b130-909b4e7f85d6" providerId="ADAL" clId="{942DC373-8B79-474E-9EF6-682153E52446}" dt="2024-04-02T16:21:21.250" v="32796"/>
          <ac:spMkLst>
            <pc:docMk/>
            <pc:sldMk cId="3678226250" sldId="2147377558"/>
            <ac:spMk id="92" creationId="{4191AE33-1735-3AE9-3D8C-F78C73985BA7}"/>
          </ac:spMkLst>
        </pc:spChg>
        <pc:spChg chg="add del mod replST">
          <ac:chgData name="Holly Jalota" userId="151c0755-ebdb-4543-b130-909b4e7f85d6" providerId="ADAL" clId="{942DC373-8B79-474E-9EF6-682153E52446}" dt="2024-04-02T16:21:33.555" v="33102"/>
          <ac:spMkLst>
            <pc:docMk/>
            <pc:sldMk cId="3678226250" sldId="2147377558"/>
            <ac:spMk id="93" creationId="{3C31DC40-8AE3-3AEB-E68F-ACD3EAA60A6C}"/>
          </ac:spMkLst>
        </pc:spChg>
        <pc:spChg chg="add del mod replST">
          <ac:chgData name="Holly Jalota" userId="151c0755-ebdb-4543-b130-909b4e7f85d6" providerId="ADAL" clId="{942DC373-8B79-474E-9EF6-682153E52446}" dt="2024-04-02T16:21:44.369" v="33408"/>
          <ac:spMkLst>
            <pc:docMk/>
            <pc:sldMk cId="3678226250" sldId="2147377558"/>
            <ac:spMk id="94" creationId="{8761DA47-FEAD-2421-0504-3EC029FEBE7A}"/>
          </ac:spMkLst>
        </pc:spChg>
        <pc:spChg chg="add del mod replST">
          <ac:chgData name="Holly Jalota" userId="151c0755-ebdb-4543-b130-909b4e7f85d6" providerId="ADAL" clId="{942DC373-8B79-474E-9EF6-682153E52446}" dt="2024-04-02T16:21:55.950" v="33714"/>
          <ac:spMkLst>
            <pc:docMk/>
            <pc:sldMk cId="3678226250" sldId="2147377558"/>
            <ac:spMk id="95" creationId="{BDD01184-A12B-2E95-3468-8C55F709AACC}"/>
          </ac:spMkLst>
        </pc:spChg>
        <pc:spChg chg="add del mod replST">
          <ac:chgData name="Holly Jalota" userId="151c0755-ebdb-4543-b130-909b4e7f85d6" providerId="ADAL" clId="{942DC373-8B79-474E-9EF6-682153E52446}" dt="2024-04-02T16:22:08.759" v="34021"/>
          <ac:spMkLst>
            <pc:docMk/>
            <pc:sldMk cId="3678226250" sldId="2147377558"/>
            <ac:spMk id="96" creationId="{B58A518B-B83C-4F76-E314-208F87D26FBA}"/>
          </ac:spMkLst>
        </pc:spChg>
        <pc:spChg chg="add del mod replST">
          <ac:chgData name="Holly Jalota" userId="151c0755-ebdb-4543-b130-909b4e7f85d6" providerId="ADAL" clId="{942DC373-8B79-474E-9EF6-682153E52446}" dt="2024-04-02T16:22:45.285" v="34326"/>
          <ac:spMkLst>
            <pc:docMk/>
            <pc:sldMk cId="3678226250" sldId="2147377558"/>
            <ac:spMk id="97" creationId="{51A29FF2-0B16-C458-A028-FF9DB996157B}"/>
          </ac:spMkLst>
        </pc:spChg>
        <pc:spChg chg="add del mod replST">
          <ac:chgData name="Holly Jalota" userId="151c0755-ebdb-4543-b130-909b4e7f85d6" providerId="ADAL" clId="{942DC373-8B79-474E-9EF6-682153E52446}" dt="2024-04-02T16:22:56.451" v="34631"/>
          <ac:spMkLst>
            <pc:docMk/>
            <pc:sldMk cId="3678226250" sldId="2147377558"/>
            <ac:spMk id="98" creationId="{654956A7-DE1B-308A-BB3F-4C1A83325EA1}"/>
          </ac:spMkLst>
        </pc:spChg>
        <pc:spChg chg="add del mod replST">
          <ac:chgData name="Holly Jalota" userId="151c0755-ebdb-4543-b130-909b4e7f85d6" providerId="ADAL" clId="{942DC373-8B79-474E-9EF6-682153E52446}" dt="2024-04-02T16:23:06.398" v="34938"/>
          <ac:spMkLst>
            <pc:docMk/>
            <pc:sldMk cId="3678226250" sldId="2147377558"/>
            <ac:spMk id="99" creationId="{9F855D55-7C07-312D-CE77-6DC0AD045B98}"/>
          </ac:spMkLst>
        </pc:spChg>
        <pc:spChg chg="add del mod replST">
          <ac:chgData name="Holly Jalota" userId="151c0755-ebdb-4543-b130-909b4e7f85d6" providerId="ADAL" clId="{942DC373-8B79-474E-9EF6-682153E52446}" dt="2024-04-02T16:23:15.747" v="35244"/>
          <ac:spMkLst>
            <pc:docMk/>
            <pc:sldMk cId="3678226250" sldId="2147377558"/>
            <ac:spMk id="100" creationId="{EE13A041-F666-80CD-5322-2FF9D7C35724}"/>
          </ac:spMkLst>
        </pc:spChg>
        <pc:spChg chg="add del mod replST">
          <ac:chgData name="Holly Jalota" userId="151c0755-ebdb-4543-b130-909b4e7f85d6" providerId="ADAL" clId="{942DC373-8B79-474E-9EF6-682153E52446}" dt="2024-04-02T16:23:47.272" v="35549"/>
          <ac:spMkLst>
            <pc:docMk/>
            <pc:sldMk cId="3678226250" sldId="2147377558"/>
            <ac:spMk id="101" creationId="{3E3FC292-B8F3-C885-9455-F2717E7E95A7}"/>
          </ac:spMkLst>
        </pc:spChg>
        <pc:spChg chg="add del mod replST">
          <ac:chgData name="Holly Jalota" userId="151c0755-ebdb-4543-b130-909b4e7f85d6" providerId="ADAL" clId="{942DC373-8B79-474E-9EF6-682153E52446}" dt="2024-04-02T16:23:56.674" v="35855"/>
          <ac:spMkLst>
            <pc:docMk/>
            <pc:sldMk cId="3678226250" sldId="2147377558"/>
            <ac:spMk id="102" creationId="{38BA20A1-B796-3805-EB54-973A8F08C3EF}"/>
          </ac:spMkLst>
        </pc:spChg>
        <pc:spChg chg="add del mod replST">
          <ac:chgData name="Holly Jalota" userId="151c0755-ebdb-4543-b130-909b4e7f85d6" providerId="ADAL" clId="{942DC373-8B79-474E-9EF6-682153E52446}" dt="2024-04-02T16:24:06.585" v="36160"/>
          <ac:spMkLst>
            <pc:docMk/>
            <pc:sldMk cId="3678226250" sldId="2147377558"/>
            <ac:spMk id="103" creationId="{587546B0-C483-8C0F-96AC-466E1FA348E1}"/>
          </ac:spMkLst>
        </pc:spChg>
        <pc:spChg chg="add del mod replST">
          <ac:chgData name="Holly Jalota" userId="151c0755-ebdb-4543-b130-909b4e7f85d6" providerId="ADAL" clId="{942DC373-8B79-474E-9EF6-682153E52446}" dt="2024-04-02T16:24:17.771" v="36468"/>
          <ac:spMkLst>
            <pc:docMk/>
            <pc:sldMk cId="3678226250" sldId="2147377558"/>
            <ac:spMk id="104" creationId="{241EBEBA-B77D-F2A9-0ADD-3A5569C529BE}"/>
          </ac:spMkLst>
        </pc:spChg>
        <pc:spChg chg="add del mod replST">
          <ac:chgData name="Holly Jalota" userId="151c0755-ebdb-4543-b130-909b4e7f85d6" providerId="ADAL" clId="{942DC373-8B79-474E-9EF6-682153E52446}" dt="2024-04-02T16:24:31.499" v="36774"/>
          <ac:spMkLst>
            <pc:docMk/>
            <pc:sldMk cId="3678226250" sldId="2147377558"/>
            <ac:spMk id="105" creationId="{C0B1E5AD-06A0-C887-825D-B9A18E13AA10}"/>
          </ac:spMkLst>
        </pc:spChg>
        <pc:spChg chg="add del mod replST">
          <ac:chgData name="Holly Jalota" userId="151c0755-ebdb-4543-b130-909b4e7f85d6" providerId="ADAL" clId="{942DC373-8B79-474E-9EF6-682153E52446}" dt="2024-04-02T16:24:42.188" v="37080"/>
          <ac:spMkLst>
            <pc:docMk/>
            <pc:sldMk cId="3678226250" sldId="2147377558"/>
            <ac:spMk id="106" creationId="{86AFB7B5-B23B-794F-8381-9F24EBD23B81}"/>
          </ac:spMkLst>
        </pc:spChg>
        <pc:spChg chg="add del mod replST">
          <ac:chgData name="Holly Jalota" userId="151c0755-ebdb-4543-b130-909b4e7f85d6" providerId="ADAL" clId="{942DC373-8B79-474E-9EF6-682153E52446}" dt="2024-04-02T16:24:52.645" v="37386"/>
          <ac:spMkLst>
            <pc:docMk/>
            <pc:sldMk cId="3678226250" sldId="2147377558"/>
            <ac:spMk id="107" creationId="{293DAB9D-01CB-732C-5A7B-F2EEF68A9F9D}"/>
          </ac:spMkLst>
        </pc:spChg>
        <pc:spChg chg="add del mod replST">
          <ac:chgData name="Holly Jalota" userId="151c0755-ebdb-4543-b130-909b4e7f85d6" providerId="ADAL" clId="{942DC373-8B79-474E-9EF6-682153E52446}" dt="2024-04-02T16:25:01.866" v="37694"/>
          <ac:spMkLst>
            <pc:docMk/>
            <pc:sldMk cId="3678226250" sldId="2147377558"/>
            <ac:spMk id="108" creationId="{31C0E88A-7F50-52C9-AC8A-584D3508C525}"/>
          </ac:spMkLst>
        </pc:spChg>
        <pc:spChg chg="add del mod replST">
          <ac:chgData name="Holly Jalota" userId="151c0755-ebdb-4543-b130-909b4e7f85d6" providerId="ADAL" clId="{942DC373-8B79-474E-9EF6-682153E52446}" dt="2024-04-02T16:25:25.142" v="38001"/>
          <ac:spMkLst>
            <pc:docMk/>
            <pc:sldMk cId="3678226250" sldId="2147377558"/>
            <ac:spMk id="109" creationId="{3298AE2B-BFC9-4CA1-BB9A-5E60C52D3D7C}"/>
          </ac:spMkLst>
        </pc:spChg>
        <pc:spChg chg="add del mod replST">
          <ac:chgData name="Holly Jalota" userId="151c0755-ebdb-4543-b130-909b4e7f85d6" providerId="ADAL" clId="{942DC373-8B79-474E-9EF6-682153E52446}" dt="2024-04-02T16:25:34.570" v="38306"/>
          <ac:spMkLst>
            <pc:docMk/>
            <pc:sldMk cId="3678226250" sldId="2147377558"/>
            <ac:spMk id="110" creationId="{2285FC6F-04A1-A006-706B-91CDE525FF31}"/>
          </ac:spMkLst>
        </pc:spChg>
        <pc:spChg chg="add del mod replST">
          <ac:chgData name="Holly Jalota" userId="151c0755-ebdb-4543-b130-909b4e7f85d6" providerId="ADAL" clId="{942DC373-8B79-474E-9EF6-682153E52446}" dt="2024-04-02T16:25:44.962" v="38612"/>
          <ac:spMkLst>
            <pc:docMk/>
            <pc:sldMk cId="3678226250" sldId="2147377558"/>
            <ac:spMk id="111" creationId="{B56579E0-21BF-3635-3D2A-6FBF43D69F49}"/>
          </ac:spMkLst>
        </pc:spChg>
        <pc:spChg chg="add del mod replST">
          <ac:chgData name="Holly Jalota" userId="151c0755-ebdb-4543-b130-909b4e7f85d6" providerId="ADAL" clId="{942DC373-8B79-474E-9EF6-682153E52446}" dt="2024-04-02T16:25:54.223" v="38917"/>
          <ac:spMkLst>
            <pc:docMk/>
            <pc:sldMk cId="3678226250" sldId="2147377558"/>
            <ac:spMk id="112" creationId="{C915370F-97DB-520F-FE05-E250DE7FFA06}"/>
          </ac:spMkLst>
        </pc:spChg>
        <pc:spChg chg="add del mod replST">
          <ac:chgData name="Holly Jalota" userId="151c0755-ebdb-4543-b130-909b4e7f85d6" providerId="ADAL" clId="{942DC373-8B79-474E-9EF6-682153E52446}" dt="2024-04-02T16:26:03.502" v="39233"/>
          <ac:spMkLst>
            <pc:docMk/>
            <pc:sldMk cId="3678226250" sldId="2147377558"/>
            <ac:spMk id="113" creationId="{EA7A502C-CE84-EE7C-3441-29E32E3199C9}"/>
          </ac:spMkLst>
        </pc:spChg>
        <pc:spChg chg="add del mod replST">
          <ac:chgData name="Holly Jalota" userId="151c0755-ebdb-4543-b130-909b4e7f85d6" providerId="ADAL" clId="{942DC373-8B79-474E-9EF6-682153E52446}" dt="2024-04-02T16:26:13.534" v="39547"/>
          <ac:spMkLst>
            <pc:docMk/>
            <pc:sldMk cId="3678226250" sldId="2147377558"/>
            <ac:spMk id="114" creationId="{59AE66AD-E562-FF17-1AE4-274B7DF4351E}"/>
          </ac:spMkLst>
        </pc:spChg>
        <pc:spChg chg="add del mod replST">
          <ac:chgData name="Holly Jalota" userId="151c0755-ebdb-4543-b130-909b4e7f85d6" providerId="ADAL" clId="{942DC373-8B79-474E-9EF6-682153E52446}" dt="2024-04-02T16:26:32.736" v="40388"/>
          <ac:spMkLst>
            <pc:docMk/>
            <pc:sldMk cId="3678226250" sldId="2147377558"/>
            <ac:spMk id="115" creationId="{89C323A0-3720-F892-D98B-EFCC928624F7}"/>
          </ac:spMkLst>
        </pc:spChg>
        <pc:spChg chg="add mod replST delST">
          <ac:chgData name="Holly Jalota" userId="151c0755-ebdb-4543-b130-909b4e7f85d6" providerId="ADAL" clId="{942DC373-8B79-474E-9EF6-682153E52446}" dt="2024-04-02T16:26:28.288" v="40322" actId="20577"/>
          <ac:spMkLst>
            <pc:docMk/>
            <pc:sldMk cId="3678226250" sldId="2147377558"/>
            <ac:spMk id="116" creationId="{D8FAF105-FE6D-2612-3B64-9E7448FD52AB}"/>
          </ac:spMkLst>
        </pc:spChg>
        <pc:spChg chg="add del mod replST">
          <ac:chgData name="Holly Jalota" userId="151c0755-ebdb-4543-b130-909b4e7f85d6" providerId="ADAL" clId="{942DC373-8B79-474E-9EF6-682153E52446}" dt="2024-04-02T16:26:42.385" v="40694"/>
          <ac:spMkLst>
            <pc:docMk/>
            <pc:sldMk cId="3678226250" sldId="2147377558"/>
            <ac:spMk id="117" creationId="{A906047F-F4FF-A967-BFAF-2368A531E9EC}"/>
          </ac:spMkLst>
        </pc:spChg>
        <pc:spChg chg="add del mod replST">
          <ac:chgData name="Holly Jalota" userId="151c0755-ebdb-4543-b130-909b4e7f85d6" providerId="ADAL" clId="{942DC373-8B79-474E-9EF6-682153E52446}" dt="2024-04-02T16:26:51.622" v="41002"/>
          <ac:spMkLst>
            <pc:docMk/>
            <pc:sldMk cId="3678226250" sldId="2147377558"/>
            <ac:spMk id="118" creationId="{C2B97240-FE25-15A0-EA63-28AF143C4FEE}"/>
          </ac:spMkLst>
        </pc:spChg>
        <pc:spChg chg="add del mod replST">
          <ac:chgData name="Holly Jalota" userId="151c0755-ebdb-4543-b130-909b4e7f85d6" providerId="ADAL" clId="{942DC373-8B79-474E-9EF6-682153E52446}" dt="2024-04-02T16:27:02.814" v="41309"/>
          <ac:spMkLst>
            <pc:docMk/>
            <pc:sldMk cId="3678226250" sldId="2147377558"/>
            <ac:spMk id="119" creationId="{60FC0B9A-ED99-365C-1BB1-9FE14180F2FF}"/>
          </ac:spMkLst>
        </pc:spChg>
        <pc:spChg chg="add del mod replST">
          <ac:chgData name="Holly Jalota" userId="151c0755-ebdb-4543-b130-909b4e7f85d6" providerId="ADAL" clId="{942DC373-8B79-474E-9EF6-682153E52446}" dt="2024-04-02T16:27:14.048" v="41617"/>
          <ac:spMkLst>
            <pc:docMk/>
            <pc:sldMk cId="3678226250" sldId="2147377558"/>
            <ac:spMk id="120" creationId="{798201A8-007E-FC4B-9844-E32E863E8B22}"/>
          </ac:spMkLst>
        </pc:spChg>
        <pc:spChg chg="add del mod replST">
          <ac:chgData name="Holly Jalota" userId="151c0755-ebdb-4543-b130-909b4e7f85d6" providerId="ADAL" clId="{942DC373-8B79-474E-9EF6-682153E52446}" dt="2024-04-02T16:27:24.354" v="41923"/>
          <ac:spMkLst>
            <pc:docMk/>
            <pc:sldMk cId="3678226250" sldId="2147377558"/>
            <ac:spMk id="121" creationId="{231A747C-C331-A6E5-009E-4AFDE53B7DB1}"/>
          </ac:spMkLst>
        </pc:spChg>
        <pc:spChg chg="add del mod replST">
          <ac:chgData name="Holly Jalota" userId="151c0755-ebdb-4543-b130-909b4e7f85d6" providerId="ADAL" clId="{942DC373-8B79-474E-9EF6-682153E52446}" dt="2024-04-02T16:27:34.027" v="42229"/>
          <ac:spMkLst>
            <pc:docMk/>
            <pc:sldMk cId="3678226250" sldId="2147377558"/>
            <ac:spMk id="122" creationId="{EB1FEBDB-F647-A9AE-43C7-691815A2EE13}"/>
          </ac:spMkLst>
        </pc:spChg>
        <pc:spChg chg="add del mod replST">
          <ac:chgData name="Holly Jalota" userId="151c0755-ebdb-4543-b130-909b4e7f85d6" providerId="ADAL" clId="{942DC373-8B79-474E-9EF6-682153E52446}" dt="2024-04-02T16:27:43.333" v="42536"/>
          <ac:spMkLst>
            <pc:docMk/>
            <pc:sldMk cId="3678226250" sldId="2147377558"/>
            <ac:spMk id="123" creationId="{0F8AA93D-58FB-4254-7536-CC8DC6445CC5}"/>
          </ac:spMkLst>
        </pc:spChg>
        <pc:spChg chg="add del mod replST">
          <ac:chgData name="Holly Jalota" userId="151c0755-ebdb-4543-b130-909b4e7f85d6" providerId="ADAL" clId="{942DC373-8B79-474E-9EF6-682153E52446}" dt="2024-04-02T16:27:52.781" v="42841"/>
          <ac:spMkLst>
            <pc:docMk/>
            <pc:sldMk cId="3678226250" sldId="2147377558"/>
            <ac:spMk id="124" creationId="{4A675213-9A30-CBDA-93EB-7F62A2C72BA9}"/>
          </ac:spMkLst>
        </pc:spChg>
        <pc:spChg chg="add del mod replST">
          <ac:chgData name="Holly Jalota" userId="151c0755-ebdb-4543-b130-909b4e7f85d6" providerId="ADAL" clId="{942DC373-8B79-474E-9EF6-682153E52446}" dt="2024-04-02T16:28:02.450" v="43148"/>
          <ac:spMkLst>
            <pc:docMk/>
            <pc:sldMk cId="3678226250" sldId="2147377558"/>
            <ac:spMk id="125" creationId="{D2B7B8EE-9137-E2AD-6FAC-CA7952B4C29F}"/>
          </ac:spMkLst>
        </pc:spChg>
        <pc:spChg chg="add del mod replST">
          <ac:chgData name="Holly Jalota" userId="151c0755-ebdb-4543-b130-909b4e7f85d6" providerId="ADAL" clId="{942DC373-8B79-474E-9EF6-682153E52446}" dt="2024-04-02T16:28:13.901" v="43453"/>
          <ac:spMkLst>
            <pc:docMk/>
            <pc:sldMk cId="3678226250" sldId="2147377558"/>
            <ac:spMk id="126" creationId="{00A591AC-E4D7-7B5E-45B7-0E54CDEB58E3}"/>
          </ac:spMkLst>
        </pc:spChg>
        <pc:spChg chg="add del mod replST">
          <ac:chgData name="Holly Jalota" userId="151c0755-ebdb-4543-b130-909b4e7f85d6" providerId="ADAL" clId="{942DC373-8B79-474E-9EF6-682153E52446}" dt="2024-04-02T16:28:23.704" v="43759"/>
          <ac:spMkLst>
            <pc:docMk/>
            <pc:sldMk cId="3678226250" sldId="2147377558"/>
            <ac:spMk id="127" creationId="{272CFB77-3C21-112A-C309-86ADB0C6CAD0}"/>
          </ac:spMkLst>
        </pc:spChg>
        <pc:spChg chg="add del mod replST">
          <ac:chgData name="Holly Jalota" userId="151c0755-ebdb-4543-b130-909b4e7f85d6" providerId="ADAL" clId="{942DC373-8B79-474E-9EF6-682153E52446}" dt="2024-04-02T16:28:35.267" v="44064"/>
          <ac:spMkLst>
            <pc:docMk/>
            <pc:sldMk cId="3678226250" sldId="2147377558"/>
            <ac:spMk id="128" creationId="{59BD3CDC-4E04-4F07-E5EE-2548909AB60D}"/>
          </ac:spMkLst>
        </pc:spChg>
        <pc:spChg chg="add del mod replST">
          <ac:chgData name="Holly Jalota" userId="151c0755-ebdb-4543-b130-909b4e7f85d6" providerId="ADAL" clId="{942DC373-8B79-474E-9EF6-682153E52446}" dt="2024-04-02T16:28:44.555" v="44371"/>
          <ac:spMkLst>
            <pc:docMk/>
            <pc:sldMk cId="3678226250" sldId="2147377558"/>
            <ac:spMk id="129" creationId="{9CE71A1D-4771-2537-D7E8-7E4225ADC00F}"/>
          </ac:spMkLst>
        </pc:spChg>
        <pc:spChg chg="add del mod replST">
          <ac:chgData name="Holly Jalota" userId="151c0755-ebdb-4543-b130-909b4e7f85d6" providerId="ADAL" clId="{942DC373-8B79-474E-9EF6-682153E52446}" dt="2024-04-02T16:28:54.285" v="44677"/>
          <ac:spMkLst>
            <pc:docMk/>
            <pc:sldMk cId="3678226250" sldId="2147377558"/>
            <ac:spMk id="130" creationId="{3D20FD97-FA7D-6A54-C77B-C343249A665A}"/>
          </ac:spMkLst>
        </pc:spChg>
        <pc:spChg chg="add del mod replST">
          <ac:chgData name="Holly Jalota" userId="151c0755-ebdb-4543-b130-909b4e7f85d6" providerId="ADAL" clId="{942DC373-8B79-474E-9EF6-682153E52446}" dt="2024-04-02T16:29:03.534" v="44983"/>
          <ac:spMkLst>
            <pc:docMk/>
            <pc:sldMk cId="3678226250" sldId="2147377558"/>
            <ac:spMk id="131" creationId="{10AF764F-CBEF-C5BA-98CE-2543C51AB577}"/>
          </ac:spMkLst>
        </pc:spChg>
        <pc:spChg chg="add del mod replST">
          <ac:chgData name="Holly Jalota" userId="151c0755-ebdb-4543-b130-909b4e7f85d6" providerId="ADAL" clId="{942DC373-8B79-474E-9EF6-682153E52446}" dt="2024-04-02T16:29:14.670" v="45288"/>
          <ac:spMkLst>
            <pc:docMk/>
            <pc:sldMk cId="3678226250" sldId="2147377558"/>
            <ac:spMk id="132" creationId="{E0B62ECF-1612-48E8-DFD8-389F21576DF2}"/>
          </ac:spMkLst>
        </pc:spChg>
        <pc:spChg chg="add del mod replST">
          <ac:chgData name="Holly Jalota" userId="151c0755-ebdb-4543-b130-909b4e7f85d6" providerId="ADAL" clId="{942DC373-8B79-474E-9EF6-682153E52446}" dt="2024-04-02T16:29:24.283" v="45614"/>
          <ac:spMkLst>
            <pc:docMk/>
            <pc:sldMk cId="3678226250" sldId="2147377558"/>
            <ac:spMk id="133" creationId="{31E622CC-DCC3-24E7-35C3-DF07E7442037}"/>
          </ac:spMkLst>
        </pc:spChg>
        <pc:spChg chg="add del mod replST">
          <ac:chgData name="Holly Jalota" userId="151c0755-ebdb-4543-b130-909b4e7f85d6" providerId="ADAL" clId="{942DC373-8B79-474E-9EF6-682153E52446}" dt="2024-04-02T16:29:34.404" v="45919"/>
          <ac:spMkLst>
            <pc:docMk/>
            <pc:sldMk cId="3678226250" sldId="2147377558"/>
            <ac:spMk id="134" creationId="{95C1B037-991D-B740-F87D-A6D093214E25}"/>
          </ac:spMkLst>
        </pc:spChg>
        <pc:spChg chg="add del mod replST">
          <ac:chgData name="Holly Jalota" userId="151c0755-ebdb-4543-b130-909b4e7f85d6" providerId="ADAL" clId="{942DC373-8B79-474E-9EF6-682153E52446}" dt="2024-04-02T16:29:45.593" v="46224"/>
          <ac:spMkLst>
            <pc:docMk/>
            <pc:sldMk cId="3678226250" sldId="2147377558"/>
            <ac:spMk id="135" creationId="{876B9A29-322F-73BD-C7EB-E5B0D9DDC639}"/>
          </ac:spMkLst>
        </pc:spChg>
        <pc:spChg chg="add del mod replST">
          <ac:chgData name="Holly Jalota" userId="151c0755-ebdb-4543-b130-909b4e7f85d6" providerId="ADAL" clId="{942DC373-8B79-474E-9EF6-682153E52446}" dt="2024-04-02T16:30:00.086" v="46530"/>
          <ac:spMkLst>
            <pc:docMk/>
            <pc:sldMk cId="3678226250" sldId="2147377558"/>
            <ac:spMk id="136" creationId="{A0442A8A-6924-D29C-51F7-28DABE954214}"/>
          </ac:spMkLst>
        </pc:spChg>
        <pc:spChg chg="add del mod replST">
          <ac:chgData name="Holly Jalota" userId="151c0755-ebdb-4543-b130-909b4e7f85d6" providerId="ADAL" clId="{942DC373-8B79-474E-9EF6-682153E52446}" dt="2024-04-02T16:30:10.979" v="46837"/>
          <ac:spMkLst>
            <pc:docMk/>
            <pc:sldMk cId="3678226250" sldId="2147377558"/>
            <ac:spMk id="137" creationId="{4D7B4131-FDF3-A2AE-3F12-9F951EE1D922}"/>
          </ac:spMkLst>
        </pc:spChg>
        <pc:spChg chg="add del mod replST">
          <ac:chgData name="Holly Jalota" userId="151c0755-ebdb-4543-b130-909b4e7f85d6" providerId="ADAL" clId="{942DC373-8B79-474E-9EF6-682153E52446}" dt="2024-04-02T16:32:48.783" v="47142"/>
          <ac:spMkLst>
            <pc:docMk/>
            <pc:sldMk cId="3678226250" sldId="2147377558"/>
            <ac:spMk id="138" creationId="{6C5F1B97-70F2-CE92-BA53-F1AB2B259EDD}"/>
          </ac:spMkLst>
        </pc:spChg>
        <pc:spChg chg="add del mod replST">
          <ac:chgData name="Holly Jalota" userId="151c0755-ebdb-4543-b130-909b4e7f85d6" providerId="ADAL" clId="{942DC373-8B79-474E-9EF6-682153E52446}" dt="2024-04-02T16:33:14.612" v="47451"/>
          <ac:spMkLst>
            <pc:docMk/>
            <pc:sldMk cId="3678226250" sldId="2147377558"/>
            <ac:spMk id="139" creationId="{F3E2ECF1-9929-71C1-E45E-769DEF3BACE1}"/>
          </ac:spMkLst>
        </pc:spChg>
        <pc:spChg chg="add del mod replST">
          <ac:chgData name="Holly Jalota" userId="151c0755-ebdb-4543-b130-909b4e7f85d6" providerId="ADAL" clId="{942DC373-8B79-474E-9EF6-682153E52446}" dt="2024-04-02T16:33:26.410" v="47756"/>
          <ac:spMkLst>
            <pc:docMk/>
            <pc:sldMk cId="3678226250" sldId="2147377558"/>
            <ac:spMk id="140" creationId="{0463272B-3066-943B-AF99-8E211EC98C66}"/>
          </ac:spMkLst>
        </pc:spChg>
        <pc:spChg chg="add del mod replST">
          <ac:chgData name="Holly Jalota" userId="151c0755-ebdb-4543-b130-909b4e7f85d6" providerId="ADAL" clId="{942DC373-8B79-474E-9EF6-682153E52446}" dt="2024-04-02T16:33:35.644" v="48062"/>
          <ac:spMkLst>
            <pc:docMk/>
            <pc:sldMk cId="3678226250" sldId="2147377558"/>
            <ac:spMk id="141" creationId="{EC94816B-BD2C-D90E-9BC1-087E3E347F37}"/>
          </ac:spMkLst>
        </pc:spChg>
        <pc:spChg chg="add del mod replST">
          <ac:chgData name="Holly Jalota" userId="151c0755-ebdb-4543-b130-909b4e7f85d6" providerId="ADAL" clId="{942DC373-8B79-474E-9EF6-682153E52446}" dt="2024-04-02T16:33:44.850" v="48368"/>
          <ac:spMkLst>
            <pc:docMk/>
            <pc:sldMk cId="3678226250" sldId="2147377558"/>
            <ac:spMk id="142" creationId="{38B1C6AD-0BC5-E548-0291-17FA3EDEA9C0}"/>
          </ac:spMkLst>
        </pc:spChg>
        <pc:spChg chg="add del mod replST">
          <ac:chgData name="Holly Jalota" userId="151c0755-ebdb-4543-b130-909b4e7f85d6" providerId="ADAL" clId="{942DC373-8B79-474E-9EF6-682153E52446}" dt="2024-04-02T16:33:56.094" v="48678"/>
          <ac:spMkLst>
            <pc:docMk/>
            <pc:sldMk cId="3678226250" sldId="2147377558"/>
            <ac:spMk id="143" creationId="{38711A75-A396-8AA9-1625-7AFEB1F34023}"/>
          </ac:spMkLst>
        </pc:spChg>
        <pc:spChg chg="add del mod replST">
          <ac:chgData name="Holly Jalota" userId="151c0755-ebdb-4543-b130-909b4e7f85d6" providerId="ADAL" clId="{942DC373-8B79-474E-9EF6-682153E52446}" dt="2024-04-02T16:34:07.680" v="48986"/>
          <ac:spMkLst>
            <pc:docMk/>
            <pc:sldMk cId="3678226250" sldId="2147377558"/>
            <ac:spMk id="144" creationId="{9ECBFDA4-5EA6-1A3C-5D6D-05961B7E84AB}"/>
          </ac:spMkLst>
        </pc:spChg>
        <pc:spChg chg="add del mod replST">
          <ac:chgData name="Holly Jalota" userId="151c0755-ebdb-4543-b130-909b4e7f85d6" providerId="ADAL" clId="{942DC373-8B79-474E-9EF6-682153E52446}" dt="2024-04-02T16:34:29.007" v="49292"/>
          <ac:spMkLst>
            <pc:docMk/>
            <pc:sldMk cId="3678226250" sldId="2147377558"/>
            <ac:spMk id="145" creationId="{A19581D1-ADA2-FB94-5F2D-1810C778587A}"/>
          </ac:spMkLst>
        </pc:spChg>
        <pc:spChg chg="add del mod replST">
          <ac:chgData name="Holly Jalota" userId="151c0755-ebdb-4543-b130-909b4e7f85d6" providerId="ADAL" clId="{942DC373-8B79-474E-9EF6-682153E52446}" dt="2024-04-02T16:34:38.303" v="49598"/>
          <ac:spMkLst>
            <pc:docMk/>
            <pc:sldMk cId="3678226250" sldId="2147377558"/>
            <ac:spMk id="146" creationId="{D251F62C-9310-CA51-2CBE-4DF121FB13F4}"/>
          </ac:spMkLst>
        </pc:spChg>
        <pc:spChg chg="add del mod replST">
          <ac:chgData name="Holly Jalota" userId="151c0755-ebdb-4543-b130-909b4e7f85d6" providerId="ADAL" clId="{942DC373-8B79-474E-9EF6-682153E52446}" dt="2024-04-02T16:34:48.394" v="49904"/>
          <ac:spMkLst>
            <pc:docMk/>
            <pc:sldMk cId="3678226250" sldId="2147377558"/>
            <ac:spMk id="147" creationId="{8F77BE36-28C0-520F-BCF0-E6A22D054CDA}"/>
          </ac:spMkLst>
        </pc:spChg>
        <pc:spChg chg="add del mod replST">
          <ac:chgData name="Holly Jalota" userId="151c0755-ebdb-4543-b130-909b4e7f85d6" providerId="ADAL" clId="{942DC373-8B79-474E-9EF6-682153E52446}" dt="2024-04-02T16:34:59.592" v="50209"/>
          <ac:spMkLst>
            <pc:docMk/>
            <pc:sldMk cId="3678226250" sldId="2147377558"/>
            <ac:spMk id="148" creationId="{150E315F-A592-E5EE-A40D-25077F133008}"/>
          </ac:spMkLst>
        </pc:spChg>
        <pc:spChg chg="add del mod replST">
          <ac:chgData name="Holly Jalota" userId="151c0755-ebdb-4543-b130-909b4e7f85d6" providerId="ADAL" clId="{942DC373-8B79-474E-9EF6-682153E52446}" dt="2024-04-02T16:35:20.725" v="50515"/>
          <ac:spMkLst>
            <pc:docMk/>
            <pc:sldMk cId="3678226250" sldId="2147377558"/>
            <ac:spMk id="149" creationId="{0DFDD56E-8378-0893-4B8A-4804AF85A224}"/>
          </ac:spMkLst>
        </pc:spChg>
        <pc:spChg chg="add del mod replST">
          <ac:chgData name="Holly Jalota" userId="151c0755-ebdb-4543-b130-909b4e7f85d6" providerId="ADAL" clId="{942DC373-8B79-474E-9EF6-682153E52446}" dt="2024-04-02T16:35:54.599" v="50823"/>
          <ac:spMkLst>
            <pc:docMk/>
            <pc:sldMk cId="3678226250" sldId="2147377558"/>
            <ac:spMk id="150" creationId="{40CBA82F-1B86-C46D-835D-2184B67CEA46}"/>
          </ac:spMkLst>
        </pc:spChg>
        <pc:spChg chg="add del mod replST">
          <ac:chgData name="Holly Jalota" userId="151c0755-ebdb-4543-b130-909b4e7f85d6" providerId="ADAL" clId="{942DC373-8B79-474E-9EF6-682153E52446}" dt="2024-04-02T16:36:03.888" v="51128"/>
          <ac:spMkLst>
            <pc:docMk/>
            <pc:sldMk cId="3678226250" sldId="2147377558"/>
            <ac:spMk id="151" creationId="{A7BE5DE5-E285-CAD1-8765-D6B4B69D7AB1}"/>
          </ac:spMkLst>
        </pc:spChg>
        <pc:spChg chg="add del mod replST">
          <ac:chgData name="Holly Jalota" userId="151c0755-ebdb-4543-b130-909b4e7f85d6" providerId="ADAL" clId="{942DC373-8B79-474E-9EF6-682153E52446}" dt="2024-04-02T16:36:15.787" v="51436"/>
          <ac:spMkLst>
            <pc:docMk/>
            <pc:sldMk cId="3678226250" sldId="2147377558"/>
            <ac:spMk id="152" creationId="{6A54D277-2097-2204-4AE6-0DD7A89FB97D}"/>
          </ac:spMkLst>
        </pc:spChg>
        <pc:spChg chg="add del mod replST">
          <ac:chgData name="Holly Jalota" userId="151c0755-ebdb-4543-b130-909b4e7f85d6" providerId="ADAL" clId="{942DC373-8B79-474E-9EF6-682153E52446}" dt="2024-04-02T16:36:26.629" v="51743"/>
          <ac:spMkLst>
            <pc:docMk/>
            <pc:sldMk cId="3678226250" sldId="2147377558"/>
            <ac:spMk id="153" creationId="{B10D1989-0C24-A277-32E3-83416B59B83A}"/>
          </ac:spMkLst>
        </pc:spChg>
        <pc:spChg chg="add del mod replST">
          <ac:chgData name="Holly Jalota" userId="151c0755-ebdb-4543-b130-909b4e7f85d6" providerId="ADAL" clId="{942DC373-8B79-474E-9EF6-682153E52446}" dt="2024-04-02T16:36:47.052" v="52051"/>
          <ac:spMkLst>
            <pc:docMk/>
            <pc:sldMk cId="3678226250" sldId="2147377558"/>
            <ac:spMk id="154" creationId="{F89D3165-E1EF-F50A-3F2F-A39318BD3980}"/>
          </ac:spMkLst>
        </pc:spChg>
        <pc:spChg chg="add del mod replST">
          <ac:chgData name="Holly Jalota" userId="151c0755-ebdb-4543-b130-909b4e7f85d6" providerId="ADAL" clId="{942DC373-8B79-474E-9EF6-682153E52446}" dt="2024-04-02T16:37:00.802" v="52357"/>
          <ac:spMkLst>
            <pc:docMk/>
            <pc:sldMk cId="3678226250" sldId="2147377558"/>
            <ac:spMk id="155" creationId="{44F68F97-554D-3545-F6FA-962B9457B823}"/>
          </ac:spMkLst>
        </pc:spChg>
        <pc:spChg chg="add del mod replST">
          <ac:chgData name="Holly Jalota" userId="151c0755-ebdb-4543-b130-909b4e7f85d6" providerId="ADAL" clId="{942DC373-8B79-474E-9EF6-682153E52446}" dt="2024-04-02T16:37:10.456" v="52665"/>
          <ac:spMkLst>
            <pc:docMk/>
            <pc:sldMk cId="3678226250" sldId="2147377558"/>
            <ac:spMk id="156" creationId="{14754688-087E-FBC2-8F3E-814D87B85F41}"/>
          </ac:spMkLst>
        </pc:spChg>
        <pc:spChg chg="add del mod replST">
          <ac:chgData name="Holly Jalota" userId="151c0755-ebdb-4543-b130-909b4e7f85d6" providerId="ADAL" clId="{942DC373-8B79-474E-9EF6-682153E52446}" dt="2024-04-02T16:37:19.810" v="52970"/>
          <ac:spMkLst>
            <pc:docMk/>
            <pc:sldMk cId="3678226250" sldId="2147377558"/>
            <ac:spMk id="157" creationId="{B7DE17B1-AF7F-BAD0-628F-6E35814AF170}"/>
          </ac:spMkLst>
        </pc:spChg>
        <pc:spChg chg="add del mod replST">
          <ac:chgData name="Holly Jalota" userId="151c0755-ebdb-4543-b130-909b4e7f85d6" providerId="ADAL" clId="{942DC373-8B79-474E-9EF6-682153E52446}" dt="2024-04-02T16:37:29.097" v="53278"/>
          <ac:spMkLst>
            <pc:docMk/>
            <pc:sldMk cId="3678226250" sldId="2147377558"/>
            <ac:spMk id="158" creationId="{58A0CAF1-DAC9-AEF0-E6A3-7CAB318C3BE5}"/>
          </ac:spMkLst>
        </pc:spChg>
        <pc:spChg chg="add del mod replST">
          <ac:chgData name="Holly Jalota" userId="151c0755-ebdb-4543-b130-909b4e7f85d6" providerId="ADAL" clId="{942DC373-8B79-474E-9EF6-682153E52446}" dt="2024-04-02T16:37:40.471" v="53585"/>
          <ac:spMkLst>
            <pc:docMk/>
            <pc:sldMk cId="3678226250" sldId="2147377558"/>
            <ac:spMk id="159" creationId="{D72A1C72-992F-C7C3-8C1B-8B8E561983EB}"/>
          </ac:spMkLst>
        </pc:spChg>
        <pc:spChg chg="add del mod replST">
          <ac:chgData name="Holly Jalota" userId="151c0755-ebdb-4543-b130-909b4e7f85d6" providerId="ADAL" clId="{942DC373-8B79-474E-9EF6-682153E52446}" dt="2024-04-02T16:37:50.469" v="53890"/>
          <ac:spMkLst>
            <pc:docMk/>
            <pc:sldMk cId="3678226250" sldId="2147377558"/>
            <ac:spMk id="160" creationId="{CE3024D6-9951-BE88-326A-0EBE7C338928}"/>
          </ac:spMkLst>
        </pc:spChg>
        <pc:spChg chg="add del mod replST">
          <ac:chgData name="Holly Jalota" userId="151c0755-ebdb-4543-b130-909b4e7f85d6" providerId="ADAL" clId="{942DC373-8B79-474E-9EF6-682153E52446}" dt="2024-04-02T16:38:00.007" v="54196"/>
          <ac:spMkLst>
            <pc:docMk/>
            <pc:sldMk cId="3678226250" sldId="2147377558"/>
            <ac:spMk id="161" creationId="{025BB49B-45B5-9C60-30D8-B3D4DD121CB1}"/>
          </ac:spMkLst>
        </pc:spChg>
        <pc:spChg chg="add del mod replST">
          <ac:chgData name="Holly Jalota" userId="151c0755-ebdb-4543-b130-909b4e7f85d6" providerId="ADAL" clId="{942DC373-8B79-474E-9EF6-682153E52446}" dt="2024-04-02T16:38:09.642" v="54503"/>
          <ac:spMkLst>
            <pc:docMk/>
            <pc:sldMk cId="3678226250" sldId="2147377558"/>
            <ac:spMk id="162" creationId="{DA9A7D52-2CE5-EFC5-28B5-B02D284DED76}"/>
          </ac:spMkLst>
        </pc:spChg>
        <pc:spChg chg="add del mod replST">
          <ac:chgData name="Holly Jalota" userId="151c0755-ebdb-4543-b130-909b4e7f85d6" providerId="ADAL" clId="{942DC373-8B79-474E-9EF6-682153E52446}" dt="2024-04-02T16:38:19.250" v="54809"/>
          <ac:spMkLst>
            <pc:docMk/>
            <pc:sldMk cId="3678226250" sldId="2147377558"/>
            <ac:spMk id="163" creationId="{1F3C74EA-7E9D-2B60-C99E-F8A85DE3D9AD}"/>
          </ac:spMkLst>
        </pc:spChg>
        <pc:spChg chg="add del mod replST">
          <ac:chgData name="Holly Jalota" userId="151c0755-ebdb-4543-b130-909b4e7f85d6" providerId="ADAL" clId="{942DC373-8B79-474E-9EF6-682153E52446}" dt="2024-04-02T16:38:28.481" v="55115"/>
          <ac:spMkLst>
            <pc:docMk/>
            <pc:sldMk cId="3678226250" sldId="2147377558"/>
            <ac:spMk id="164" creationId="{7B73379E-D2E9-8A85-4C08-3A54C0EE332A}"/>
          </ac:spMkLst>
        </pc:spChg>
        <pc:spChg chg="add del mod replST">
          <ac:chgData name="Holly Jalota" userId="151c0755-ebdb-4543-b130-909b4e7f85d6" providerId="ADAL" clId="{942DC373-8B79-474E-9EF6-682153E52446}" dt="2024-04-02T16:38:40.028" v="55422"/>
          <ac:spMkLst>
            <pc:docMk/>
            <pc:sldMk cId="3678226250" sldId="2147377558"/>
            <ac:spMk id="165" creationId="{5FF50A23-D289-E4A2-0C3B-73C54EB92CAF}"/>
          </ac:spMkLst>
        </pc:spChg>
        <pc:spChg chg="add del mod replST">
          <ac:chgData name="Holly Jalota" userId="151c0755-ebdb-4543-b130-909b4e7f85d6" providerId="ADAL" clId="{942DC373-8B79-474E-9EF6-682153E52446}" dt="2024-04-02T16:38:51.191" v="55728"/>
          <ac:spMkLst>
            <pc:docMk/>
            <pc:sldMk cId="3678226250" sldId="2147377558"/>
            <ac:spMk id="166" creationId="{D1BE4805-1180-6747-F30D-D029C26FC17B}"/>
          </ac:spMkLst>
        </pc:spChg>
        <pc:spChg chg="add del mod replST">
          <ac:chgData name="Holly Jalota" userId="151c0755-ebdb-4543-b130-909b4e7f85d6" providerId="ADAL" clId="{942DC373-8B79-474E-9EF6-682153E52446}" dt="2024-04-02T16:39:30.487" v="56077"/>
          <ac:spMkLst>
            <pc:docMk/>
            <pc:sldMk cId="3678226250" sldId="2147377558"/>
            <ac:spMk id="167" creationId="{1098DA23-9A6A-C803-5FEB-B9A4240AAE74}"/>
          </ac:spMkLst>
        </pc:spChg>
        <pc:spChg chg="add del mod replST">
          <ac:chgData name="Holly Jalota" userId="151c0755-ebdb-4543-b130-909b4e7f85d6" providerId="ADAL" clId="{942DC373-8B79-474E-9EF6-682153E52446}" dt="2024-04-02T16:39:42.881" v="56384"/>
          <ac:spMkLst>
            <pc:docMk/>
            <pc:sldMk cId="3678226250" sldId="2147377558"/>
            <ac:spMk id="168" creationId="{218F664A-C6E1-333E-6842-90F42B25E037}"/>
          </ac:spMkLst>
        </pc:spChg>
        <pc:spChg chg="add del mod replST">
          <ac:chgData name="Holly Jalota" userId="151c0755-ebdb-4543-b130-909b4e7f85d6" providerId="ADAL" clId="{942DC373-8B79-474E-9EF6-682153E52446}" dt="2024-04-02T16:39:52.792" v="56695"/>
          <ac:spMkLst>
            <pc:docMk/>
            <pc:sldMk cId="3678226250" sldId="2147377558"/>
            <ac:spMk id="169" creationId="{27094C01-508F-CA06-B073-1291D27D0AD9}"/>
          </ac:spMkLst>
        </pc:spChg>
        <pc:spChg chg="add del mod replST">
          <ac:chgData name="Holly Jalota" userId="151c0755-ebdb-4543-b130-909b4e7f85d6" providerId="ADAL" clId="{942DC373-8B79-474E-9EF6-682153E52446}" dt="2024-04-02T16:40:13.287" v="57002"/>
          <ac:spMkLst>
            <pc:docMk/>
            <pc:sldMk cId="3678226250" sldId="2147377558"/>
            <ac:spMk id="170" creationId="{570D3A76-10A1-2F3D-AA2F-3A14D422A218}"/>
          </ac:spMkLst>
        </pc:spChg>
        <pc:spChg chg="add del mod replST">
          <ac:chgData name="Holly Jalota" userId="151c0755-ebdb-4543-b130-909b4e7f85d6" providerId="ADAL" clId="{942DC373-8B79-474E-9EF6-682153E52446}" dt="2024-04-02T16:40:22.895" v="57307"/>
          <ac:spMkLst>
            <pc:docMk/>
            <pc:sldMk cId="3678226250" sldId="2147377558"/>
            <ac:spMk id="171" creationId="{6D694D4E-3A21-A14E-1BD4-DF8DAF8E7378}"/>
          </ac:spMkLst>
        </pc:spChg>
        <pc:spChg chg="add del mod replST">
          <ac:chgData name="Holly Jalota" userId="151c0755-ebdb-4543-b130-909b4e7f85d6" providerId="ADAL" clId="{942DC373-8B79-474E-9EF6-682153E52446}" dt="2024-04-02T16:40:32.395" v="57613"/>
          <ac:spMkLst>
            <pc:docMk/>
            <pc:sldMk cId="3678226250" sldId="2147377558"/>
            <ac:spMk id="172" creationId="{F3A02979-A7F6-4D73-7622-3584B59D0583}"/>
          </ac:spMkLst>
        </pc:spChg>
        <pc:spChg chg="add del mod replST">
          <ac:chgData name="Holly Jalota" userId="151c0755-ebdb-4543-b130-909b4e7f85d6" providerId="ADAL" clId="{942DC373-8B79-474E-9EF6-682153E52446}" dt="2024-04-02T16:40:43.565" v="57919"/>
          <ac:spMkLst>
            <pc:docMk/>
            <pc:sldMk cId="3678226250" sldId="2147377558"/>
            <ac:spMk id="173" creationId="{7706D2DD-3CA8-525D-23DC-AE95D75BA0AE}"/>
          </ac:spMkLst>
        </pc:spChg>
        <pc:spChg chg="add del mod replST">
          <ac:chgData name="Holly Jalota" userId="151c0755-ebdb-4543-b130-909b4e7f85d6" providerId="ADAL" clId="{942DC373-8B79-474E-9EF6-682153E52446}" dt="2024-04-02T16:40:54.711" v="58224"/>
          <ac:spMkLst>
            <pc:docMk/>
            <pc:sldMk cId="3678226250" sldId="2147377558"/>
            <ac:spMk id="174" creationId="{22EE11A3-B694-9D3C-8C22-48D3149E96B4}"/>
          </ac:spMkLst>
        </pc:spChg>
        <pc:spChg chg="add del mod replST">
          <ac:chgData name="Holly Jalota" userId="151c0755-ebdb-4543-b130-909b4e7f85d6" providerId="ADAL" clId="{942DC373-8B79-474E-9EF6-682153E52446}" dt="2024-04-02T16:41:05.858" v="58530"/>
          <ac:spMkLst>
            <pc:docMk/>
            <pc:sldMk cId="3678226250" sldId="2147377558"/>
            <ac:spMk id="175" creationId="{FE3946A4-0346-7177-6277-C469DD17290B}"/>
          </ac:spMkLst>
        </pc:spChg>
        <pc:spChg chg="add del mod replST">
          <ac:chgData name="Holly Jalota" userId="151c0755-ebdb-4543-b130-909b4e7f85d6" providerId="ADAL" clId="{942DC373-8B79-474E-9EF6-682153E52446}" dt="2024-04-02T16:41:31.197" v="58886"/>
          <ac:spMkLst>
            <pc:docMk/>
            <pc:sldMk cId="3678226250" sldId="2147377558"/>
            <ac:spMk id="176" creationId="{2AF5495D-FFF8-9C46-334C-457D4E909A38}"/>
          </ac:spMkLst>
        </pc:spChg>
        <pc:spChg chg="add del mod replST">
          <ac:chgData name="Holly Jalota" userId="151c0755-ebdb-4543-b130-909b4e7f85d6" providerId="ADAL" clId="{942DC373-8B79-474E-9EF6-682153E52446}" dt="2024-04-02T16:41:40.512" v="59267"/>
          <ac:spMkLst>
            <pc:docMk/>
            <pc:sldMk cId="3678226250" sldId="2147377558"/>
            <ac:spMk id="177" creationId="{4EBE86E0-F90E-190D-B538-354EEBA03130}"/>
          </ac:spMkLst>
        </pc:spChg>
        <pc:spChg chg="add del mod replST">
          <ac:chgData name="Holly Jalota" userId="151c0755-ebdb-4543-b130-909b4e7f85d6" providerId="ADAL" clId="{942DC373-8B79-474E-9EF6-682153E52446}" dt="2024-04-02T16:41:49.753" v="59616"/>
          <ac:spMkLst>
            <pc:docMk/>
            <pc:sldMk cId="3678226250" sldId="2147377558"/>
            <ac:spMk id="178" creationId="{29AEE8A5-43A6-6554-0E8F-16E178DFEDDA}"/>
          </ac:spMkLst>
        </pc:spChg>
        <pc:spChg chg="add del mod replST">
          <ac:chgData name="Holly Jalota" userId="151c0755-ebdb-4543-b130-909b4e7f85d6" providerId="ADAL" clId="{942DC373-8B79-474E-9EF6-682153E52446}" dt="2024-04-02T16:41:59.018" v="59986"/>
          <ac:spMkLst>
            <pc:docMk/>
            <pc:sldMk cId="3678226250" sldId="2147377558"/>
            <ac:spMk id="179" creationId="{96EABA4D-0DDE-9F79-583F-00CC2DDC629F}"/>
          </ac:spMkLst>
        </pc:spChg>
        <pc:spChg chg="add del mod replST">
          <ac:chgData name="Holly Jalota" userId="151c0755-ebdb-4543-b130-909b4e7f85d6" providerId="ADAL" clId="{942DC373-8B79-474E-9EF6-682153E52446}" dt="2024-04-02T16:42:32.559" v="60305"/>
          <ac:spMkLst>
            <pc:docMk/>
            <pc:sldMk cId="3678226250" sldId="2147377558"/>
            <ac:spMk id="180" creationId="{4DD4D372-47B4-A669-9605-11CB01680D82}"/>
          </ac:spMkLst>
        </pc:spChg>
        <pc:spChg chg="add del mod replST">
          <ac:chgData name="Holly Jalota" userId="151c0755-ebdb-4543-b130-909b4e7f85d6" providerId="ADAL" clId="{942DC373-8B79-474E-9EF6-682153E52446}" dt="2024-04-02T16:42:50.746" v="60681"/>
          <ac:spMkLst>
            <pc:docMk/>
            <pc:sldMk cId="3678226250" sldId="2147377558"/>
            <ac:spMk id="181" creationId="{473188DF-D207-6FB1-39D1-142BA2392F36}"/>
          </ac:spMkLst>
        </pc:spChg>
        <pc:spChg chg="add del mod replST">
          <ac:chgData name="Holly Jalota" userId="151c0755-ebdb-4543-b130-909b4e7f85d6" providerId="ADAL" clId="{942DC373-8B79-474E-9EF6-682153E52446}" dt="2024-04-02T16:43:00.017" v="61026"/>
          <ac:spMkLst>
            <pc:docMk/>
            <pc:sldMk cId="3678226250" sldId="2147377558"/>
            <ac:spMk id="182" creationId="{F2C12524-E58C-1224-5F69-FE56BFFE5E82}"/>
          </ac:spMkLst>
        </pc:spChg>
        <pc:spChg chg="add del mod replST">
          <ac:chgData name="Holly Jalota" userId="151c0755-ebdb-4543-b130-909b4e7f85d6" providerId="ADAL" clId="{942DC373-8B79-474E-9EF6-682153E52446}" dt="2024-04-02T16:43:09.454" v="61396"/>
          <ac:spMkLst>
            <pc:docMk/>
            <pc:sldMk cId="3678226250" sldId="2147377558"/>
            <ac:spMk id="183" creationId="{741E0E23-557E-4CBA-9795-24512EC91D53}"/>
          </ac:spMkLst>
        </pc:spChg>
        <pc:spChg chg="add del mod replST">
          <ac:chgData name="Holly Jalota" userId="151c0755-ebdb-4543-b130-909b4e7f85d6" providerId="ADAL" clId="{942DC373-8B79-474E-9EF6-682153E52446}" dt="2024-04-02T16:43:19.105" v="61714"/>
          <ac:spMkLst>
            <pc:docMk/>
            <pc:sldMk cId="3678226250" sldId="2147377558"/>
            <ac:spMk id="184" creationId="{3215A5C1-DE20-A4B9-3CA8-841092180B32}"/>
          </ac:spMkLst>
        </pc:spChg>
        <pc:spChg chg="add del mod replST">
          <ac:chgData name="Holly Jalota" userId="151c0755-ebdb-4543-b130-909b4e7f85d6" providerId="ADAL" clId="{942DC373-8B79-474E-9EF6-682153E52446}" dt="2024-04-02T16:43:28.367" v="62077"/>
          <ac:spMkLst>
            <pc:docMk/>
            <pc:sldMk cId="3678226250" sldId="2147377558"/>
            <ac:spMk id="185" creationId="{0D73081B-091C-576E-BFBB-645C11DC9CA1}"/>
          </ac:spMkLst>
        </pc:spChg>
        <pc:spChg chg="add del mod replST">
          <ac:chgData name="Holly Jalota" userId="151c0755-ebdb-4543-b130-909b4e7f85d6" providerId="ADAL" clId="{942DC373-8B79-474E-9EF6-682153E52446}" dt="2024-04-02T16:43:37.672" v="62399"/>
          <ac:spMkLst>
            <pc:docMk/>
            <pc:sldMk cId="3678226250" sldId="2147377558"/>
            <ac:spMk id="186" creationId="{91666B4A-42E8-2045-1AD6-B915419BB678}"/>
          </ac:spMkLst>
        </pc:spChg>
        <pc:spChg chg="add del mod replST">
          <ac:chgData name="Holly Jalota" userId="151c0755-ebdb-4543-b130-909b4e7f85d6" providerId="ADAL" clId="{942DC373-8B79-474E-9EF6-682153E52446}" dt="2024-04-02T16:43:46.902" v="62722"/>
          <ac:spMkLst>
            <pc:docMk/>
            <pc:sldMk cId="3678226250" sldId="2147377558"/>
            <ac:spMk id="187" creationId="{0DB52073-E47B-0B38-F020-08F07471DED7}"/>
          </ac:spMkLst>
        </pc:spChg>
        <pc:spChg chg="add del mod replST">
          <ac:chgData name="Holly Jalota" userId="151c0755-ebdb-4543-b130-909b4e7f85d6" providerId="ADAL" clId="{942DC373-8B79-474E-9EF6-682153E52446}" dt="2024-04-02T16:43:56.163" v="63088"/>
          <ac:spMkLst>
            <pc:docMk/>
            <pc:sldMk cId="3678226250" sldId="2147377558"/>
            <ac:spMk id="188" creationId="{2F192EC4-7228-BF1F-CA56-99BA304EA922}"/>
          </ac:spMkLst>
        </pc:spChg>
        <pc:spChg chg="add del mod replST">
          <ac:chgData name="Holly Jalota" userId="151c0755-ebdb-4543-b130-909b4e7f85d6" providerId="ADAL" clId="{942DC373-8B79-474E-9EF6-682153E52446}" dt="2024-04-02T16:44:05.450" v="63442"/>
          <ac:spMkLst>
            <pc:docMk/>
            <pc:sldMk cId="3678226250" sldId="2147377558"/>
            <ac:spMk id="189" creationId="{D1480D93-9B18-1823-4A1D-7BD3F02984BA}"/>
          </ac:spMkLst>
        </pc:spChg>
        <pc:spChg chg="add del mod replST">
          <ac:chgData name="Holly Jalota" userId="151c0755-ebdb-4543-b130-909b4e7f85d6" providerId="ADAL" clId="{942DC373-8B79-474E-9EF6-682153E52446}" dt="2024-04-02T16:44:14.701" v="63801"/>
          <ac:spMkLst>
            <pc:docMk/>
            <pc:sldMk cId="3678226250" sldId="2147377558"/>
            <ac:spMk id="190" creationId="{E6EEFB84-ADC6-89B0-E797-A23A8F5D1EA7}"/>
          </ac:spMkLst>
        </pc:spChg>
        <pc:spChg chg="add del mod replST">
          <ac:chgData name="Holly Jalota" userId="151c0755-ebdb-4543-b130-909b4e7f85d6" providerId="ADAL" clId="{942DC373-8B79-474E-9EF6-682153E52446}" dt="2024-04-02T16:44:23.951" v="64129"/>
          <ac:spMkLst>
            <pc:docMk/>
            <pc:sldMk cId="3678226250" sldId="2147377558"/>
            <ac:spMk id="191" creationId="{74D823FC-A08C-44AA-33A0-AA5BBCC0DCEA}"/>
          </ac:spMkLst>
        </pc:spChg>
        <pc:spChg chg="add del mod replST">
          <ac:chgData name="Holly Jalota" userId="151c0755-ebdb-4543-b130-909b4e7f85d6" providerId="ADAL" clId="{942DC373-8B79-474E-9EF6-682153E52446}" dt="2024-04-03T10:33:17.030" v="84814"/>
          <ac:spMkLst>
            <pc:docMk/>
            <pc:sldMk cId="3678226250" sldId="2147377558"/>
            <ac:spMk id="192" creationId="{03C661B9-838A-9457-A1F3-6F52B187A7F0}"/>
          </ac:spMkLst>
        </pc:spChg>
        <pc:spChg chg="add del mod replST">
          <ac:chgData name="Holly Jalota" userId="151c0755-ebdb-4543-b130-909b4e7f85d6" providerId="ADAL" clId="{942DC373-8B79-474E-9EF6-682153E52446}" dt="2024-04-02T16:44:33.188" v="64490"/>
          <ac:spMkLst>
            <pc:docMk/>
            <pc:sldMk cId="3678226250" sldId="2147377558"/>
            <ac:spMk id="192" creationId="{AE678C1F-86BA-3FC7-37B9-6622C83D7F91}"/>
          </ac:spMkLst>
        </pc:spChg>
        <pc:spChg chg="add del mod replST">
          <ac:chgData name="Holly Jalota" userId="151c0755-ebdb-4543-b130-909b4e7f85d6" providerId="ADAL" clId="{942DC373-8B79-474E-9EF6-682153E52446}" dt="2024-04-02T16:44:42.430" v="64827"/>
          <ac:spMkLst>
            <pc:docMk/>
            <pc:sldMk cId="3678226250" sldId="2147377558"/>
            <ac:spMk id="193" creationId="{9027D011-FAB8-A174-EA05-B15F6B25C629}"/>
          </ac:spMkLst>
        </pc:spChg>
        <pc:spChg chg="add del mod replST">
          <ac:chgData name="Holly Jalota" userId="151c0755-ebdb-4543-b130-909b4e7f85d6" providerId="ADAL" clId="{942DC373-8B79-474E-9EF6-682153E52446}" dt="2024-04-03T10:33:26.267" v="85212"/>
          <ac:spMkLst>
            <pc:docMk/>
            <pc:sldMk cId="3678226250" sldId="2147377558"/>
            <ac:spMk id="193" creationId="{B20547E8-8E4D-FF88-EB5C-A9B0ED650338}"/>
          </ac:spMkLst>
        </pc:spChg>
        <pc:spChg chg="add del mod replST">
          <ac:chgData name="Holly Jalota" userId="151c0755-ebdb-4543-b130-909b4e7f85d6" providerId="ADAL" clId="{942DC373-8B79-474E-9EF6-682153E52446}" dt="2024-04-02T16:44:51.657" v="65187"/>
          <ac:spMkLst>
            <pc:docMk/>
            <pc:sldMk cId="3678226250" sldId="2147377558"/>
            <ac:spMk id="194" creationId="{4698567F-CB29-FB9A-8C4C-BFF6BA234851}"/>
          </ac:spMkLst>
        </pc:spChg>
        <pc:spChg chg="add del mod replST">
          <ac:chgData name="Holly Jalota" userId="151c0755-ebdb-4543-b130-909b4e7f85d6" providerId="ADAL" clId="{942DC373-8B79-474E-9EF6-682153E52446}" dt="2024-04-03T10:33:35.524" v="85558"/>
          <ac:spMkLst>
            <pc:docMk/>
            <pc:sldMk cId="3678226250" sldId="2147377558"/>
            <ac:spMk id="194" creationId="{C382D967-3C9E-D3D0-EA1B-AED868C5404E}"/>
          </ac:spMkLst>
        </pc:spChg>
        <pc:spChg chg="add del mod replST">
          <ac:chgData name="Holly Jalota" userId="151c0755-ebdb-4543-b130-909b4e7f85d6" providerId="ADAL" clId="{942DC373-8B79-474E-9EF6-682153E52446}" dt="2024-04-03T10:33:44.786" v="85917"/>
          <ac:spMkLst>
            <pc:docMk/>
            <pc:sldMk cId="3678226250" sldId="2147377558"/>
            <ac:spMk id="195" creationId="{33CFB4DB-3FD1-3B1F-BE60-A1204FB4C8C1}"/>
          </ac:spMkLst>
        </pc:spChg>
        <pc:spChg chg="add del mod replST">
          <ac:chgData name="Holly Jalota" userId="151c0755-ebdb-4543-b130-909b4e7f85d6" providerId="ADAL" clId="{942DC373-8B79-474E-9EF6-682153E52446}" dt="2024-04-02T16:45:01.011" v="65529"/>
          <ac:spMkLst>
            <pc:docMk/>
            <pc:sldMk cId="3678226250" sldId="2147377558"/>
            <ac:spMk id="195" creationId="{9ADC7853-767D-D2C9-B8A0-E3F680BEC557}"/>
          </ac:spMkLst>
        </pc:spChg>
        <pc:spChg chg="add del mod replST">
          <ac:chgData name="Holly Jalota" userId="151c0755-ebdb-4543-b130-909b4e7f85d6" providerId="ADAL" clId="{942DC373-8B79-474E-9EF6-682153E52446}" dt="2024-04-03T10:33:54.153" v="86332"/>
          <ac:spMkLst>
            <pc:docMk/>
            <pc:sldMk cId="3678226250" sldId="2147377558"/>
            <ac:spMk id="196" creationId="{B95A8EBA-136E-D07C-01F1-20BCDB1BC7F8}"/>
          </ac:spMkLst>
        </pc:spChg>
        <pc:spChg chg="add del mod replST">
          <ac:chgData name="Holly Jalota" userId="151c0755-ebdb-4543-b130-909b4e7f85d6" providerId="ADAL" clId="{942DC373-8B79-474E-9EF6-682153E52446}" dt="2024-04-02T16:45:10.317" v="65890"/>
          <ac:spMkLst>
            <pc:docMk/>
            <pc:sldMk cId="3678226250" sldId="2147377558"/>
            <ac:spMk id="196" creationId="{BE43BE48-60F1-5618-F067-9F43817C709B}"/>
          </ac:spMkLst>
        </pc:spChg>
        <pc:spChg chg="add del mod replST">
          <ac:chgData name="Holly Jalota" userId="151c0755-ebdb-4543-b130-909b4e7f85d6" providerId="ADAL" clId="{942DC373-8B79-474E-9EF6-682153E52446}" dt="2024-04-03T10:34:03.562" v="86743"/>
          <ac:spMkLst>
            <pc:docMk/>
            <pc:sldMk cId="3678226250" sldId="2147377558"/>
            <ac:spMk id="197" creationId="{20C78933-CA23-1DBC-3C0F-DA6B0EA879F1}"/>
          </ac:spMkLst>
        </pc:spChg>
        <pc:spChg chg="add del mod replST">
          <ac:chgData name="Holly Jalota" userId="151c0755-ebdb-4543-b130-909b4e7f85d6" providerId="ADAL" clId="{942DC373-8B79-474E-9EF6-682153E52446}" dt="2024-04-02T16:45:19.692" v="66253"/>
          <ac:spMkLst>
            <pc:docMk/>
            <pc:sldMk cId="3678226250" sldId="2147377558"/>
            <ac:spMk id="197" creationId="{42CA547B-312D-1C4F-04E6-9FA5F12D4524}"/>
          </ac:spMkLst>
        </pc:spChg>
        <pc:spChg chg="add del mod replST">
          <ac:chgData name="Holly Jalota" userId="151c0755-ebdb-4543-b130-909b4e7f85d6" providerId="ADAL" clId="{942DC373-8B79-474E-9EF6-682153E52446}" dt="2024-04-02T16:45:29.072" v="66611"/>
          <ac:spMkLst>
            <pc:docMk/>
            <pc:sldMk cId="3678226250" sldId="2147377558"/>
            <ac:spMk id="198" creationId="{CAC0CF3E-7584-FEAB-DB03-98ED85160FA9}"/>
          </ac:spMkLst>
        </pc:spChg>
        <pc:spChg chg="add del mod replST">
          <ac:chgData name="Holly Jalota" userId="151c0755-ebdb-4543-b130-909b4e7f85d6" providerId="ADAL" clId="{942DC373-8B79-474E-9EF6-682153E52446}" dt="2024-04-03T10:34:12.803" v="87096"/>
          <ac:spMkLst>
            <pc:docMk/>
            <pc:sldMk cId="3678226250" sldId="2147377558"/>
            <ac:spMk id="198" creationId="{D2E7C26B-72F3-5196-7C93-095CEFADE609}"/>
          </ac:spMkLst>
        </pc:spChg>
        <pc:spChg chg="add del mod replST">
          <ac:chgData name="Holly Jalota" userId="151c0755-ebdb-4543-b130-909b4e7f85d6" providerId="ADAL" clId="{942DC373-8B79-474E-9EF6-682153E52446}" dt="2024-04-02T16:45:38.421" v="66940"/>
          <ac:spMkLst>
            <pc:docMk/>
            <pc:sldMk cId="3678226250" sldId="2147377558"/>
            <ac:spMk id="199" creationId="{02783541-E5E4-6951-ED27-93EB9B86250C}"/>
          </ac:spMkLst>
        </pc:spChg>
        <pc:spChg chg="add del mod replST">
          <ac:chgData name="Holly Jalota" userId="151c0755-ebdb-4543-b130-909b4e7f85d6" providerId="ADAL" clId="{942DC373-8B79-474E-9EF6-682153E52446}" dt="2024-04-03T10:34:22.359" v="87431"/>
          <ac:spMkLst>
            <pc:docMk/>
            <pc:sldMk cId="3678226250" sldId="2147377558"/>
            <ac:spMk id="199" creationId="{D9A7A871-22F0-B87D-5D32-315A5061278B}"/>
          </ac:spMkLst>
        </pc:spChg>
        <pc:spChg chg="add del mod replST">
          <ac:chgData name="Holly Jalota" userId="151c0755-ebdb-4543-b130-909b4e7f85d6" providerId="ADAL" clId="{942DC373-8B79-474E-9EF6-682153E52446}" dt="2024-04-03T08:39:17.606" v="67250"/>
          <ac:spMkLst>
            <pc:docMk/>
            <pc:sldMk cId="3678226250" sldId="2147377558"/>
            <ac:spMk id="200" creationId="{4580F4FB-A231-4896-EFB8-B1330AF44D19}"/>
          </ac:spMkLst>
        </pc:spChg>
        <pc:spChg chg="add del mod replST">
          <ac:chgData name="Holly Jalota" userId="151c0755-ebdb-4543-b130-909b4e7f85d6" providerId="ADAL" clId="{942DC373-8B79-474E-9EF6-682153E52446}" dt="2024-04-03T10:34:52.237" v="87752"/>
          <ac:spMkLst>
            <pc:docMk/>
            <pc:sldMk cId="3678226250" sldId="2147377558"/>
            <ac:spMk id="201" creationId="{41C4BD71-78A9-A074-E091-4E5360885627}"/>
          </ac:spMkLst>
        </pc:spChg>
        <pc:spChg chg="add del mod replST">
          <ac:chgData name="Holly Jalota" userId="151c0755-ebdb-4543-b130-909b4e7f85d6" providerId="ADAL" clId="{942DC373-8B79-474E-9EF6-682153E52446}" dt="2024-04-03T10:35:20.841" v="89140"/>
          <ac:spMkLst>
            <pc:docMk/>
            <pc:sldMk cId="3678226250" sldId="2147377558"/>
            <ac:spMk id="202" creationId="{64BCCE7F-0BE3-8D39-90A7-8D9FCAA80A47}"/>
          </ac:spMkLst>
        </pc:spChg>
        <pc:spChg chg="add del mod replST delST">
          <ac:chgData name="Holly Jalota" userId="151c0755-ebdb-4543-b130-909b4e7f85d6" providerId="ADAL" clId="{942DC373-8B79-474E-9EF6-682153E52446}" dt="2024-04-03T10:35:15.064" v="89075" actId="20577"/>
          <ac:spMkLst>
            <pc:docMk/>
            <pc:sldMk cId="3678226250" sldId="2147377558"/>
            <ac:spMk id="203" creationId="{E2BF023F-4EB9-288D-86FC-63F36B09C952}"/>
          </ac:spMkLst>
        </pc:spChg>
        <pc:spChg chg="add mod replST delST">
          <ac:chgData name="Holly Jalota" userId="151c0755-ebdb-4543-b130-909b4e7f85d6" providerId="ADAL" clId="{942DC373-8B79-474E-9EF6-682153E52446}" dt="2024-04-03T10:35:14.192" v="88847" actId="20577"/>
          <ac:spMkLst>
            <pc:docMk/>
            <pc:sldMk cId="3678226250" sldId="2147377558"/>
            <ac:spMk id="204" creationId="{C1053BC8-D171-AE40-83D5-89A3C34FCF63}"/>
          </ac:spMkLst>
        </pc:spChg>
        <pc:spChg chg="add del mod replST">
          <ac:chgData name="Holly Jalota" userId="151c0755-ebdb-4543-b130-909b4e7f85d6" providerId="ADAL" clId="{942DC373-8B79-474E-9EF6-682153E52446}" dt="2024-04-03T10:35:50.899" v="89445"/>
          <ac:spMkLst>
            <pc:docMk/>
            <pc:sldMk cId="3678226250" sldId="2147377558"/>
            <ac:spMk id="205" creationId="{FAD03336-EF00-8274-0793-73F0820A3216}"/>
          </ac:spMkLst>
        </pc:spChg>
        <pc:spChg chg="add del mod replST">
          <ac:chgData name="Holly Jalota" userId="151c0755-ebdb-4543-b130-909b4e7f85d6" providerId="ADAL" clId="{942DC373-8B79-474E-9EF6-682153E52446}" dt="2024-04-03T10:54:59.286" v="89779"/>
          <ac:spMkLst>
            <pc:docMk/>
            <pc:sldMk cId="3678226250" sldId="2147377558"/>
            <ac:spMk id="206" creationId="{D219EB50-6AFA-780B-6DAA-8D3DA0DF11C7}"/>
          </ac:spMkLst>
        </pc:spChg>
        <pc:spChg chg="add del mod replST">
          <ac:chgData name="Holly Jalota" userId="151c0755-ebdb-4543-b130-909b4e7f85d6" providerId="ADAL" clId="{942DC373-8B79-474E-9EF6-682153E52446}" dt="2024-04-03T10:55:08.660" v="90104"/>
          <ac:spMkLst>
            <pc:docMk/>
            <pc:sldMk cId="3678226250" sldId="2147377558"/>
            <ac:spMk id="207" creationId="{B7B651E9-7F24-67DC-B232-778A20063D8F}"/>
          </ac:spMkLst>
        </pc:spChg>
        <pc:spChg chg="add del mod replST">
          <ac:chgData name="Holly Jalota" userId="151c0755-ebdb-4543-b130-909b4e7f85d6" providerId="ADAL" clId="{942DC373-8B79-474E-9EF6-682153E52446}" dt="2024-04-03T10:57:27.495" v="90440"/>
          <ac:spMkLst>
            <pc:docMk/>
            <pc:sldMk cId="3678226250" sldId="2147377558"/>
            <ac:spMk id="208" creationId="{30D24D26-9A36-A24A-8E26-E64CC0EA306E}"/>
          </ac:spMkLst>
        </pc:spChg>
        <pc:spChg chg="add del mod replST">
          <ac:chgData name="Holly Jalota" userId="151c0755-ebdb-4543-b130-909b4e7f85d6" providerId="ADAL" clId="{942DC373-8B79-474E-9EF6-682153E52446}" dt="2024-04-03T10:57:36.973" v="90792"/>
          <ac:spMkLst>
            <pc:docMk/>
            <pc:sldMk cId="3678226250" sldId="2147377558"/>
            <ac:spMk id="209" creationId="{78E14EFF-29B3-9632-918B-9DACE18A5567}"/>
          </ac:spMkLst>
        </pc:spChg>
        <pc:spChg chg="add del mod replST">
          <ac:chgData name="Holly Jalota" userId="151c0755-ebdb-4543-b130-909b4e7f85d6" providerId="ADAL" clId="{942DC373-8B79-474E-9EF6-682153E52446}" dt="2024-04-03T10:57:55.728" v="91125"/>
          <ac:spMkLst>
            <pc:docMk/>
            <pc:sldMk cId="3678226250" sldId="2147377558"/>
            <ac:spMk id="210" creationId="{EB3F3DB0-F14B-0EC6-27AC-61BB18395084}"/>
          </ac:spMkLst>
        </pc:spChg>
        <pc:spChg chg="add del mod replST">
          <ac:chgData name="Holly Jalota" userId="151c0755-ebdb-4543-b130-909b4e7f85d6" providerId="ADAL" clId="{942DC373-8B79-474E-9EF6-682153E52446}" dt="2024-04-03T10:58:05.026" v="91457"/>
          <ac:spMkLst>
            <pc:docMk/>
            <pc:sldMk cId="3678226250" sldId="2147377558"/>
            <ac:spMk id="211" creationId="{B4FB94D6-49A3-1D7D-00AD-5C1BF36559E2}"/>
          </ac:spMkLst>
        </pc:spChg>
        <pc:spChg chg="add del mod replST">
          <ac:chgData name="Holly Jalota" userId="151c0755-ebdb-4543-b130-909b4e7f85d6" providerId="ADAL" clId="{942DC373-8B79-474E-9EF6-682153E52446}" dt="2024-04-03T10:58:14.760" v="91820"/>
          <ac:spMkLst>
            <pc:docMk/>
            <pc:sldMk cId="3678226250" sldId="2147377558"/>
            <ac:spMk id="212" creationId="{ECD94F17-277D-6595-D06B-C34B4BBFE93F}"/>
          </ac:spMkLst>
        </pc:spChg>
        <pc:spChg chg="add del mod replST">
          <ac:chgData name="Holly Jalota" userId="151c0755-ebdb-4543-b130-909b4e7f85d6" providerId="ADAL" clId="{942DC373-8B79-474E-9EF6-682153E52446}" dt="2024-04-03T10:58:24.126" v="92223"/>
          <ac:spMkLst>
            <pc:docMk/>
            <pc:sldMk cId="3678226250" sldId="2147377558"/>
            <ac:spMk id="213" creationId="{D25BF301-C18D-67CC-BAC3-759FD2C03157}"/>
          </ac:spMkLst>
        </pc:spChg>
        <pc:spChg chg="add del mod replST">
          <ac:chgData name="Holly Jalota" userId="151c0755-ebdb-4543-b130-909b4e7f85d6" providerId="ADAL" clId="{942DC373-8B79-474E-9EF6-682153E52446}" dt="2024-04-03T10:58:33.377" v="92588"/>
          <ac:spMkLst>
            <pc:docMk/>
            <pc:sldMk cId="3678226250" sldId="2147377558"/>
            <ac:spMk id="214" creationId="{00E40398-2A70-FC8B-65C3-38F9BD148C49}"/>
          </ac:spMkLst>
        </pc:spChg>
        <pc:spChg chg="add del mod replST">
          <ac:chgData name="Holly Jalota" userId="151c0755-ebdb-4543-b130-909b4e7f85d6" providerId="ADAL" clId="{942DC373-8B79-474E-9EF6-682153E52446}" dt="2024-04-03T10:58:42.872" v="92959"/>
          <ac:spMkLst>
            <pc:docMk/>
            <pc:sldMk cId="3678226250" sldId="2147377558"/>
            <ac:spMk id="215" creationId="{5A8CB31D-A02C-AAF7-A99C-1ECAC03BBD16}"/>
          </ac:spMkLst>
        </pc:spChg>
        <pc:spChg chg="add del mod replST">
          <ac:chgData name="Holly Jalota" userId="151c0755-ebdb-4543-b130-909b4e7f85d6" providerId="ADAL" clId="{942DC373-8B79-474E-9EF6-682153E52446}" dt="2024-04-03T10:58:52.389" v="93299"/>
          <ac:spMkLst>
            <pc:docMk/>
            <pc:sldMk cId="3678226250" sldId="2147377558"/>
            <ac:spMk id="216" creationId="{E76B56FB-A5C6-2440-CC1E-000070EC7633}"/>
          </ac:spMkLst>
        </pc:spChg>
        <pc:spChg chg="add del mod replST">
          <ac:chgData name="Holly Jalota" userId="151c0755-ebdb-4543-b130-909b4e7f85d6" providerId="ADAL" clId="{942DC373-8B79-474E-9EF6-682153E52446}" dt="2024-04-03T10:59:01.717" v="93634"/>
          <ac:spMkLst>
            <pc:docMk/>
            <pc:sldMk cId="3678226250" sldId="2147377558"/>
            <ac:spMk id="217" creationId="{F39FF1FD-0F7D-22DB-C6D3-BBEA4140AB1E}"/>
          </ac:spMkLst>
        </pc:spChg>
        <pc:spChg chg="add del mod replST">
          <ac:chgData name="Holly Jalota" userId="151c0755-ebdb-4543-b130-909b4e7f85d6" providerId="ADAL" clId="{942DC373-8B79-474E-9EF6-682153E52446}" dt="2024-04-03T10:59:11.166" v="93966"/>
          <ac:spMkLst>
            <pc:docMk/>
            <pc:sldMk cId="3678226250" sldId="2147377558"/>
            <ac:spMk id="218" creationId="{364123AF-78E2-92AE-A467-694B6505553C}"/>
          </ac:spMkLst>
        </pc:spChg>
        <pc:spChg chg="add del mod replST">
          <ac:chgData name="Holly Jalota" userId="151c0755-ebdb-4543-b130-909b4e7f85d6" providerId="ADAL" clId="{942DC373-8B79-474E-9EF6-682153E52446}" dt="2024-04-03T10:59:20.414" v="94300"/>
          <ac:spMkLst>
            <pc:docMk/>
            <pc:sldMk cId="3678226250" sldId="2147377558"/>
            <ac:spMk id="219" creationId="{9762F331-5B15-EF1F-2136-9F02A7D4E7F0}"/>
          </ac:spMkLst>
        </pc:spChg>
        <pc:spChg chg="add del mod replST">
          <ac:chgData name="Holly Jalota" userId="151c0755-ebdb-4543-b130-909b4e7f85d6" providerId="ADAL" clId="{942DC373-8B79-474E-9EF6-682153E52446}" dt="2024-04-03T10:59:29.861" v="94632"/>
          <ac:spMkLst>
            <pc:docMk/>
            <pc:sldMk cId="3678226250" sldId="2147377558"/>
            <ac:spMk id="220" creationId="{AF188BC3-3170-B462-C6EB-54B68A1624B2}"/>
          </ac:spMkLst>
        </pc:spChg>
        <pc:spChg chg="add del mod replST">
          <ac:chgData name="Holly Jalota" userId="151c0755-ebdb-4543-b130-909b4e7f85d6" providerId="ADAL" clId="{942DC373-8B79-474E-9EF6-682153E52446}" dt="2024-04-03T10:59:39.156" v="94988"/>
          <ac:spMkLst>
            <pc:docMk/>
            <pc:sldMk cId="3678226250" sldId="2147377558"/>
            <ac:spMk id="221" creationId="{9D63DE8E-3714-F95B-D8EB-3287AC09E7B5}"/>
          </ac:spMkLst>
        </pc:spChg>
        <pc:spChg chg="add del mod replST">
          <ac:chgData name="Holly Jalota" userId="151c0755-ebdb-4543-b130-909b4e7f85d6" providerId="ADAL" clId="{942DC373-8B79-474E-9EF6-682153E52446}" dt="2024-04-03T10:59:48.599" v="95358"/>
          <ac:spMkLst>
            <pc:docMk/>
            <pc:sldMk cId="3678226250" sldId="2147377558"/>
            <ac:spMk id="222" creationId="{0D696F63-F3EA-F421-0F77-59A64E487F7E}"/>
          </ac:spMkLst>
        </pc:spChg>
        <pc:spChg chg="add del mod replST">
          <ac:chgData name="Holly Jalota" userId="151c0755-ebdb-4543-b130-909b4e7f85d6" providerId="ADAL" clId="{942DC373-8B79-474E-9EF6-682153E52446}" dt="2024-04-03T10:59:58.795" v="95730"/>
          <ac:spMkLst>
            <pc:docMk/>
            <pc:sldMk cId="3678226250" sldId="2147377558"/>
            <ac:spMk id="223" creationId="{237B3727-428B-F8F1-C831-1CAA9D39B7DC}"/>
          </ac:spMkLst>
        </pc:spChg>
        <pc:spChg chg="add del mod replST">
          <ac:chgData name="Holly Jalota" userId="151c0755-ebdb-4543-b130-909b4e7f85d6" providerId="ADAL" clId="{942DC373-8B79-474E-9EF6-682153E52446}" dt="2024-04-03T11:00:08.043" v="96065"/>
          <ac:spMkLst>
            <pc:docMk/>
            <pc:sldMk cId="3678226250" sldId="2147377558"/>
            <ac:spMk id="224" creationId="{4EB8F747-304F-1237-A919-B58177EAAAEA}"/>
          </ac:spMkLst>
        </pc:spChg>
        <pc:spChg chg="add del mod replST">
          <ac:chgData name="Holly Jalota" userId="151c0755-ebdb-4543-b130-909b4e7f85d6" providerId="ADAL" clId="{942DC373-8B79-474E-9EF6-682153E52446}" dt="2024-04-03T11:00:19.486" v="96397"/>
          <ac:spMkLst>
            <pc:docMk/>
            <pc:sldMk cId="3678226250" sldId="2147377558"/>
            <ac:spMk id="225" creationId="{A00D19CA-2247-6349-5949-CD0BCCB76E6E}"/>
          </ac:spMkLst>
        </pc:spChg>
        <pc:spChg chg="add del mod replST">
          <ac:chgData name="Holly Jalota" userId="151c0755-ebdb-4543-b130-909b4e7f85d6" providerId="ADAL" clId="{942DC373-8B79-474E-9EF6-682153E52446}" dt="2024-04-03T11:00:28.901" v="96732"/>
          <ac:spMkLst>
            <pc:docMk/>
            <pc:sldMk cId="3678226250" sldId="2147377558"/>
            <ac:spMk id="226" creationId="{57A4BAEB-58DD-5A90-2C2F-8703157AE087}"/>
          </ac:spMkLst>
        </pc:spChg>
        <pc:spChg chg="add del mod replST">
          <ac:chgData name="Holly Jalota" userId="151c0755-ebdb-4543-b130-909b4e7f85d6" providerId="ADAL" clId="{942DC373-8B79-474E-9EF6-682153E52446}" dt="2024-04-03T11:00:38.358" v="97067"/>
          <ac:spMkLst>
            <pc:docMk/>
            <pc:sldMk cId="3678226250" sldId="2147377558"/>
            <ac:spMk id="227" creationId="{939F196B-1231-225C-3893-D4A589C46098}"/>
          </ac:spMkLst>
        </pc:spChg>
        <pc:spChg chg="add del mod replST">
          <ac:chgData name="Holly Jalota" userId="151c0755-ebdb-4543-b130-909b4e7f85d6" providerId="ADAL" clId="{942DC373-8B79-474E-9EF6-682153E52446}" dt="2024-04-03T11:00:47.680" v="97404"/>
          <ac:spMkLst>
            <pc:docMk/>
            <pc:sldMk cId="3678226250" sldId="2147377558"/>
            <ac:spMk id="228" creationId="{631B4AED-1CAD-4159-CEE8-2569390CF3B5}"/>
          </ac:spMkLst>
        </pc:spChg>
        <pc:spChg chg="add del mod replST">
          <ac:chgData name="Holly Jalota" userId="151c0755-ebdb-4543-b130-909b4e7f85d6" providerId="ADAL" clId="{942DC373-8B79-474E-9EF6-682153E52446}" dt="2024-04-03T11:00:56.938" v="97739"/>
          <ac:spMkLst>
            <pc:docMk/>
            <pc:sldMk cId="3678226250" sldId="2147377558"/>
            <ac:spMk id="229" creationId="{73DCDEB6-D33D-52C6-F5C7-AEED51E65A48}"/>
          </ac:spMkLst>
        </pc:spChg>
        <pc:spChg chg="add del mod replST">
          <ac:chgData name="Holly Jalota" userId="151c0755-ebdb-4543-b130-909b4e7f85d6" providerId="ADAL" clId="{942DC373-8B79-474E-9EF6-682153E52446}" dt="2024-04-03T11:01:06.301" v="98106"/>
          <ac:spMkLst>
            <pc:docMk/>
            <pc:sldMk cId="3678226250" sldId="2147377558"/>
            <ac:spMk id="230" creationId="{B7FF8168-90C6-BFFB-4C0F-C5317F480EF3}"/>
          </ac:spMkLst>
        </pc:spChg>
        <pc:spChg chg="add del mod replST">
          <ac:chgData name="Holly Jalota" userId="151c0755-ebdb-4543-b130-909b4e7f85d6" providerId="ADAL" clId="{942DC373-8B79-474E-9EF6-682153E52446}" dt="2024-04-03T11:01:17.502" v="98441"/>
          <ac:spMkLst>
            <pc:docMk/>
            <pc:sldMk cId="3678226250" sldId="2147377558"/>
            <ac:spMk id="231" creationId="{EC8DA2AC-1000-646A-E24C-E9D3CFDF900A}"/>
          </ac:spMkLst>
        </pc:spChg>
        <pc:spChg chg="add del mod replST">
          <ac:chgData name="Holly Jalota" userId="151c0755-ebdb-4543-b130-909b4e7f85d6" providerId="ADAL" clId="{942DC373-8B79-474E-9EF6-682153E52446}" dt="2024-04-03T11:01:26.774" v="98773"/>
          <ac:spMkLst>
            <pc:docMk/>
            <pc:sldMk cId="3678226250" sldId="2147377558"/>
            <ac:spMk id="232" creationId="{F08326AD-168B-2EE5-0BFF-04C001A746AD}"/>
          </ac:spMkLst>
        </pc:spChg>
        <pc:spChg chg="add del mod replST">
          <ac:chgData name="Holly Jalota" userId="151c0755-ebdb-4543-b130-909b4e7f85d6" providerId="ADAL" clId="{942DC373-8B79-474E-9EF6-682153E52446}" dt="2024-04-03T11:01:38.315" v="99106"/>
          <ac:spMkLst>
            <pc:docMk/>
            <pc:sldMk cId="3678226250" sldId="2147377558"/>
            <ac:spMk id="233" creationId="{ECBFD706-395E-8E79-EEC2-D1ADC2D9852A}"/>
          </ac:spMkLst>
        </pc:spChg>
        <pc:spChg chg="add del mod replST">
          <ac:chgData name="Holly Jalota" userId="151c0755-ebdb-4543-b130-909b4e7f85d6" providerId="ADAL" clId="{942DC373-8B79-474E-9EF6-682153E52446}" dt="2024-04-03T11:01:47.736" v="99439"/>
          <ac:spMkLst>
            <pc:docMk/>
            <pc:sldMk cId="3678226250" sldId="2147377558"/>
            <ac:spMk id="234" creationId="{7F00CDDD-2A39-4284-318A-AD29AF203478}"/>
          </ac:spMkLst>
        </pc:spChg>
        <pc:spChg chg="add del mod replST">
          <ac:chgData name="Holly Jalota" userId="151c0755-ebdb-4543-b130-909b4e7f85d6" providerId="ADAL" clId="{942DC373-8B79-474E-9EF6-682153E52446}" dt="2024-04-03T11:01:57.710" v="99772"/>
          <ac:spMkLst>
            <pc:docMk/>
            <pc:sldMk cId="3678226250" sldId="2147377558"/>
            <ac:spMk id="235" creationId="{9C566A98-FDC4-665A-5ED5-365AF6B47F25}"/>
          </ac:spMkLst>
        </pc:spChg>
        <pc:spChg chg="add del mod replST">
          <ac:chgData name="Holly Jalota" userId="151c0755-ebdb-4543-b130-909b4e7f85d6" providerId="ADAL" clId="{942DC373-8B79-474E-9EF6-682153E52446}" dt="2024-04-03T11:02:07.494" v="100107"/>
          <ac:spMkLst>
            <pc:docMk/>
            <pc:sldMk cId="3678226250" sldId="2147377558"/>
            <ac:spMk id="236" creationId="{A66D94EB-456D-DC2F-77AB-391E03683414}"/>
          </ac:spMkLst>
        </pc:spChg>
        <pc:spChg chg="add del mod replST">
          <ac:chgData name="Holly Jalota" userId="151c0755-ebdb-4543-b130-909b4e7f85d6" providerId="ADAL" clId="{942DC373-8B79-474E-9EF6-682153E52446}" dt="2024-04-03T11:02:18.211" v="100461"/>
          <ac:spMkLst>
            <pc:docMk/>
            <pc:sldMk cId="3678226250" sldId="2147377558"/>
            <ac:spMk id="237" creationId="{F85D869C-C4D4-F3A0-7463-AFBD2F2C181F}"/>
          </ac:spMkLst>
        </pc:spChg>
        <pc:spChg chg="add del mod replST">
          <ac:chgData name="Holly Jalota" userId="151c0755-ebdb-4543-b130-909b4e7f85d6" providerId="ADAL" clId="{942DC373-8B79-474E-9EF6-682153E52446}" dt="2024-04-03T11:02:27.538" v="100794"/>
          <ac:spMkLst>
            <pc:docMk/>
            <pc:sldMk cId="3678226250" sldId="2147377558"/>
            <ac:spMk id="238" creationId="{159826B4-EA06-0492-0BD1-89565B3DF55C}"/>
          </ac:spMkLst>
        </pc:spChg>
        <pc:spChg chg="add del mod replST">
          <ac:chgData name="Holly Jalota" userId="151c0755-ebdb-4543-b130-909b4e7f85d6" providerId="ADAL" clId="{942DC373-8B79-474E-9EF6-682153E52446}" dt="2024-04-03T11:02:37.114" v="101148"/>
          <ac:spMkLst>
            <pc:docMk/>
            <pc:sldMk cId="3678226250" sldId="2147377558"/>
            <ac:spMk id="239" creationId="{0785EDE2-E648-ADE9-3528-851787E021B8}"/>
          </ac:spMkLst>
        </pc:spChg>
        <pc:spChg chg="add del mod replST">
          <ac:chgData name="Holly Jalota" userId="151c0755-ebdb-4543-b130-909b4e7f85d6" providerId="ADAL" clId="{942DC373-8B79-474E-9EF6-682153E52446}" dt="2024-04-03T11:02:46.572" v="101512"/>
          <ac:spMkLst>
            <pc:docMk/>
            <pc:sldMk cId="3678226250" sldId="2147377558"/>
            <ac:spMk id="240" creationId="{5B79BFD1-82BF-B2B9-CE33-74AB0E32EF91}"/>
          </ac:spMkLst>
        </pc:spChg>
        <pc:spChg chg="add del mod replST">
          <ac:chgData name="Holly Jalota" userId="151c0755-ebdb-4543-b130-909b4e7f85d6" providerId="ADAL" clId="{942DC373-8B79-474E-9EF6-682153E52446}" dt="2024-04-03T11:02:55.965" v="101881"/>
          <ac:spMkLst>
            <pc:docMk/>
            <pc:sldMk cId="3678226250" sldId="2147377558"/>
            <ac:spMk id="241" creationId="{64FE36B3-514E-1DBE-019B-50478233B20A}"/>
          </ac:spMkLst>
        </pc:spChg>
        <pc:spChg chg="add del mod replST">
          <ac:chgData name="Holly Jalota" userId="151c0755-ebdb-4543-b130-909b4e7f85d6" providerId="ADAL" clId="{942DC373-8B79-474E-9EF6-682153E52446}" dt="2024-04-03T11:03:05.249" v="102243"/>
          <ac:spMkLst>
            <pc:docMk/>
            <pc:sldMk cId="3678226250" sldId="2147377558"/>
            <ac:spMk id="242" creationId="{92B68F46-90C9-0673-E407-7E34665FEC6F}"/>
          </ac:spMkLst>
        </pc:spChg>
        <pc:spChg chg="add del mod replST">
          <ac:chgData name="Holly Jalota" userId="151c0755-ebdb-4543-b130-909b4e7f85d6" providerId="ADAL" clId="{942DC373-8B79-474E-9EF6-682153E52446}" dt="2024-04-03T11:03:14.664" v="102643"/>
          <ac:spMkLst>
            <pc:docMk/>
            <pc:sldMk cId="3678226250" sldId="2147377558"/>
            <ac:spMk id="243" creationId="{1C055ED6-CF62-5E9E-5C90-1C3363DE2FDE}"/>
          </ac:spMkLst>
        </pc:spChg>
        <pc:spChg chg="add del mod replST">
          <ac:chgData name="Holly Jalota" userId="151c0755-ebdb-4543-b130-909b4e7f85d6" providerId="ADAL" clId="{942DC373-8B79-474E-9EF6-682153E52446}" dt="2024-04-03T11:03:23.944" v="103015"/>
          <ac:spMkLst>
            <pc:docMk/>
            <pc:sldMk cId="3678226250" sldId="2147377558"/>
            <ac:spMk id="244" creationId="{BD0AFD44-7F52-84D9-D0A5-BE0CD186138B}"/>
          </ac:spMkLst>
        </pc:spChg>
        <pc:spChg chg="add del mod replST">
          <ac:chgData name="Holly Jalota" userId="151c0755-ebdb-4543-b130-909b4e7f85d6" providerId="ADAL" clId="{942DC373-8B79-474E-9EF6-682153E52446}" dt="2024-04-03T11:03:33.216" v="103369"/>
          <ac:spMkLst>
            <pc:docMk/>
            <pc:sldMk cId="3678226250" sldId="2147377558"/>
            <ac:spMk id="245" creationId="{62585139-D110-EEE0-45D5-19169ACCACBD}"/>
          </ac:spMkLst>
        </pc:spChg>
        <pc:spChg chg="add del mod replST">
          <ac:chgData name="Holly Jalota" userId="151c0755-ebdb-4543-b130-909b4e7f85d6" providerId="ADAL" clId="{942DC373-8B79-474E-9EF6-682153E52446}" dt="2024-04-03T11:03:42.529" v="103729"/>
          <ac:spMkLst>
            <pc:docMk/>
            <pc:sldMk cId="3678226250" sldId="2147377558"/>
            <ac:spMk id="246" creationId="{03B6F793-F52C-C72D-75DE-AD33652EEE56}"/>
          </ac:spMkLst>
        </pc:spChg>
        <pc:spChg chg="add del mod replST">
          <ac:chgData name="Holly Jalota" userId="151c0755-ebdb-4543-b130-909b4e7f85d6" providerId="ADAL" clId="{942DC373-8B79-474E-9EF6-682153E52446}" dt="2024-04-03T11:03:51.976" v="104067"/>
          <ac:spMkLst>
            <pc:docMk/>
            <pc:sldMk cId="3678226250" sldId="2147377558"/>
            <ac:spMk id="247" creationId="{B3C460A9-41B2-B95D-2AC5-683A171C77D2}"/>
          </ac:spMkLst>
        </pc:spChg>
        <pc:spChg chg="add del mod replST">
          <ac:chgData name="Holly Jalota" userId="151c0755-ebdb-4543-b130-909b4e7f85d6" providerId="ADAL" clId="{942DC373-8B79-474E-9EF6-682153E52446}" dt="2024-04-03T11:04:49.463" v="104425"/>
          <ac:spMkLst>
            <pc:docMk/>
            <pc:sldMk cId="3678226250" sldId="2147377558"/>
            <ac:spMk id="248" creationId="{03D59AF4-92EA-39A3-3E63-025524D21041}"/>
          </ac:spMkLst>
        </pc:spChg>
        <pc:spChg chg="add del mod replST">
          <ac:chgData name="Holly Jalota" userId="151c0755-ebdb-4543-b130-909b4e7f85d6" providerId="ADAL" clId="{942DC373-8B79-474E-9EF6-682153E52446}" dt="2024-04-03T11:04:58.978" v="104773"/>
          <ac:spMkLst>
            <pc:docMk/>
            <pc:sldMk cId="3678226250" sldId="2147377558"/>
            <ac:spMk id="249" creationId="{9522CCC1-C543-8064-9DC4-2660A1327F5F}"/>
          </ac:spMkLst>
        </pc:spChg>
        <pc:spChg chg="add del mod replST">
          <ac:chgData name="Holly Jalota" userId="151c0755-ebdb-4543-b130-909b4e7f85d6" providerId="ADAL" clId="{942DC373-8B79-474E-9EF6-682153E52446}" dt="2024-04-03T11:05:08.903" v="105132"/>
          <ac:spMkLst>
            <pc:docMk/>
            <pc:sldMk cId="3678226250" sldId="2147377558"/>
            <ac:spMk id="250" creationId="{C0BDD341-A012-C53B-42BC-7C658D3BAAEF}"/>
          </ac:spMkLst>
        </pc:spChg>
        <pc:spChg chg="add del mod replST">
          <ac:chgData name="Holly Jalota" userId="151c0755-ebdb-4543-b130-909b4e7f85d6" providerId="ADAL" clId="{942DC373-8B79-474E-9EF6-682153E52446}" dt="2024-04-03T11:05:18.158" v="105508"/>
          <ac:spMkLst>
            <pc:docMk/>
            <pc:sldMk cId="3678226250" sldId="2147377558"/>
            <ac:spMk id="251" creationId="{18EDB0D4-663B-E2C3-EC48-35EA85FF71FC}"/>
          </ac:spMkLst>
        </pc:spChg>
        <pc:spChg chg="add del mod replST">
          <ac:chgData name="Holly Jalota" userId="151c0755-ebdb-4543-b130-909b4e7f85d6" providerId="ADAL" clId="{942DC373-8B79-474E-9EF6-682153E52446}" dt="2024-04-03T11:05:27.426" v="105854"/>
          <ac:spMkLst>
            <pc:docMk/>
            <pc:sldMk cId="3678226250" sldId="2147377558"/>
            <ac:spMk id="252" creationId="{9A4CCE9A-682B-38F5-EDF9-77EA631FB5AC}"/>
          </ac:spMkLst>
        </pc:spChg>
        <pc:spChg chg="add del mod replST">
          <ac:chgData name="Holly Jalota" userId="151c0755-ebdb-4543-b130-909b4e7f85d6" providerId="ADAL" clId="{942DC373-8B79-474E-9EF6-682153E52446}" dt="2024-04-03T11:05:37.005" v="106186"/>
          <ac:spMkLst>
            <pc:docMk/>
            <pc:sldMk cId="3678226250" sldId="2147377558"/>
            <ac:spMk id="253" creationId="{87B549DC-C869-4A6E-6B26-607B25F28CBD}"/>
          </ac:spMkLst>
        </pc:spChg>
        <pc:spChg chg="add del mod replST">
          <ac:chgData name="Holly Jalota" userId="151c0755-ebdb-4543-b130-909b4e7f85d6" providerId="ADAL" clId="{942DC373-8B79-474E-9EF6-682153E52446}" dt="2024-04-03T11:05:46.282" v="106520"/>
          <ac:spMkLst>
            <pc:docMk/>
            <pc:sldMk cId="3678226250" sldId="2147377558"/>
            <ac:spMk id="254" creationId="{30FA2C77-E0C3-C2E4-E9A8-183304F15E54}"/>
          </ac:spMkLst>
        </pc:spChg>
        <pc:spChg chg="add del mod replST">
          <ac:chgData name="Holly Jalota" userId="151c0755-ebdb-4543-b130-909b4e7f85d6" providerId="ADAL" clId="{942DC373-8B79-474E-9EF6-682153E52446}" dt="2024-04-03T11:05:57.482" v="106853"/>
          <ac:spMkLst>
            <pc:docMk/>
            <pc:sldMk cId="3678226250" sldId="2147377558"/>
            <ac:spMk id="255" creationId="{04FE50A3-2E7B-D85F-EE1E-B6F87CDBF2D0}"/>
          </ac:spMkLst>
        </pc:spChg>
        <pc:spChg chg="add del mod replST">
          <ac:chgData name="Holly Jalota" userId="151c0755-ebdb-4543-b130-909b4e7f85d6" providerId="ADAL" clId="{942DC373-8B79-474E-9EF6-682153E52446}" dt="2024-04-03T11:06:07.190" v="107186"/>
          <ac:spMkLst>
            <pc:docMk/>
            <pc:sldMk cId="3678226250" sldId="2147377558"/>
            <ac:spMk id="256" creationId="{1C7E6B07-325D-843D-D6BA-CFFDFBC8F717}"/>
          </ac:spMkLst>
        </pc:spChg>
        <pc:spChg chg="add del mod replST">
          <ac:chgData name="Holly Jalota" userId="151c0755-ebdb-4543-b130-909b4e7f85d6" providerId="ADAL" clId="{942DC373-8B79-474E-9EF6-682153E52446}" dt="2024-04-09T08:04:05.973" v="132344"/>
          <ac:spMkLst>
            <pc:docMk/>
            <pc:sldMk cId="3678226250" sldId="2147377558"/>
            <ac:spMk id="256" creationId="{64697F65-2808-1142-75A2-6F5498F86D1F}"/>
          </ac:spMkLst>
        </pc:spChg>
        <pc:spChg chg="add del mod replST">
          <ac:chgData name="Holly Jalota" userId="151c0755-ebdb-4543-b130-909b4e7f85d6" providerId="ADAL" clId="{942DC373-8B79-474E-9EF6-682153E52446}" dt="2024-04-09T08:04:16.616" v="132541"/>
          <ac:spMkLst>
            <pc:docMk/>
            <pc:sldMk cId="3678226250" sldId="2147377558"/>
            <ac:spMk id="257" creationId="{02644279-81C1-587A-FCF5-DD5B380E0663}"/>
          </ac:spMkLst>
        </pc:spChg>
        <pc:spChg chg="add del mod replST">
          <ac:chgData name="Holly Jalota" userId="151c0755-ebdb-4543-b130-909b4e7f85d6" providerId="ADAL" clId="{942DC373-8B79-474E-9EF6-682153E52446}" dt="2024-04-03T11:06:16.652" v="107518"/>
          <ac:spMkLst>
            <pc:docMk/>
            <pc:sldMk cId="3678226250" sldId="2147377558"/>
            <ac:spMk id="257" creationId="{45C6250C-5957-B595-4060-DC456D174676}"/>
          </ac:spMkLst>
        </pc:spChg>
        <pc:spChg chg="add del mod replST">
          <ac:chgData name="Holly Jalota" userId="151c0755-ebdb-4543-b130-909b4e7f85d6" providerId="ADAL" clId="{942DC373-8B79-474E-9EF6-682153E52446}" dt="2024-04-09T08:05:11.451" v="132745"/>
          <ac:spMkLst>
            <pc:docMk/>
            <pc:sldMk cId="3678226250" sldId="2147377558"/>
            <ac:spMk id="258" creationId="{5C368E19-4D32-B30E-E4F9-53386B016A2E}"/>
          </ac:spMkLst>
        </pc:spChg>
        <pc:spChg chg="add del mod replST">
          <ac:chgData name="Holly Jalota" userId="151c0755-ebdb-4543-b130-909b4e7f85d6" providerId="ADAL" clId="{942DC373-8B79-474E-9EF6-682153E52446}" dt="2024-04-03T11:06:38.352" v="107866"/>
          <ac:spMkLst>
            <pc:docMk/>
            <pc:sldMk cId="3678226250" sldId="2147377558"/>
            <ac:spMk id="258" creationId="{CA6C4209-5177-DE21-0B20-E57DAA2A586B}"/>
          </ac:spMkLst>
        </pc:spChg>
        <pc:spChg chg="add del mod replST">
          <ac:chgData name="Holly Jalota" userId="151c0755-ebdb-4543-b130-909b4e7f85d6" providerId="ADAL" clId="{942DC373-8B79-474E-9EF6-682153E52446}" dt="2024-04-09T08:05:48.197" v="132948"/>
          <ac:spMkLst>
            <pc:docMk/>
            <pc:sldMk cId="3678226250" sldId="2147377558"/>
            <ac:spMk id="259" creationId="{04637E86-654C-178E-992E-FF0268E6A447}"/>
          </ac:spMkLst>
        </pc:spChg>
        <pc:spChg chg="add del mod replST">
          <ac:chgData name="Holly Jalota" userId="151c0755-ebdb-4543-b130-909b4e7f85d6" providerId="ADAL" clId="{942DC373-8B79-474E-9EF6-682153E52446}" dt="2024-04-03T11:06:47.712" v="108249"/>
          <ac:spMkLst>
            <pc:docMk/>
            <pc:sldMk cId="3678226250" sldId="2147377558"/>
            <ac:spMk id="259" creationId="{0DC69385-AD08-831C-6E26-67C8392255EA}"/>
          </ac:spMkLst>
        </pc:spChg>
        <pc:spChg chg="add del mod replST">
          <ac:chgData name="Holly Jalota" userId="151c0755-ebdb-4543-b130-909b4e7f85d6" providerId="ADAL" clId="{942DC373-8B79-474E-9EF6-682153E52446}" dt="2024-04-03T11:06:57.499" v="108597"/>
          <ac:spMkLst>
            <pc:docMk/>
            <pc:sldMk cId="3678226250" sldId="2147377558"/>
            <ac:spMk id="260" creationId="{215B6EF7-8570-331B-0712-7A02072FBC2B}"/>
          </ac:spMkLst>
        </pc:spChg>
        <pc:spChg chg="add del mod replST">
          <ac:chgData name="Holly Jalota" userId="151c0755-ebdb-4543-b130-909b4e7f85d6" providerId="ADAL" clId="{942DC373-8B79-474E-9EF6-682153E52446}" dt="2024-04-09T08:05:59.326" v="133146"/>
          <ac:spMkLst>
            <pc:docMk/>
            <pc:sldMk cId="3678226250" sldId="2147377558"/>
            <ac:spMk id="260" creationId="{CE07772F-F612-7B24-A973-CD0F7F928E91}"/>
          </ac:spMkLst>
        </pc:spChg>
        <pc:spChg chg="add del mod replST">
          <ac:chgData name="Holly Jalota" userId="151c0755-ebdb-4543-b130-909b4e7f85d6" providerId="ADAL" clId="{942DC373-8B79-474E-9EF6-682153E52446}" dt="2024-04-09T08:06:09.143" v="133346"/>
          <ac:spMkLst>
            <pc:docMk/>
            <pc:sldMk cId="3678226250" sldId="2147377558"/>
            <ac:spMk id="261" creationId="{0AEEC5E8-BFA4-FAC0-8C8F-1134D0C4D14A}"/>
          </ac:spMkLst>
        </pc:spChg>
        <pc:spChg chg="add del mod replST">
          <ac:chgData name="Holly Jalota" userId="151c0755-ebdb-4543-b130-909b4e7f85d6" providerId="ADAL" clId="{942DC373-8B79-474E-9EF6-682153E52446}" dt="2024-04-03T11:07:06.779" v="108952"/>
          <ac:spMkLst>
            <pc:docMk/>
            <pc:sldMk cId="3678226250" sldId="2147377558"/>
            <ac:spMk id="261" creationId="{FF11167E-F838-198F-5701-77621D474D76}"/>
          </ac:spMkLst>
        </pc:spChg>
        <pc:spChg chg="add del mod replST">
          <ac:chgData name="Holly Jalota" userId="151c0755-ebdb-4543-b130-909b4e7f85d6" providerId="ADAL" clId="{942DC373-8B79-474E-9EF6-682153E52446}" dt="2024-04-09T08:06:18.322" v="133582"/>
          <ac:spMkLst>
            <pc:docMk/>
            <pc:sldMk cId="3678226250" sldId="2147377558"/>
            <ac:spMk id="262" creationId="{89EA8058-8E8E-E2D8-33B5-40D08DA1DB2E}"/>
          </ac:spMkLst>
        </pc:spChg>
        <pc:spChg chg="add del mod replST">
          <ac:chgData name="Holly Jalota" userId="151c0755-ebdb-4543-b130-909b4e7f85d6" providerId="ADAL" clId="{942DC373-8B79-474E-9EF6-682153E52446}" dt="2024-04-03T11:07:16.046" v="109297"/>
          <ac:spMkLst>
            <pc:docMk/>
            <pc:sldMk cId="3678226250" sldId="2147377558"/>
            <ac:spMk id="262" creationId="{8FEBF5B8-069F-0432-5B45-387EEBAEBC5A}"/>
          </ac:spMkLst>
        </pc:spChg>
        <pc:spChg chg="add del mod replST">
          <ac:chgData name="Holly Jalota" userId="151c0755-ebdb-4543-b130-909b4e7f85d6" providerId="ADAL" clId="{942DC373-8B79-474E-9EF6-682153E52446}" dt="2024-04-03T11:07:36.214" v="109696"/>
          <ac:spMkLst>
            <pc:docMk/>
            <pc:sldMk cId="3678226250" sldId="2147377558"/>
            <ac:spMk id="263" creationId="{69593CEF-D207-0685-26DB-20FB11307ADA}"/>
          </ac:spMkLst>
        </pc:spChg>
        <pc:spChg chg="add del mod replST">
          <ac:chgData name="Holly Jalota" userId="151c0755-ebdb-4543-b130-909b4e7f85d6" providerId="ADAL" clId="{942DC373-8B79-474E-9EF6-682153E52446}" dt="2024-04-09T08:06:27.563" v="133810"/>
          <ac:spMkLst>
            <pc:docMk/>
            <pc:sldMk cId="3678226250" sldId="2147377558"/>
            <ac:spMk id="263" creationId="{8B233B49-A242-BC03-3ABF-1946464F27F3}"/>
          </ac:spMkLst>
        </pc:spChg>
        <pc:spChg chg="add del mod replST">
          <ac:chgData name="Holly Jalota" userId="151c0755-ebdb-4543-b130-909b4e7f85d6" providerId="ADAL" clId="{942DC373-8B79-474E-9EF6-682153E52446}" dt="2024-04-03T11:07:45.518" v="110088"/>
          <ac:spMkLst>
            <pc:docMk/>
            <pc:sldMk cId="3678226250" sldId="2147377558"/>
            <ac:spMk id="264" creationId="{2A0142BA-1444-E304-7A90-6BE99A23AA09}"/>
          </ac:spMkLst>
        </pc:spChg>
        <pc:spChg chg="add del mod replST">
          <ac:chgData name="Holly Jalota" userId="151c0755-ebdb-4543-b130-909b4e7f85d6" providerId="ADAL" clId="{942DC373-8B79-474E-9EF6-682153E52446}" dt="2024-04-09T08:06:36.753" v="134041"/>
          <ac:spMkLst>
            <pc:docMk/>
            <pc:sldMk cId="3678226250" sldId="2147377558"/>
            <ac:spMk id="264" creationId="{B980B1E3-45FD-351E-20EA-ABA7E55A4ED1}"/>
          </ac:spMkLst>
        </pc:spChg>
        <pc:spChg chg="add del mod replST">
          <ac:chgData name="Holly Jalota" userId="151c0755-ebdb-4543-b130-909b4e7f85d6" providerId="ADAL" clId="{942DC373-8B79-474E-9EF6-682153E52446}" dt="2024-04-03T11:07:55.058" v="110431"/>
          <ac:spMkLst>
            <pc:docMk/>
            <pc:sldMk cId="3678226250" sldId="2147377558"/>
            <ac:spMk id="265" creationId="{0206870D-BEDA-5179-E188-54902764C219}"/>
          </ac:spMkLst>
        </pc:spChg>
        <pc:spChg chg="add del mod replST">
          <ac:chgData name="Holly Jalota" userId="151c0755-ebdb-4543-b130-909b4e7f85d6" providerId="ADAL" clId="{942DC373-8B79-474E-9EF6-682153E52446}" dt="2024-04-09T08:06:45.936" v="134298"/>
          <ac:spMkLst>
            <pc:docMk/>
            <pc:sldMk cId="3678226250" sldId="2147377558"/>
            <ac:spMk id="265" creationId="{4C18A475-7AF7-047A-B2C9-D9E483AB8FE8}"/>
          </ac:spMkLst>
        </pc:spChg>
        <pc:spChg chg="add del mod replST">
          <ac:chgData name="Holly Jalota" userId="151c0755-ebdb-4543-b130-909b4e7f85d6" providerId="ADAL" clId="{942DC373-8B79-474E-9EF6-682153E52446}" dt="2024-04-03T11:08:05.572" v="110772"/>
          <ac:spMkLst>
            <pc:docMk/>
            <pc:sldMk cId="3678226250" sldId="2147377558"/>
            <ac:spMk id="266" creationId="{3BBC9737-32AB-4794-44A3-703B1B05805F}"/>
          </ac:spMkLst>
        </pc:spChg>
        <pc:spChg chg="add del mod replST">
          <ac:chgData name="Holly Jalota" userId="151c0755-ebdb-4543-b130-909b4e7f85d6" providerId="ADAL" clId="{942DC373-8B79-474E-9EF6-682153E52446}" dt="2024-04-09T08:06:55.165" v="134507"/>
          <ac:spMkLst>
            <pc:docMk/>
            <pc:sldMk cId="3678226250" sldId="2147377558"/>
            <ac:spMk id="266" creationId="{A0C2176E-9098-2F94-9B7E-FC3AF656F6A9}"/>
          </ac:spMkLst>
        </pc:spChg>
        <pc:spChg chg="add del mod replST">
          <ac:chgData name="Holly Jalota" userId="151c0755-ebdb-4543-b130-909b4e7f85d6" providerId="ADAL" clId="{942DC373-8B79-474E-9EF6-682153E52446}" dt="2024-04-09T08:07:41.871" v="134792"/>
          <ac:spMkLst>
            <pc:docMk/>
            <pc:sldMk cId="3678226250" sldId="2147377558"/>
            <ac:spMk id="267" creationId="{4A782B05-9648-A767-05D0-79EE9D9B21AA}"/>
          </ac:spMkLst>
        </pc:spChg>
        <pc:spChg chg="add del mod replST">
          <ac:chgData name="Holly Jalota" userId="151c0755-ebdb-4543-b130-909b4e7f85d6" providerId="ADAL" clId="{942DC373-8B79-474E-9EF6-682153E52446}" dt="2024-04-03T11:08:29.930" v="111115"/>
          <ac:spMkLst>
            <pc:docMk/>
            <pc:sldMk cId="3678226250" sldId="2147377558"/>
            <ac:spMk id="267" creationId="{A8544391-89C1-335E-DE23-DD396664B103}"/>
          </ac:spMkLst>
        </pc:spChg>
        <pc:spChg chg="add del mod replST">
          <ac:chgData name="Holly Jalota" userId="151c0755-ebdb-4543-b130-909b4e7f85d6" providerId="ADAL" clId="{942DC373-8B79-474E-9EF6-682153E52446}" dt="2024-04-09T08:08:13.891" v="135024"/>
          <ac:spMkLst>
            <pc:docMk/>
            <pc:sldMk cId="3678226250" sldId="2147377558"/>
            <ac:spMk id="268" creationId="{241A75B9-E4D2-AB05-F768-44AA667579D6}"/>
          </ac:spMkLst>
        </pc:spChg>
        <pc:spChg chg="add del mod replST">
          <ac:chgData name="Holly Jalota" userId="151c0755-ebdb-4543-b130-909b4e7f85d6" providerId="ADAL" clId="{942DC373-8B79-474E-9EF6-682153E52446}" dt="2024-04-03T11:08:39.489" v="111447"/>
          <ac:spMkLst>
            <pc:docMk/>
            <pc:sldMk cId="3678226250" sldId="2147377558"/>
            <ac:spMk id="268" creationId="{310F2C50-EC72-50F4-C801-AB1398027FFC}"/>
          </ac:spMkLst>
        </pc:spChg>
        <pc:spChg chg="add del mod replST">
          <ac:chgData name="Holly Jalota" userId="151c0755-ebdb-4543-b130-909b4e7f85d6" providerId="ADAL" clId="{942DC373-8B79-474E-9EF6-682153E52446}" dt="2024-04-09T08:08:23.204" v="135239"/>
          <ac:spMkLst>
            <pc:docMk/>
            <pc:sldMk cId="3678226250" sldId="2147377558"/>
            <ac:spMk id="269" creationId="{020D0AF1-AF8E-3755-CBDF-0903ED245AA7}"/>
          </ac:spMkLst>
        </pc:spChg>
        <pc:spChg chg="add del mod replST">
          <ac:chgData name="Holly Jalota" userId="151c0755-ebdb-4543-b130-909b4e7f85d6" providerId="ADAL" clId="{942DC373-8B79-474E-9EF6-682153E52446}" dt="2024-04-03T11:08:48.877" v="111809"/>
          <ac:spMkLst>
            <pc:docMk/>
            <pc:sldMk cId="3678226250" sldId="2147377558"/>
            <ac:spMk id="269" creationId="{B669FF28-EB33-D171-3B6E-FBD4E253E651}"/>
          </ac:spMkLst>
        </pc:spChg>
        <pc:spChg chg="add del mod replST">
          <ac:chgData name="Holly Jalota" userId="151c0755-ebdb-4543-b130-909b4e7f85d6" providerId="ADAL" clId="{942DC373-8B79-474E-9EF6-682153E52446}" dt="2024-04-09T08:08:32.426" v="135452"/>
          <ac:spMkLst>
            <pc:docMk/>
            <pc:sldMk cId="3678226250" sldId="2147377558"/>
            <ac:spMk id="270" creationId="{57F08046-C80C-D6DF-4242-57C292ACD0A0}"/>
          </ac:spMkLst>
        </pc:spChg>
        <pc:spChg chg="add del mod replST">
          <ac:chgData name="Holly Jalota" userId="151c0755-ebdb-4543-b130-909b4e7f85d6" providerId="ADAL" clId="{942DC373-8B79-474E-9EF6-682153E52446}" dt="2024-04-03T11:08:58.334" v="112186"/>
          <ac:spMkLst>
            <pc:docMk/>
            <pc:sldMk cId="3678226250" sldId="2147377558"/>
            <ac:spMk id="270" creationId="{724FCC3F-960C-2424-C376-5AD897A5FF8B}"/>
          </ac:spMkLst>
        </pc:spChg>
        <pc:spChg chg="add del mod replST">
          <ac:chgData name="Holly Jalota" userId="151c0755-ebdb-4543-b130-909b4e7f85d6" providerId="ADAL" clId="{942DC373-8B79-474E-9EF6-682153E52446}" dt="2024-04-03T11:09:07.565" v="112540"/>
          <ac:spMkLst>
            <pc:docMk/>
            <pc:sldMk cId="3678226250" sldId="2147377558"/>
            <ac:spMk id="271" creationId="{79041807-85F2-1087-7172-ED5AA9E53D1E}"/>
          </ac:spMkLst>
        </pc:spChg>
        <pc:spChg chg="add del mod replST">
          <ac:chgData name="Holly Jalota" userId="151c0755-ebdb-4543-b130-909b4e7f85d6" providerId="ADAL" clId="{942DC373-8B79-474E-9EF6-682153E52446}" dt="2024-04-09T08:08:42.559" v="135702"/>
          <ac:spMkLst>
            <pc:docMk/>
            <pc:sldMk cId="3678226250" sldId="2147377558"/>
            <ac:spMk id="271" creationId="{EEE164F5-5D5A-2191-9D8A-21AF0B7131C8}"/>
          </ac:spMkLst>
        </pc:spChg>
        <pc:spChg chg="add del mod replST">
          <ac:chgData name="Holly Jalota" userId="151c0755-ebdb-4543-b130-909b4e7f85d6" providerId="ADAL" clId="{942DC373-8B79-474E-9EF6-682153E52446}" dt="2024-04-09T08:09:11.676" v="135951"/>
          <ac:spMkLst>
            <pc:docMk/>
            <pc:sldMk cId="3678226250" sldId="2147377558"/>
            <ac:spMk id="272" creationId="{476AC6F9-810C-DA66-7F55-104CE079228F}"/>
          </ac:spMkLst>
        </pc:spChg>
        <pc:spChg chg="add del mod replST">
          <ac:chgData name="Holly Jalota" userId="151c0755-ebdb-4543-b130-909b4e7f85d6" providerId="ADAL" clId="{942DC373-8B79-474E-9EF6-682153E52446}" dt="2024-04-03T11:09:16.906" v="112928"/>
          <ac:spMkLst>
            <pc:docMk/>
            <pc:sldMk cId="3678226250" sldId="2147377558"/>
            <ac:spMk id="272" creationId="{6721F41D-8247-CD4A-5716-A2B5326EE1A1}"/>
          </ac:spMkLst>
        </pc:spChg>
        <pc:spChg chg="add del mod replST">
          <ac:chgData name="Holly Jalota" userId="151c0755-ebdb-4543-b130-909b4e7f85d6" providerId="ADAL" clId="{942DC373-8B79-474E-9EF6-682153E52446}" dt="2024-04-09T08:09:21.208" v="136207"/>
          <ac:spMkLst>
            <pc:docMk/>
            <pc:sldMk cId="3678226250" sldId="2147377558"/>
            <ac:spMk id="273" creationId="{0AC1B776-1180-67F4-B8EC-5A1C5D04CF6F}"/>
          </ac:spMkLst>
        </pc:spChg>
        <pc:spChg chg="add del mod replST">
          <ac:chgData name="Holly Jalota" userId="151c0755-ebdb-4543-b130-909b4e7f85d6" providerId="ADAL" clId="{942DC373-8B79-474E-9EF6-682153E52446}" dt="2024-04-03T11:09:26.325" v="113314"/>
          <ac:spMkLst>
            <pc:docMk/>
            <pc:sldMk cId="3678226250" sldId="2147377558"/>
            <ac:spMk id="273" creationId="{8559E8B8-B57D-5194-A3AB-4BB512A27703}"/>
          </ac:spMkLst>
        </pc:spChg>
        <pc:spChg chg="add del mod replST">
          <ac:chgData name="Holly Jalota" userId="151c0755-ebdb-4543-b130-909b4e7f85d6" providerId="ADAL" clId="{942DC373-8B79-474E-9EF6-682153E52446}" dt="2024-04-03T11:09:35.823" v="113688"/>
          <ac:spMkLst>
            <pc:docMk/>
            <pc:sldMk cId="3678226250" sldId="2147377558"/>
            <ac:spMk id="274" creationId="{2BD530D3-F87F-3BB6-E935-998649F3B94D}"/>
          </ac:spMkLst>
        </pc:spChg>
        <pc:spChg chg="add del mod replST">
          <ac:chgData name="Holly Jalota" userId="151c0755-ebdb-4543-b130-909b4e7f85d6" providerId="ADAL" clId="{942DC373-8B79-474E-9EF6-682153E52446}" dt="2024-04-09T08:09:30.697" v="136483"/>
          <ac:spMkLst>
            <pc:docMk/>
            <pc:sldMk cId="3678226250" sldId="2147377558"/>
            <ac:spMk id="274" creationId="{7CFFE0C5-8B90-451A-E4B2-661D379ADB3B}"/>
          </ac:spMkLst>
        </pc:spChg>
        <pc:spChg chg="add del mod replST">
          <ac:chgData name="Holly Jalota" userId="151c0755-ebdb-4543-b130-909b4e7f85d6" providerId="ADAL" clId="{942DC373-8B79-474E-9EF6-682153E52446}" dt="2024-04-03T11:09:45.311" v="114058"/>
          <ac:spMkLst>
            <pc:docMk/>
            <pc:sldMk cId="3678226250" sldId="2147377558"/>
            <ac:spMk id="275" creationId="{1FB1DD9F-273A-CD43-3BFF-8FBCDF8B14F6}"/>
          </ac:spMkLst>
        </pc:spChg>
        <pc:spChg chg="add del mod replST">
          <ac:chgData name="Holly Jalota" userId="151c0755-ebdb-4543-b130-909b4e7f85d6" providerId="ADAL" clId="{942DC373-8B79-474E-9EF6-682153E52446}" dt="2024-04-09T08:09:40.295" v="136712"/>
          <ac:spMkLst>
            <pc:docMk/>
            <pc:sldMk cId="3678226250" sldId="2147377558"/>
            <ac:spMk id="275" creationId="{AD76C4A2-7CFC-7B7C-8D45-7B69B2D5DDE9}"/>
          </ac:spMkLst>
        </pc:spChg>
        <pc:spChg chg="add del mod replST">
          <ac:chgData name="Holly Jalota" userId="151c0755-ebdb-4543-b130-909b4e7f85d6" providerId="ADAL" clId="{942DC373-8B79-474E-9EF6-682153E52446}" dt="2024-04-09T08:09:50.083" v="136914"/>
          <ac:spMkLst>
            <pc:docMk/>
            <pc:sldMk cId="3678226250" sldId="2147377558"/>
            <ac:spMk id="276" creationId="{269E10C0-8FA6-B97F-1413-C3E7309D0BBD}"/>
          </ac:spMkLst>
        </pc:spChg>
        <pc:spChg chg="add del mod replST">
          <ac:chgData name="Holly Jalota" userId="151c0755-ebdb-4543-b130-909b4e7f85d6" providerId="ADAL" clId="{942DC373-8B79-474E-9EF6-682153E52446}" dt="2024-04-03T11:09:54.719" v="114452"/>
          <ac:spMkLst>
            <pc:docMk/>
            <pc:sldMk cId="3678226250" sldId="2147377558"/>
            <ac:spMk id="276" creationId="{D648049B-A81A-728A-EB1C-405BF8CE210C}"/>
          </ac:spMkLst>
        </pc:spChg>
        <pc:spChg chg="add del mod replST">
          <ac:chgData name="Holly Jalota" userId="151c0755-ebdb-4543-b130-909b4e7f85d6" providerId="ADAL" clId="{942DC373-8B79-474E-9EF6-682153E52446}" dt="2024-04-03T11:10:04.004" v="114821"/>
          <ac:spMkLst>
            <pc:docMk/>
            <pc:sldMk cId="3678226250" sldId="2147377558"/>
            <ac:spMk id="277" creationId="{A7C83884-9C30-01A7-6C24-04364379F388}"/>
          </ac:spMkLst>
        </pc:spChg>
        <pc:spChg chg="add del mod replST">
          <ac:chgData name="Holly Jalota" userId="151c0755-ebdb-4543-b130-909b4e7f85d6" providerId="ADAL" clId="{942DC373-8B79-474E-9EF6-682153E52446}" dt="2024-04-09T08:10:10.573" v="137184"/>
          <ac:spMkLst>
            <pc:docMk/>
            <pc:sldMk cId="3678226250" sldId="2147377558"/>
            <ac:spMk id="277" creationId="{E0C1106A-3FD9-3C71-F16B-CAEC2FE7A5FC}"/>
          </ac:spMkLst>
        </pc:spChg>
        <pc:spChg chg="add del mod replST">
          <ac:chgData name="Holly Jalota" userId="151c0755-ebdb-4543-b130-909b4e7f85d6" providerId="ADAL" clId="{942DC373-8B79-474E-9EF6-682153E52446}" dt="2024-04-09T08:10:20.401" v="137381"/>
          <ac:spMkLst>
            <pc:docMk/>
            <pc:sldMk cId="3678226250" sldId="2147377558"/>
            <ac:spMk id="278" creationId="{556FDDA2-015B-41D5-ED16-CF4BF533FA45}"/>
          </ac:spMkLst>
        </pc:spChg>
        <pc:spChg chg="add del mod replST">
          <ac:chgData name="Holly Jalota" userId="151c0755-ebdb-4543-b130-909b4e7f85d6" providerId="ADAL" clId="{942DC373-8B79-474E-9EF6-682153E52446}" dt="2024-04-03T11:10:13.324" v="115193"/>
          <ac:spMkLst>
            <pc:docMk/>
            <pc:sldMk cId="3678226250" sldId="2147377558"/>
            <ac:spMk id="278" creationId="{A7B59008-05DA-C9A3-E659-F7FE078A83B7}"/>
          </ac:spMkLst>
        </pc:spChg>
        <pc:spChg chg="add del mod replST">
          <ac:chgData name="Holly Jalota" userId="151c0755-ebdb-4543-b130-909b4e7f85d6" providerId="ADAL" clId="{942DC373-8B79-474E-9EF6-682153E52446}" dt="2024-04-03T11:10:22.878" v="115572"/>
          <ac:spMkLst>
            <pc:docMk/>
            <pc:sldMk cId="3678226250" sldId="2147377558"/>
            <ac:spMk id="279" creationId="{A448D07C-A7BF-83C9-4638-C1CC0AFF01AD}"/>
          </ac:spMkLst>
        </pc:spChg>
        <pc:spChg chg="add del mod replST">
          <ac:chgData name="Holly Jalota" userId="151c0755-ebdb-4543-b130-909b4e7f85d6" providerId="ADAL" clId="{942DC373-8B79-474E-9EF6-682153E52446}" dt="2024-04-09T08:10:43.985" v="137583"/>
          <ac:spMkLst>
            <pc:docMk/>
            <pc:sldMk cId="3678226250" sldId="2147377558"/>
            <ac:spMk id="279" creationId="{C7B2FBE7-0B26-2534-1C5D-83B25E9DC08A}"/>
          </ac:spMkLst>
        </pc:spChg>
        <pc:spChg chg="add del mod replST">
          <ac:chgData name="Holly Jalota" userId="151c0755-ebdb-4543-b130-909b4e7f85d6" providerId="ADAL" clId="{942DC373-8B79-474E-9EF6-682153E52446}" dt="2024-04-03T11:10:32.202" v="115947"/>
          <ac:spMkLst>
            <pc:docMk/>
            <pc:sldMk cId="3678226250" sldId="2147377558"/>
            <ac:spMk id="280" creationId="{1A8E4AC1-3763-F46F-487E-B6C8B79C7EF2}"/>
          </ac:spMkLst>
        </pc:spChg>
        <pc:spChg chg="add del mod replST">
          <ac:chgData name="Holly Jalota" userId="151c0755-ebdb-4543-b130-909b4e7f85d6" providerId="ADAL" clId="{942DC373-8B79-474E-9EF6-682153E52446}" dt="2024-04-09T08:10:54.063" v="137781"/>
          <ac:spMkLst>
            <pc:docMk/>
            <pc:sldMk cId="3678226250" sldId="2147377558"/>
            <ac:spMk id="280" creationId="{3234D651-77E0-6E4C-09EC-5ECBC3079562}"/>
          </ac:spMkLst>
        </pc:spChg>
        <pc:spChg chg="add del mod replST">
          <ac:chgData name="Holly Jalota" userId="151c0755-ebdb-4543-b130-909b4e7f85d6" providerId="ADAL" clId="{942DC373-8B79-474E-9EF6-682153E52446}" dt="2024-04-03T11:12:27.757" v="116286"/>
          <ac:spMkLst>
            <pc:docMk/>
            <pc:sldMk cId="3678226250" sldId="2147377558"/>
            <ac:spMk id="281" creationId="{2EF96B90-D685-D404-D555-EA453986F820}"/>
          </ac:spMkLst>
        </pc:spChg>
        <pc:spChg chg="add del mod replST">
          <ac:chgData name="Holly Jalota" userId="151c0755-ebdb-4543-b130-909b4e7f85d6" providerId="ADAL" clId="{942DC373-8B79-474E-9EF6-682153E52446}" dt="2024-04-09T08:11:03.861" v="137983"/>
          <ac:spMkLst>
            <pc:docMk/>
            <pc:sldMk cId="3678226250" sldId="2147377558"/>
            <ac:spMk id="281" creationId="{C6FA3D0E-1474-7FFB-2F76-2460D1559C81}"/>
          </ac:spMkLst>
        </pc:spChg>
        <pc:spChg chg="add del mod replST">
          <ac:chgData name="Holly Jalota" userId="151c0755-ebdb-4543-b130-909b4e7f85d6" providerId="ADAL" clId="{942DC373-8B79-474E-9EF6-682153E52446}" dt="2024-04-09T08:11:13.836" v="138182"/>
          <ac:spMkLst>
            <pc:docMk/>
            <pc:sldMk cId="3678226250" sldId="2147377558"/>
            <ac:spMk id="282" creationId="{40530C7F-5F80-51FC-BF2D-676685346636}"/>
          </ac:spMkLst>
        </pc:spChg>
        <pc:spChg chg="add del mod replST">
          <ac:chgData name="Holly Jalota" userId="151c0755-ebdb-4543-b130-909b4e7f85d6" providerId="ADAL" clId="{942DC373-8B79-474E-9EF6-682153E52446}" dt="2024-04-03T11:12:37.292" v="116623"/>
          <ac:spMkLst>
            <pc:docMk/>
            <pc:sldMk cId="3678226250" sldId="2147377558"/>
            <ac:spMk id="282" creationId="{478CE382-9C7D-93E6-8F89-1DCBFEBFEEC4}"/>
          </ac:spMkLst>
        </pc:spChg>
        <pc:spChg chg="add del mod replST">
          <ac:chgData name="Holly Jalota" userId="151c0755-ebdb-4543-b130-909b4e7f85d6" providerId="ADAL" clId="{942DC373-8B79-474E-9EF6-682153E52446}" dt="2024-04-03T11:12:46.701" v="116956"/>
          <ac:spMkLst>
            <pc:docMk/>
            <pc:sldMk cId="3678226250" sldId="2147377558"/>
            <ac:spMk id="283" creationId="{40952509-1047-3409-651F-01D1D9187F3A}"/>
          </ac:spMkLst>
        </pc:spChg>
        <pc:spChg chg="add del mod replST">
          <ac:chgData name="Holly Jalota" userId="151c0755-ebdb-4543-b130-909b4e7f85d6" providerId="ADAL" clId="{942DC373-8B79-474E-9EF6-682153E52446}" dt="2024-04-09T08:11:23.862" v="138384"/>
          <ac:spMkLst>
            <pc:docMk/>
            <pc:sldMk cId="3678226250" sldId="2147377558"/>
            <ac:spMk id="283" creationId="{FDB5842A-A378-5D60-4919-D52BC11DE2D4}"/>
          </ac:spMkLst>
        </pc:spChg>
        <pc:spChg chg="add del mod replST">
          <ac:chgData name="Holly Jalota" userId="151c0755-ebdb-4543-b130-909b4e7f85d6" providerId="ADAL" clId="{942DC373-8B79-474E-9EF6-682153E52446}" dt="2024-04-09T08:11:33.949" v="138583"/>
          <ac:spMkLst>
            <pc:docMk/>
            <pc:sldMk cId="3678226250" sldId="2147377558"/>
            <ac:spMk id="284" creationId="{035666EB-4200-807B-B7F1-1F20CFD6224E}"/>
          </ac:spMkLst>
        </pc:spChg>
        <pc:spChg chg="add del mod replST">
          <ac:chgData name="Holly Jalota" userId="151c0755-ebdb-4543-b130-909b4e7f85d6" providerId="ADAL" clId="{942DC373-8B79-474E-9EF6-682153E52446}" dt="2024-04-03T11:13:18.906" v="117299"/>
          <ac:spMkLst>
            <pc:docMk/>
            <pc:sldMk cId="3678226250" sldId="2147377558"/>
            <ac:spMk id="284" creationId="{2B986BD5-F49B-822C-A31C-F8820E934DE5}"/>
          </ac:spMkLst>
        </pc:spChg>
        <pc:spChg chg="add del mod replST">
          <ac:chgData name="Holly Jalota" userId="151c0755-ebdb-4543-b130-909b4e7f85d6" providerId="ADAL" clId="{942DC373-8B79-474E-9EF6-682153E52446}" dt="2024-04-03T11:13:51.571" v="118212"/>
          <ac:spMkLst>
            <pc:docMk/>
            <pc:sldMk cId="3678226250" sldId="2147377558"/>
            <ac:spMk id="285" creationId="{32E3B13E-0640-52E9-B41D-6AA0B7683CD4}"/>
          </ac:spMkLst>
        </pc:spChg>
        <pc:spChg chg="add del mod replST">
          <ac:chgData name="Holly Jalota" userId="151c0755-ebdb-4543-b130-909b4e7f85d6" providerId="ADAL" clId="{942DC373-8B79-474E-9EF6-682153E52446}" dt="2024-04-09T08:13:04.333" v="141216" actId="478"/>
          <ac:spMkLst>
            <pc:docMk/>
            <pc:sldMk cId="3678226250" sldId="2147377558"/>
            <ac:spMk id="285" creationId="{EE35DE0A-DB95-F7A8-EB5A-1113A827F210}"/>
          </ac:spMkLst>
        </pc:spChg>
        <pc:spChg chg="add del mod replST delST">
          <ac:chgData name="Holly Jalota" userId="151c0755-ebdb-4543-b130-909b4e7f85d6" providerId="ADAL" clId="{942DC373-8B79-474E-9EF6-682153E52446}" dt="2024-04-09T08:13:05.077" v="141367" actId="478"/>
          <ac:spMkLst>
            <pc:docMk/>
            <pc:sldMk cId="3678226250" sldId="2147377558"/>
            <ac:spMk id="286" creationId="{6225B6B6-42CB-D5A9-AA81-CC219085E589}"/>
          </ac:spMkLst>
        </pc:spChg>
        <pc:spChg chg="add mod replST delST">
          <ac:chgData name="Holly Jalota" userId="151c0755-ebdb-4543-b130-909b4e7f85d6" providerId="ADAL" clId="{942DC373-8B79-474E-9EF6-682153E52446}" dt="2024-04-03T11:13:47.736" v="118147" actId="20577"/>
          <ac:spMkLst>
            <pc:docMk/>
            <pc:sldMk cId="3678226250" sldId="2147377558"/>
            <ac:spMk id="286" creationId="{AB1C84CB-91D0-9E67-1C30-4E428452994F}"/>
          </ac:spMkLst>
        </pc:spChg>
        <pc:spChg chg="add del mod replST delST">
          <ac:chgData name="Holly Jalota" userId="151c0755-ebdb-4543-b130-909b4e7f85d6" providerId="ADAL" clId="{942DC373-8B79-474E-9EF6-682153E52446}" dt="2024-04-09T08:13:05.364" v="141515" actId="478"/>
          <ac:spMkLst>
            <pc:docMk/>
            <pc:sldMk cId="3678226250" sldId="2147377558"/>
            <ac:spMk id="287" creationId="{6706BFDC-F120-B2B4-EBE7-03DC72EDB65D}"/>
          </ac:spMkLst>
        </pc:spChg>
        <pc:spChg chg="add del mod replST">
          <ac:chgData name="Holly Jalota" userId="151c0755-ebdb-4543-b130-909b4e7f85d6" providerId="ADAL" clId="{942DC373-8B79-474E-9EF6-682153E52446}" dt="2024-04-03T11:14:04.983" v="118546"/>
          <ac:spMkLst>
            <pc:docMk/>
            <pc:sldMk cId="3678226250" sldId="2147377558"/>
            <ac:spMk id="287" creationId="{78227DF4-784B-8F58-1EA5-78BF11A94513}"/>
          </ac:spMkLst>
        </pc:spChg>
        <pc:spChg chg="add del mod replST">
          <ac:chgData name="Holly Jalota" userId="151c0755-ebdb-4543-b130-909b4e7f85d6" providerId="ADAL" clId="{942DC373-8B79-474E-9EF6-682153E52446}" dt="2024-04-03T11:14:14.578" v="118878"/>
          <ac:spMkLst>
            <pc:docMk/>
            <pc:sldMk cId="3678226250" sldId="2147377558"/>
            <ac:spMk id="288" creationId="{4036227B-C2D2-3D75-B15E-77415910B6EE}"/>
          </ac:spMkLst>
        </pc:spChg>
        <pc:spChg chg="add del mod replST delST">
          <ac:chgData name="Holly Jalota" userId="151c0755-ebdb-4543-b130-909b4e7f85d6" providerId="ADAL" clId="{942DC373-8B79-474E-9EF6-682153E52446}" dt="2024-04-09T08:12:58.898" v="140517" actId="20577"/>
          <ac:spMkLst>
            <pc:docMk/>
            <pc:sldMk cId="3678226250" sldId="2147377558"/>
            <ac:spMk id="288" creationId="{9390E6FC-C191-EAA2-50F4-AF02805E3DB0}"/>
          </ac:spMkLst>
        </pc:spChg>
        <pc:spChg chg="add del mod replST">
          <ac:chgData name="Holly Jalota" userId="151c0755-ebdb-4543-b130-909b4e7f85d6" providerId="ADAL" clId="{942DC373-8B79-474E-9EF6-682153E52446}" dt="2024-04-03T11:14:25.790" v="119211"/>
          <ac:spMkLst>
            <pc:docMk/>
            <pc:sldMk cId="3678226250" sldId="2147377558"/>
            <ac:spMk id="289" creationId="{438D936B-A4AC-686F-402A-6EB72098BECF}"/>
          </ac:spMkLst>
        </pc:spChg>
        <pc:spChg chg="add del mod replST delST">
          <ac:chgData name="Holly Jalota" userId="151c0755-ebdb-4543-b130-909b4e7f85d6" providerId="ADAL" clId="{942DC373-8B79-474E-9EF6-682153E52446}" dt="2024-04-09T08:12:58.821" v="140368" actId="20577"/>
          <ac:spMkLst>
            <pc:docMk/>
            <pc:sldMk cId="3678226250" sldId="2147377558"/>
            <ac:spMk id="289" creationId="{A54AEC24-B808-98AC-720A-C655FD366E24}"/>
          </ac:spMkLst>
        </pc:spChg>
        <pc:spChg chg="add del mod replST">
          <ac:chgData name="Holly Jalota" userId="151c0755-ebdb-4543-b130-909b4e7f85d6" providerId="ADAL" clId="{942DC373-8B79-474E-9EF6-682153E52446}" dt="2024-04-03T11:14:56.596" v="119575"/>
          <ac:spMkLst>
            <pc:docMk/>
            <pc:sldMk cId="3678226250" sldId="2147377558"/>
            <ac:spMk id="290" creationId="{8303B6C2-7F5A-D88B-0F38-B5F23F61F876}"/>
          </ac:spMkLst>
        </pc:spChg>
        <pc:spChg chg="add del mod replST delST">
          <ac:chgData name="Holly Jalota" userId="151c0755-ebdb-4543-b130-909b4e7f85d6" providerId="ADAL" clId="{942DC373-8B79-474E-9EF6-682153E52446}" dt="2024-04-09T08:12:58.742" v="140218" actId="20577"/>
          <ac:spMkLst>
            <pc:docMk/>
            <pc:sldMk cId="3678226250" sldId="2147377558"/>
            <ac:spMk id="290" creationId="{A4BF6B0D-A599-9BD1-E146-F3AE32B38CE2}"/>
          </ac:spMkLst>
        </pc:spChg>
        <pc:spChg chg="add del mod replST">
          <ac:chgData name="Holly Jalota" userId="151c0755-ebdb-4543-b130-909b4e7f85d6" providerId="ADAL" clId="{942DC373-8B79-474E-9EF6-682153E52446}" dt="2024-04-03T11:15:05.917" v="119943"/>
          <ac:spMkLst>
            <pc:docMk/>
            <pc:sldMk cId="3678226250" sldId="2147377558"/>
            <ac:spMk id="291" creationId="{2D6A8544-FDEA-B3CB-50AE-012B3F4C7DAE}"/>
          </ac:spMkLst>
        </pc:spChg>
        <pc:spChg chg="add mod replST delST">
          <ac:chgData name="Holly Jalota" userId="151c0755-ebdb-4543-b130-909b4e7f85d6" providerId="ADAL" clId="{942DC373-8B79-474E-9EF6-682153E52446}" dt="2024-04-09T08:12:58.666" v="140070" actId="20577"/>
          <ac:spMkLst>
            <pc:docMk/>
            <pc:sldMk cId="3678226250" sldId="2147377558"/>
            <ac:spMk id="291" creationId="{3FEE9782-D3F9-C794-2037-040993C5C057}"/>
          </ac:spMkLst>
        </pc:spChg>
        <pc:spChg chg="add del mod replST delST">
          <ac:chgData name="Holly Jalota" userId="151c0755-ebdb-4543-b130-909b4e7f85d6" providerId="ADAL" clId="{942DC373-8B79-474E-9EF6-682153E52446}" dt="2024-04-09T08:13:24.701" v="141675"/>
          <ac:spMkLst>
            <pc:docMk/>
            <pc:sldMk cId="3678226250" sldId="2147377558"/>
            <ac:spMk id="292" creationId="{51176671-FA61-0B54-99A4-CF599229A455}"/>
          </ac:spMkLst>
        </pc:spChg>
        <pc:spChg chg="add del mod replST">
          <ac:chgData name="Holly Jalota" userId="151c0755-ebdb-4543-b130-909b4e7f85d6" providerId="ADAL" clId="{942DC373-8B79-474E-9EF6-682153E52446}" dt="2024-04-03T11:15:15.340" v="120291"/>
          <ac:spMkLst>
            <pc:docMk/>
            <pc:sldMk cId="3678226250" sldId="2147377558"/>
            <ac:spMk id="292" creationId="{E5295DA5-3F33-EA51-A8F5-D3EBE8F176F6}"/>
          </ac:spMkLst>
        </pc:spChg>
        <pc:spChg chg="add mod replST">
          <ac:chgData name="Holly Jalota" userId="151c0755-ebdb-4543-b130-909b4e7f85d6" providerId="ADAL" clId="{942DC373-8B79-474E-9EF6-682153E52446}" dt="2024-04-03T11:15:15.360" v="120316" actId="948"/>
          <ac:spMkLst>
            <pc:docMk/>
            <pc:sldMk cId="3678226250" sldId="2147377558"/>
            <ac:spMk id="293" creationId="{16CBB146-AAB2-D530-FBA2-20FF09974B3E}"/>
          </ac:spMkLst>
        </pc:spChg>
        <pc:spChg chg="add del mod replST">
          <ac:chgData name="Holly Jalota" userId="151c0755-ebdb-4543-b130-909b4e7f85d6" providerId="ADAL" clId="{942DC373-8B79-474E-9EF6-682153E52446}" dt="2024-04-09T08:13:35.241" v="141877"/>
          <ac:spMkLst>
            <pc:docMk/>
            <pc:sldMk cId="3678226250" sldId="2147377558"/>
            <ac:spMk id="294" creationId="{8E379C1F-1396-6E4E-8CBE-41363F70796F}"/>
          </ac:spMkLst>
        </pc:spChg>
        <pc:spChg chg="add del mod replST">
          <ac:chgData name="Holly Jalota" userId="151c0755-ebdb-4543-b130-909b4e7f85d6" providerId="ADAL" clId="{942DC373-8B79-474E-9EF6-682153E52446}" dt="2024-04-09T08:13:44.898" v="142078"/>
          <ac:spMkLst>
            <pc:docMk/>
            <pc:sldMk cId="3678226250" sldId="2147377558"/>
            <ac:spMk id="295" creationId="{DBE33BFC-AE81-2014-F01F-873FC90CC67F}"/>
          </ac:spMkLst>
        </pc:spChg>
        <pc:spChg chg="add del mod replST">
          <ac:chgData name="Holly Jalota" userId="151c0755-ebdb-4543-b130-909b4e7f85d6" providerId="ADAL" clId="{942DC373-8B79-474E-9EF6-682153E52446}" dt="2024-04-09T08:13:54.650" v="142277"/>
          <ac:spMkLst>
            <pc:docMk/>
            <pc:sldMk cId="3678226250" sldId="2147377558"/>
            <ac:spMk id="296" creationId="{C66DB83E-0CB1-0197-F577-9D7B2EF3001B}"/>
          </ac:spMkLst>
        </pc:spChg>
        <pc:spChg chg="add del mod replST">
          <ac:chgData name="Holly Jalota" userId="151c0755-ebdb-4543-b130-909b4e7f85d6" providerId="ADAL" clId="{942DC373-8B79-474E-9EF6-682153E52446}" dt="2024-04-09T08:14:04.540" v="142477"/>
          <ac:spMkLst>
            <pc:docMk/>
            <pc:sldMk cId="3678226250" sldId="2147377558"/>
            <ac:spMk id="297" creationId="{743094FB-1102-3544-0603-C975561EC207}"/>
          </ac:spMkLst>
        </pc:spChg>
        <pc:spChg chg="add del mod replST">
          <ac:chgData name="Holly Jalota" userId="151c0755-ebdb-4543-b130-909b4e7f85d6" providerId="ADAL" clId="{942DC373-8B79-474E-9EF6-682153E52446}" dt="2024-04-09T08:14:14.295" v="142678"/>
          <ac:spMkLst>
            <pc:docMk/>
            <pc:sldMk cId="3678226250" sldId="2147377558"/>
            <ac:spMk id="298" creationId="{D1423F57-F166-3988-2539-BEA5F329D43F}"/>
          </ac:spMkLst>
        </pc:spChg>
        <pc:spChg chg="add del mod replST">
          <ac:chgData name="Holly Jalota" userId="151c0755-ebdb-4543-b130-909b4e7f85d6" providerId="ADAL" clId="{942DC373-8B79-474E-9EF6-682153E52446}" dt="2024-04-09T08:14:24.040" v="142911"/>
          <ac:spMkLst>
            <pc:docMk/>
            <pc:sldMk cId="3678226250" sldId="2147377558"/>
            <ac:spMk id="299" creationId="{D4A86BA1-8013-7E68-351F-7DB9F2F90D89}"/>
          </ac:spMkLst>
        </pc:spChg>
        <pc:spChg chg="add del mod replST">
          <ac:chgData name="Holly Jalota" userId="151c0755-ebdb-4543-b130-909b4e7f85d6" providerId="ADAL" clId="{942DC373-8B79-474E-9EF6-682153E52446}" dt="2024-04-09T08:14:33.777" v="143125"/>
          <ac:spMkLst>
            <pc:docMk/>
            <pc:sldMk cId="3678226250" sldId="2147377558"/>
            <ac:spMk id="300" creationId="{3BEEE0D2-94D4-AEAE-95CB-8EF8F2129582}"/>
          </ac:spMkLst>
        </pc:spChg>
        <pc:spChg chg="add del mod replST">
          <ac:chgData name="Holly Jalota" userId="151c0755-ebdb-4543-b130-909b4e7f85d6" providerId="ADAL" clId="{942DC373-8B79-474E-9EF6-682153E52446}" dt="2024-04-09T08:14:43.582" v="143326"/>
          <ac:spMkLst>
            <pc:docMk/>
            <pc:sldMk cId="3678226250" sldId="2147377558"/>
            <ac:spMk id="301" creationId="{942A0617-993E-3634-A016-FC265820DECD}"/>
          </ac:spMkLst>
        </pc:spChg>
        <pc:spChg chg="add del mod replST">
          <ac:chgData name="Holly Jalota" userId="151c0755-ebdb-4543-b130-909b4e7f85d6" providerId="ADAL" clId="{942DC373-8B79-474E-9EF6-682153E52446}" dt="2024-04-09T08:14:53.806" v="143525"/>
          <ac:spMkLst>
            <pc:docMk/>
            <pc:sldMk cId="3678226250" sldId="2147377558"/>
            <ac:spMk id="302" creationId="{54F4D72F-A31B-7678-EDBE-83E74DF5FADD}"/>
          </ac:spMkLst>
        </pc:spChg>
        <pc:spChg chg="add del mod replST">
          <ac:chgData name="Holly Jalota" userId="151c0755-ebdb-4543-b130-909b4e7f85d6" providerId="ADAL" clId="{942DC373-8B79-474E-9EF6-682153E52446}" dt="2024-04-09T08:15:03.775" v="143723"/>
          <ac:spMkLst>
            <pc:docMk/>
            <pc:sldMk cId="3678226250" sldId="2147377558"/>
            <ac:spMk id="303" creationId="{65BF6145-82F6-D5C2-0464-A3ECDC231349}"/>
          </ac:spMkLst>
        </pc:spChg>
        <pc:spChg chg="add del mod replST">
          <ac:chgData name="Holly Jalota" userId="151c0755-ebdb-4543-b130-909b4e7f85d6" providerId="ADAL" clId="{942DC373-8B79-474E-9EF6-682153E52446}" dt="2024-04-09T08:15:31.285" v="143933"/>
          <ac:spMkLst>
            <pc:docMk/>
            <pc:sldMk cId="3678226250" sldId="2147377558"/>
            <ac:spMk id="304" creationId="{03A52252-5CBA-5DC4-BBFC-83DCD8F76798}"/>
          </ac:spMkLst>
        </pc:spChg>
        <pc:spChg chg="add del mod replST">
          <ac:chgData name="Holly Jalota" userId="151c0755-ebdb-4543-b130-909b4e7f85d6" providerId="ADAL" clId="{942DC373-8B79-474E-9EF6-682153E52446}" dt="2024-04-09T08:15:41.388" v="144130"/>
          <ac:spMkLst>
            <pc:docMk/>
            <pc:sldMk cId="3678226250" sldId="2147377558"/>
            <ac:spMk id="305" creationId="{054ECF8A-8C9A-88B1-6751-8D6498CA0F85}"/>
          </ac:spMkLst>
        </pc:spChg>
        <pc:spChg chg="add del mod replST">
          <ac:chgData name="Holly Jalota" userId="151c0755-ebdb-4543-b130-909b4e7f85d6" providerId="ADAL" clId="{942DC373-8B79-474E-9EF6-682153E52446}" dt="2024-04-09T08:16:06.176" v="144371"/>
          <ac:spMkLst>
            <pc:docMk/>
            <pc:sldMk cId="3678226250" sldId="2147377558"/>
            <ac:spMk id="306" creationId="{B6606DC6-1175-10C5-A697-7C02FCD0E420}"/>
          </ac:spMkLst>
        </pc:spChg>
        <pc:spChg chg="add del mod replST">
          <ac:chgData name="Holly Jalota" userId="151c0755-ebdb-4543-b130-909b4e7f85d6" providerId="ADAL" clId="{942DC373-8B79-474E-9EF6-682153E52446}" dt="2024-04-09T08:16:31.513" v="144578"/>
          <ac:spMkLst>
            <pc:docMk/>
            <pc:sldMk cId="3678226250" sldId="2147377558"/>
            <ac:spMk id="307" creationId="{53BB113B-A4C4-36C2-773F-834E28E56568}"/>
          </ac:spMkLst>
        </pc:spChg>
        <pc:spChg chg="add del mod replST">
          <ac:chgData name="Holly Jalota" userId="151c0755-ebdb-4543-b130-909b4e7f85d6" providerId="ADAL" clId="{942DC373-8B79-474E-9EF6-682153E52446}" dt="2024-04-09T08:16:41.520" v="144832"/>
          <ac:spMkLst>
            <pc:docMk/>
            <pc:sldMk cId="3678226250" sldId="2147377558"/>
            <ac:spMk id="308" creationId="{3A5FA2BC-8EB2-5669-3881-B1E42546214C}"/>
          </ac:spMkLst>
        </pc:spChg>
        <pc:spChg chg="add del mod replST">
          <ac:chgData name="Holly Jalota" userId="151c0755-ebdb-4543-b130-909b4e7f85d6" providerId="ADAL" clId="{942DC373-8B79-474E-9EF6-682153E52446}" dt="2024-04-09T08:16:51.879" v="145082"/>
          <ac:spMkLst>
            <pc:docMk/>
            <pc:sldMk cId="3678226250" sldId="2147377558"/>
            <ac:spMk id="309" creationId="{072168B0-94B3-EDAF-23BA-6347D3E63BC2}"/>
          </ac:spMkLst>
        </pc:spChg>
        <pc:spChg chg="add del mod replST">
          <ac:chgData name="Holly Jalota" userId="151c0755-ebdb-4543-b130-909b4e7f85d6" providerId="ADAL" clId="{942DC373-8B79-474E-9EF6-682153E52446}" dt="2024-04-09T08:17:02.097" v="145282"/>
          <ac:spMkLst>
            <pc:docMk/>
            <pc:sldMk cId="3678226250" sldId="2147377558"/>
            <ac:spMk id="310" creationId="{13712F2A-6AD7-733C-AA07-D015F47A6AAC}"/>
          </ac:spMkLst>
        </pc:spChg>
        <pc:spChg chg="add del mod replST">
          <ac:chgData name="Holly Jalota" userId="151c0755-ebdb-4543-b130-909b4e7f85d6" providerId="ADAL" clId="{942DC373-8B79-474E-9EF6-682153E52446}" dt="2024-04-09T08:17:24.931" v="145522"/>
          <ac:spMkLst>
            <pc:docMk/>
            <pc:sldMk cId="3678226250" sldId="2147377558"/>
            <ac:spMk id="311" creationId="{26E60F72-8A60-C562-B7BA-B85986BCE1DA}"/>
          </ac:spMkLst>
        </pc:spChg>
        <pc:spChg chg="add del mod replST">
          <ac:chgData name="Holly Jalota" userId="151c0755-ebdb-4543-b130-909b4e7f85d6" providerId="ADAL" clId="{942DC373-8B79-474E-9EF6-682153E52446}" dt="2024-04-09T08:17:35.098" v="145719"/>
          <ac:spMkLst>
            <pc:docMk/>
            <pc:sldMk cId="3678226250" sldId="2147377558"/>
            <ac:spMk id="312" creationId="{F9FF5320-749D-2E06-D624-350E79B4302E}"/>
          </ac:spMkLst>
        </pc:spChg>
        <pc:spChg chg="add del mod replST">
          <ac:chgData name="Holly Jalota" userId="151c0755-ebdb-4543-b130-909b4e7f85d6" providerId="ADAL" clId="{942DC373-8B79-474E-9EF6-682153E52446}" dt="2024-04-09T08:17:44.505" v="145916"/>
          <ac:spMkLst>
            <pc:docMk/>
            <pc:sldMk cId="3678226250" sldId="2147377558"/>
            <ac:spMk id="313" creationId="{F529299B-0307-FB26-376A-2942BD1C8208}"/>
          </ac:spMkLst>
        </pc:spChg>
        <pc:spChg chg="add del mod replST">
          <ac:chgData name="Holly Jalota" userId="151c0755-ebdb-4543-b130-909b4e7f85d6" providerId="ADAL" clId="{942DC373-8B79-474E-9EF6-682153E52446}" dt="2024-04-09T08:18:03.187" v="146114"/>
          <ac:spMkLst>
            <pc:docMk/>
            <pc:sldMk cId="3678226250" sldId="2147377558"/>
            <ac:spMk id="314" creationId="{535D25E0-DF1A-27D3-85D3-20B95F9D6B76}"/>
          </ac:spMkLst>
        </pc:spChg>
        <pc:spChg chg="add del mod replST">
          <ac:chgData name="Holly Jalota" userId="151c0755-ebdb-4543-b130-909b4e7f85d6" providerId="ADAL" clId="{942DC373-8B79-474E-9EF6-682153E52446}" dt="2024-04-09T08:31:53.123" v="146335"/>
          <ac:spMkLst>
            <pc:docMk/>
            <pc:sldMk cId="3678226250" sldId="2147377558"/>
            <ac:spMk id="315" creationId="{B4371638-5068-B49A-4D9B-B181E26CB104}"/>
          </ac:spMkLst>
        </pc:spChg>
        <pc:spChg chg="add del mod replST">
          <ac:chgData name="Holly Jalota" userId="151c0755-ebdb-4543-b130-909b4e7f85d6" providerId="ADAL" clId="{942DC373-8B79-474E-9EF6-682153E52446}" dt="2024-04-09T08:40:08.314" v="146593"/>
          <ac:spMkLst>
            <pc:docMk/>
            <pc:sldMk cId="3678226250" sldId="2147377558"/>
            <ac:spMk id="316" creationId="{C82C3AF9-9D14-4C2E-5847-10C4483E62E6}"/>
          </ac:spMkLst>
        </pc:spChg>
        <pc:spChg chg="add del mod replST">
          <ac:chgData name="Holly Jalota" userId="151c0755-ebdb-4543-b130-909b4e7f85d6" providerId="ADAL" clId="{942DC373-8B79-474E-9EF6-682153E52446}" dt="2024-04-09T08:40:59.725" v="147184"/>
          <ac:spMkLst>
            <pc:docMk/>
            <pc:sldMk cId="3678226250" sldId="2147377558"/>
            <ac:spMk id="317" creationId="{7242DCD4-F659-6448-A1DF-A5FC3431A8CE}"/>
          </ac:spMkLst>
        </pc:spChg>
        <pc:spChg chg="add mod replST delST">
          <ac:chgData name="Holly Jalota" userId="151c0755-ebdb-4543-b130-909b4e7f85d6" providerId="ADAL" clId="{942DC373-8B79-474E-9EF6-682153E52446}" dt="2024-04-09T08:40:49.136" v="147118" actId="20577"/>
          <ac:spMkLst>
            <pc:docMk/>
            <pc:sldMk cId="3678226250" sldId="2147377558"/>
            <ac:spMk id="318" creationId="{155D7759-D4E4-F83D-01C0-333367260001}"/>
          </ac:spMkLst>
        </pc:spChg>
        <pc:spChg chg="add del mod replST">
          <ac:chgData name="Holly Jalota" userId="151c0755-ebdb-4543-b130-909b4e7f85d6" providerId="ADAL" clId="{942DC373-8B79-474E-9EF6-682153E52446}" dt="2024-04-09T08:41:11.591" v="147383"/>
          <ac:spMkLst>
            <pc:docMk/>
            <pc:sldMk cId="3678226250" sldId="2147377558"/>
            <ac:spMk id="319" creationId="{AF0949E1-1A7F-6337-88D3-F423BADA1EED}"/>
          </ac:spMkLst>
        </pc:spChg>
        <pc:spChg chg="add del mod replST">
          <ac:chgData name="Holly Jalota" userId="151c0755-ebdb-4543-b130-909b4e7f85d6" providerId="ADAL" clId="{942DC373-8B79-474E-9EF6-682153E52446}" dt="2024-04-09T08:41:21.019" v="147582"/>
          <ac:spMkLst>
            <pc:docMk/>
            <pc:sldMk cId="3678226250" sldId="2147377558"/>
            <ac:spMk id="320" creationId="{F7BD47DB-94B6-982E-7BB9-F61B0AA82F40}"/>
          </ac:spMkLst>
        </pc:spChg>
        <pc:spChg chg="add del mod replST">
          <ac:chgData name="Holly Jalota" userId="151c0755-ebdb-4543-b130-909b4e7f85d6" providerId="ADAL" clId="{942DC373-8B79-474E-9EF6-682153E52446}" dt="2024-04-09T08:41:32.338" v="147771" actId="478"/>
          <ac:spMkLst>
            <pc:docMk/>
            <pc:sldMk cId="3678226250" sldId="2147377558"/>
            <ac:spMk id="321" creationId="{65CD2671-888B-414F-2548-CEA068F02427}"/>
          </ac:spMkLst>
        </pc:spChg>
        <pc:spChg chg="del mod replST">
          <ac:chgData name="Holly Jalota" userId="151c0755-ebdb-4543-b130-909b4e7f85d6" providerId="ADAL" clId="{942DC373-8B79-474E-9EF6-682153E52446}" dt="2024-04-09T08:41:43.757" v="147919" actId="478"/>
          <ac:spMkLst>
            <pc:docMk/>
            <pc:sldMk cId="3678226250" sldId="2147377558"/>
            <ac:spMk id="322" creationId="{6BB71DA8-983D-E016-49AF-DF1F8B660358}"/>
          </ac:spMkLst>
        </pc:spChg>
        <pc:spChg chg="del mod replST">
          <ac:chgData name="Holly Jalota" userId="151c0755-ebdb-4543-b130-909b4e7f85d6" providerId="ADAL" clId="{942DC373-8B79-474E-9EF6-682153E52446}" dt="2024-04-09T08:41:53.278" v="148075"/>
          <ac:spMkLst>
            <pc:docMk/>
            <pc:sldMk cId="3678226250" sldId="2147377558"/>
            <ac:spMk id="323" creationId="{3024341A-0CF3-BDF1-23EA-588DA47CEF77}"/>
          </ac:spMkLst>
        </pc:spChg>
        <pc:spChg chg="add del mod replST">
          <ac:chgData name="Holly Jalota" userId="151c0755-ebdb-4543-b130-909b4e7f85d6" providerId="ADAL" clId="{942DC373-8B79-474E-9EF6-682153E52446}" dt="2024-04-09T08:42:34.478" v="148274"/>
          <ac:spMkLst>
            <pc:docMk/>
            <pc:sldMk cId="3678226250" sldId="2147377558"/>
            <ac:spMk id="324" creationId="{8B9F0FA4-E57D-8CE5-08A6-DD00F40720F3}"/>
          </ac:spMkLst>
        </pc:spChg>
        <pc:spChg chg="add del mod replST">
          <ac:chgData name="Holly Jalota" userId="151c0755-ebdb-4543-b130-909b4e7f85d6" providerId="ADAL" clId="{942DC373-8B79-474E-9EF6-682153E52446}" dt="2024-04-09T08:42:43.744" v="148497"/>
          <ac:spMkLst>
            <pc:docMk/>
            <pc:sldMk cId="3678226250" sldId="2147377558"/>
            <ac:spMk id="325" creationId="{62542DCB-F2D3-E8A3-B299-81A8DB2B0753}"/>
          </ac:spMkLst>
        </pc:spChg>
        <pc:spChg chg="add del mod replST">
          <ac:chgData name="Holly Jalota" userId="151c0755-ebdb-4543-b130-909b4e7f85d6" providerId="ADAL" clId="{942DC373-8B79-474E-9EF6-682153E52446}" dt="2024-04-09T08:42:52.937" v="148714"/>
          <ac:spMkLst>
            <pc:docMk/>
            <pc:sldMk cId="3678226250" sldId="2147377558"/>
            <ac:spMk id="326" creationId="{4F7702C3-300B-F5BD-687B-FFF39A3C16C9}"/>
          </ac:spMkLst>
        </pc:spChg>
        <pc:spChg chg="add del mod replST">
          <ac:chgData name="Holly Jalota" userId="151c0755-ebdb-4543-b130-909b4e7f85d6" providerId="ADAL" clId="{942DC373-8B79-474E-9EF6-682153E52446}" dt="2024-04-09T08:43:15.719" v="148948"/>
          <ac:spMkLst>
            <pc:docMk/>
            <pc:sldMk cId="3678226250" sldId="2147377558"/>
            <ac:spMk id="327" creationId="{2F19CE2E-CB56-4C89-AC2A-892263930670}"/>
          </ac:spMkLst>
        </pc:spChg>
        <pc:spChg chg="add del mod replST">
          <ac:chgData name="Holly Jalota" userId="151c0755-ebdb-4543-b130-909b4e7f85d6" providerId="ADAL" clId="{942DC373-8B79-474E-9EF6-682153E52446}" dt="2024-04-09T08:43:25.201" v="149167"/>
          <ac:spMkLst>
            <pc:docMk/>
            <pc:sldMk cId="3678226250" sldId="2147377558"/>
            <ac:spMk id="328" creationId="{7EDD4A70-8E1E-414A-54A4-CF5C3D980A30}"/>
          </ac:spMkLst>
        </pc:spChg>
        <pc:spChg chg="add del mod replST">
          <ac:chgData name="Holly Jalota" userId="151c0755-ebdb-4543-b130-909b4e7f85d6" providerId="ADAL" clId="{942DC373-8B79-474E-9EF6-682153E52446}" dt="2024-04-09T08:43:34.619" v="149370"/>
          <ac:spMkLst>
            <pc:docMk/>
            <pc:sldMk cId="3678226250" sldId="2147377558"/>
            <ac:spMk id="329" creationId="{BE893934-6DD3-13CA-3BD3-00CC19E02944}"/>
          </ac:spMkLst>
        </pc:spChg>
        <pc:spChg chg="add del mod replST">
          <ac:chgData name="Holly Jalota" userId="151c0755-ebdb-4543-b130-909b4e7f85d6" providerId="ADAL" clId="{942DC373-8B79-474E-9EF6-682153E52446}" dt="2024-04-09T08:43:44.072" v="149570"/>
          <ac:spMkLst>
            <pc:docMk/>
            <pc:sldMk cId="3678226250" sldId="2147377558"/>
            <ac:spMk id="330" creationId="{320E7ECF-6422-3365-1C92-E0B74553CF9C}"/>
          </ac:spMkLst>
        </pc:spChg>
        <pc:spChg chg="add del mod replST">
          <ac:chgData name="Holly Jalota" userId="151c0755-ebdb-4543-b130-909b4e7f85d6" providerId="ADAL" clId="{942DC373-8B79-474E-9EF6-682153E52446}" dt="2024-04-09T08:43:53.644" v="149770"/>
          <ac:spMkLst>
            <pc:docMk/>
            <pc:sldMk cId="3678226250" sldId="2147377558"/>
            <ac:spMk id="331" creationId="{0F4B2998-4B12-FD14-EDD9-861B4E8B95E8}"/>
          </ac:spMkLst>
        </pc:spChg>
        <pc:spChg chg="add del mod replST">
          <ac:chgData name="Holly Jalota" userId="151c0755-ebdb-4543-b130-909b4e7f85d6" providerId="ADAL" clId="{942DC373-8B79-474E-9EF6-682153E52446}" dt="2024-04-09T08:44:03.702" v="149975"/>
          <ac:spMkLst>
            <pc:docMk/>
            <pc:sldMk cId="3678226250" sldId="2147377558"/>
            <ac:spMk id="332" creationId="{692CA900-DA2D-E9AA-FAEB-39BA4C73825D}"/>
          </ac:spMkLst>
        </pc:spChg>
        <pc:spChg chg="add del mod replST">
          <ac:chgData name="Holly Jalota" userId="151c0755-ebdb-4543-b130-909b4e7f85d6" providerId="ADAL" clId="{942DC373-8B79-474E-9EF6-682153E52446}" dt="2024-04-09T08:44:13.834" v="150172"/>
          <ac:spMkLst>
            <pc:docMk/>
            <pc:sldMk cId="3678226250" sldId="2147377558"/>
            <ac:spMk id="333" creationId="{7A53ED71-9C8B-99C7-9FB3-11E8AB95189C}"/>
          </ac:spMkLst>
        </pc:spChg>
        <pc:spChg chg="add del mod replST">
          <ac:chgData name="Holly Jalota" userId="151c0755-ebdb-4543-b130-909b4e7f85d6" providerId="ADAL" clId="{942DC373-8B79-474E-9EF6-682153E52446}" dt="2024-04-09T08:44:36.550" v="150371"/>
          <ac:spMkLst>
            <pc:docMk/>
            <pc:sldMk cId="3678226250" sldId="2147377558"/>
            <ac:spMk id="334" creationId="{E03D2466-6FE7-F8E3-11C3-FCF382717400}"/>
          </ac:spMkLst>
        </pc:spChg>
        <pc:spChg chg="add del mod replST">
          <ac:chgData name="Holly Jalota" userId="151c0755-ebdb-4543-b130-909b4e7f85d6" providerId="ADAL" clId="{942DC373-8B79-474E-9EF6-682153E52446}" dt="2024-04-09T08:44:46.051" v="150570"/>
          <ac:spMkLst>
            <pc:docMk/>
            <pc:sldMk cId="3678226250" sldId="2147377558"/>
            <ac:spMk id="335" creationId="{C9E2625F-FE19-5D34-E5EF-ED8DBF799A97}"/>
          </ac:spMkLst>
        </pc:spChg>
        <pc:spChg chg="add del mod replST">
          <ac:chgData name="Holly Jalota" userId="151c0755-ebdb-4543-b130-909b4e7f85d6" providerId="ADAL" clId="{942DC373-8B79-474E-9EF6-682153E52446}" dt="2024-04-09T08:45:08.787" v="150768"/>
          <ac:spMkLst>
            <pc:docMk/>
            <pc:sldMk cId="3678226250" sldId="2147377558"/>
            <ac:spMk id="336" creationId="{6CC1DB0D-4797-B9BD-A709-80F40A701AAC}"/>
          </ac:spMkLst>
        </pc:spChg>
        <pc:spChg chg="add del mod replST">
          <ac:chgData name="Holly Jalota" userId="151c0755-ebdb-4543-b130-909b4e7f85d6" providerId="ADAL" clId="{942DC373-8B79-474E-9EF6-682153E52446}" dt="2024-04-09T08:57:10.919" v="151024"/>
          <ac:spMkLst>
            <pc:docMk/>
            <pc:sldMk cId="3678226250" sldId="2147377558"/>
            <ac:spMk id="337" creationId="{EAE2ED0D-91F1-83A5-F554-FA8BDDFB23E6}"/>
          </ac:spMkLst>
        </pc:spChg>
        <pc:spChg chg="add del mod replST">
          <ac:chgData name="Holly Jalota" userId="151c0755-ebdb-4543-b130-909b4e7f85d6" providerId="ADAL" clId="{942DC373-8B79-474E-9EF6-682153E52446}" dt="2024-04-09T08:57:22.891" v="151221"/>
          <ac:spMkLst>
            <pc:docMk/>
            <pc:sldMk cId="3678226250" sldId="2147377558"/>
            <ac:spMk id="338" creationId="{200A66D4-A63D-B6DD-A78C-BD685BD41237}"/>
          </ac:spMkLst>
        </pc:spChg>
        <pc:spChg chg="add del mod replST">
          <ac:chgData name="Holly Jalota" userId="151c0755-ebdb-4543-b130-909b4e7f85d6" providerId="ADAL" clId="{942DC373-8B79-474E-9EF6-682153E52446}" dt="2024-04-09T08:58:25.371" v="151766"/>
          <ac:spMkLst>
            <pc:docMk/>
            <pc:sldMk cId="3678226250" sldId="2147377558"/>
            <ac:spMk id="339" creationId="{6CA098C5-9550-314A-C616-15F79AF85BD2}"/>
          </ac:spMkLst>
        </pc:spChg>
        <pc:spChg chg="add mod replST delST">
          <ac:chgData name="Holly Jalota" userId="151c0755-ebdb-4543-b130-909b4e7f85d6" providerId="ADAL" clId="{942DC373-8B79-474E-9EF6-682153E52446}" dt="2024-04-09T08:58:16.416" v="151700" actId="20577"/>
          <ac:spMkLst>
            <pc:docMk/>
            <pc:sldMk cId="3678226250" sldId="2147377558"/>
            <ac:spMk id="340" creationId="{CD9311FC-FC61-AA3D-EA69-1A0099B61D7A}"/>
          </ac:spMkLst>
        </pc:spChg>
        <pc:spChg chg="add del mod replST">
          <ac:chgData name="Holly Jalota" userId="151c0755-ebdb-4543-b130-909b4e7f85d6" providerId="ADAL" clId="{942DC373-8B79-474E-9EF6-682153E52446}" dt="2024-04-09T08:59:29.654" v="151968"/>
          <ac:spMkLst>
            <pc:docMk/>
            <pc:sldMk cId="3678226250" sldId="2147377558"/>
            <ac:spMk id="341" creationId="{2F9A478F-9D90-7DDB-A713-2964C35676D5}"/>
          </ac:spMkLst>
        </pc:spChg>
        <pc:spChg chg="add del mod replST">
          <ac:chgData name="Holly Jalota" userId="151c0755-ebdb-4543-b130-909b4e7f85d6" providerId="ADAL" clId="{942DC373-8B79-474E-9EF6-682153E52446}" dt="2024-04-09T09:04:22.039" v="152165"/>
          <ac:spMkLst>
            <pc:docMk/>
            <pc:sldMk cId="3678226250" sldId="2147377558"/>
            <ac:spMk id="342" creationId="{4F53E802-9C00-C835-0C0A-01522E21618D}"/>
          </ac:spMkLst>
        </pc:spChg>
        <pc:spChg chg="add del mod replST">
          <ac:chgData name="Holly Jalota" userId="151c0755-ebdb-4543-b130-909b4e7f85d6" providerId="ADAL" clId="{942DC373-8B79-474E-9EF6-682153E52446}" dt="2024-04-09T09:06:39.840" v="152387"/>
          <ac:spMkLst>
            <pc:docMk/>
            <pc:sldMk cId="3678226250" sldId="2147377558"/>
            <ac:spMk id="343" creationId="{E9D9F0BF-C311-184A-9B39-EC4CDFE79BA5}"/>
          </ac:spMkLst>
        </pc:spChg>
        <pc:spChg chg="add del mod replST">
          <ac:chgData name="Holly Jalota" userId="151c0755-ebdb-4543-b130-909b4e7f85d6" providerId="ADAL" clId="{942DC373-8B79-474E-9EF6-682153E52446}" dt="2024-04-09T09:07:43.776" v="152612"/>
          <ac:spMkLst>
            <pc:docMk/>
            <pc:sldMk cId="3678226250" sldId="2147377558"/>
            <ac:spMk id="344" creationId="{EA31FC70-A96C-06B1-6E17-C2F5AFDB4607}"/>
          </ac:spMkLst>
        </pc:spChg>
        <pc:spChg chg="add del mod replST">
          <ac:chgData name="Holly Jalota" userId="151c0755-ebdb-4543-b130-909b4e7f85d6" providerId="ADAL" clId="{942DC373-8B79-474E-9EF6-682153E52446}" dt="2024-04-09T09:12:00.401" v="153231"/>
          <ac:spMkLst>
            <pc:docMk/>
            <pc:sldMk cId="3678226250" sldId="2147377558"/>
            <ac:spMk id="345" creationId="{7C6ADA41-3FA7-56AB-485D-3D2ACFA2A16A}"/>
          </ac:spMkLst>
        </pc:spChg>
        <pc:spChg chg="add mod replST delST">
          <ac:chgData name="Holly Jalota" userId="151c0755-ebdb-4543-b130-909b4e7f85d6" providerId="ADAL" clId="{942DC373-8B79-474E-9EF6-682153E52446}" dt="2024-04-09T09:11:51.781" v="153165" actId="20577"/>
          <ac:spMkLst>
            <pc:docMk/>
            <pc:sldMk cId="3678226250" sldId="2147377558"/>
            <ac:spMk id="346" creationId="{A4239979-65BF-4E27-15C5-CE22638AAECA}"/>
          </ac:spMkLst>
        </pc:spChg>
        <pc:spChg chg="add del mod replST">
          <ac:chgData name="Holly Jalota" userId="151c0755-ebdb-4543-b130-909b4e7f85d6" providerId="ADAL" clId="{942DC373-8B79-474E-9EF6-682153E52446}" dt="2024-04-09T09:12:09.649" v="153456"/>
          <ac:spMkLst>
            <pc:docMk/>
            <pc:sldMk cId="3678226250" sldId="2147377558"/>
            <ac:spMk id="347" creationId="{BAB00A36-7532-AEF8-E999-915163D2B3D6}"/>
          </ac:spMkLst>
        </pc:spChg>
        <pc:spChg chg="add del mod replST">
          <ac:chgData name="Holly Jalota" userId="151c0755-ebdb-4543-b130-909b4e7f85d6" providerId="ADAL" clId="{942DC373-8B79-474E-9EF6-682153E52446}" dt="2024-04-09T09:12:19.279" v="153681"/>
          <ac:spMkLst>
            <pc:docMk/>
            <pc:sldMk cId="3678226250" sldId="2147377558"/>
            <ac:spMk id="348" creationId="{B0B7B3DB-44FE-AC50-469D-E5654C4265F8}"/>
          </ac:spMkLst>
        </pc:spChg>
        <pc:spChg chg="add del mod replST">
          <ac:chgData name="Holly Jalota" userId="151c0755-ebdb-4543-b130-909b4e7f85d6" providerId="ADAL" clId="{942DC373-8B79-474E-9EF6-682153E52446}" dt="2024-04-09T09:12:28.510" v="153905"/>
          <ac:spMkLst>
            <pc:docMk/>
            <pc:sldMk cId="3678226250" sldId="2147377558"/>
            <ac:spMk id="349" creationId="{11FA4E6B-6EE0-8520-4C47-B669B400161B}"/>
          </ac:spMkLst>
        </pc:spChg>
        <pc:spChg chg="add del mod replST">
          <ac:chgData name="Holly Jalota" userId="151c0755-ebdb-4543-b130-909b4e7f85d6" providerId="ADAL" clId="{942DC373-8B79-474E-9EF6-682153E52446}" dt="2024-04-09T09:12:37.719" v="154131"/>
          <ac:spMkLst>
            <pc:docMk/>
            <pc:sldMk cId="3678226250" sldId="2147377558"/>
            <ac:spMk id="350" creationId="{EDE631CA-D393-4D22-534B-844F271F6949}"/>
          </ac:spMkLst>
        </pc:spChg>
        <pc:spChg chg="add del mod replST">
          <ac:chgData name="Holly Jalota" userId="151c0755-ebdb-4543-b130-909b4e7f85d6" providerId="ADAL" clId="{942DC373-8B79-474E-9EF6-682153E52446}" dt="2024-04-09T09:12:49.704" v="154357"/>
          <ac:spMkLst>
            <pc:docMk/>
            <pc:sldMk cId="3678226250" sldId="2147377558"/>
            <ac:spMk id="351" creationId="{01A699B8-9407-06F8-2AFE-19C8B74060FF}"/>
          </ac:spMkLst>
        </pc:spChg>
        <pc:spChg chg="add del mod replST">
          <ac:chgData name="Holly Jalota" userId="151c0755-ebdb-4543-b130-909b4e7f85d6" providerId="ADAL" clId="{942DC373-8B79-474E-9EF6-682153E52446}" dt="2024-04-09T09:13:38.834" v="154968" actId="478"/>
          <ac:spMkLst>
            <pc:docMk/>
            <pc:sldMk cId="3678226250" sldId="2147377558"/>
            <ac:spMk id="352" creationId="{7098CFE9-5999-43F4-5BC0-44E453C7A76E}"/>
          </ac:spMkLst>
        </pc:spChg>
        <pc:spChg chg="add mod replST delST">
          <ac:chgData name="Holly Jalota" userId="151c0755-ebdb-4543-b130-909b4e7f85d6" providerId="ADAL" clId="{942DC373-8B79-474E-9EF6-682153E52446}" dt="2024-04-09T09:13:29.462" v="154911" actId="20577"/>
          <ac:spMkLst>
            <pc:docMk/>
            <pc:sldMk cId="3678226250" sldId="2147377558"/>
            <ac:spMk id="353" creationId="{D9CFF6D1-72FD-9D26-A187-8FF86E938524}"/>
          </ac:spMkLst>
        </pc:spChg>
        <pc:spChg chg="del mod replST">
          <ac:chgData name="Holly Jalota" userId="151c0755-ebdb-4543-b130-909b4e7f85d6" providerId="ADAL" clId="{942DC373-8B79-474E-9EF6-682153E52446}" dt="2024-04-09T09:13:48.149" v="155145"/>
          <ac:spMkLst>
            <pc:docMk/>
            <pc:sldMk cId="3678226250" sldId="2147377558"/>
            <ac:spMk id="354" creationId="{54733AFA-FD0E-6E2D-176E-E134CB15D810}"/>
          </ac:spMkLst>
        </pc:spChg>
        <pc:spChg chg="add del mod replST">
          <ac:chgData name="Holly Jalota" userId="151c0755-ebdb-4543-b130-909b4e7f85d6" providerId="ADAL" clId="{942DC373-8B79-474E-9EF6-682153E52446}" dt="2024-04-09T09:13:57.418" v="155393"/>
          <ac:spMkLst>
            <pc:docMk/>
            <pc:sldMk cId="3678226250" sldId="2147377558"/>
            <ac:spMk id="355" creationId="{835EC4ED-6776-D823-3A71-CA667ED2C346}"/>
          </ac:spMkLst>
        </pc:spChg>
        <pc:spChg chg="add del mod replST">
          <ac:chgData name="Holly Jalota" userId="151c0755-ebdb-4543-b130-909b4e7f85d6" providerId="ADAL" clId="{942DC373-8B79-474E-9EF6-682153E52446}" dt="2024-04-09T09:14:06.748" v="155618"/>
          <ac:spMkLst>
            <pc:docMk/>
            <pc:sldMk cId="3678226250" sldId="2147377558"/>
            <ac:spMk id="356" creationId="{C4A3DC08-E681-E052-64F5-9D98C1D1125E}"/>
          </ac:spMkLst>
        </pc:spChg>
        <pc:spChg chg="add del mod replST">
          <ac:chgData name="Holly Jalota" userId="151c0755-ebdb-4543-b130-909b4e7f85d6" providerId="ADAL" clId="{942DC373-8B79-474E-9EF6-682153E52446}" dt="2024-04-09T09:14:29.850" v="155843"/>
          <ac:spMkLst>
            <pc:docMk/>
            <pc:sldMk cId="3678226250" sldId="2147377558"/>
            <ac:spMk id="357" creationId="{4EED4AF2-A62A-DF03-91C8-CC1DE5658853}"/>
          </ac:spMkLst>
        </pc:spChg>
        <pc:spChg chg="add del mod replST">
          <ac:chgData name="Holly Jalota" userId="151c0755-ebdb-4543-b130-909b4e7f85d6" providerId="ADAL" clId="{942DC373-8B79-474E-9EF6-682153E52446}" dt="2024-04-09T09:14:39.794" v="156067"/>
          <ac:spMkLst>
            <pc:docMk/>
            <pc:sldMk cId="3678226250" sldId="2147377558"/>
            <ac:spMk id="358" creationId="{43F0A05B-9F5B-4B55-A429-B258C2F84701}"/>
          </ac:spMkLst>
        </pc:spChg>
        <pc:spChg chg="add del mod replST">
          <ac:chgData name="Holly Jalota" userId="151c0755-ebdb-4543-b130-909b4e7f85d6" providerId="ADAL" clId="{942DC373-8B79-474E-9EF6-682153E52446}" dt="2024-04-09T09:14:59.905" v="156683"/>
          <ac:spMkLst>
            <pc:docMk/>
            <pc:sldMk cId="3678226250" sldId="2147377558"/>
            <ac:spMk id="359" creationId="{C9AEA39D-BA90-A805-8787-1C724207F27F}"/>
          </ac:spMkLst>
        </pc:spChg>
        <pc:spChg chg="add mod replST delST">
          <ac:chgData name="Holly Jalota" userId="151c0755-ebdb-4543-b130-909b4e7f85d6" providerId="ADAL" clId="{942DC373-8B79-474E-9EF6-682153E52446}" dt="2024-04-09T09:14:51.976" v="156617" actId="20577"/>
          <ac:spMkLst>
            <pc:docMk/>
            <pc:sldMk cId="3678226250" sldId="2147377558"/>
            <ac:spMk id="360" creationId="{32696D56-F590-2BD0-5916-D0F0AACD95F8}"/>
          </ac:spMkLst>
        </pc:spChg>
        <pc:spChg chg="add del mod replST">
          <ac:chgData name="Holly Jalota" userId="151c0755-ebdb-4543-b130-909b4e7f85d6" providerId="ADAL" clId="{942DC373-8B79-474E-9EF6-682153E52446}" dt="2024-04-09T09:15:09.193" v="156908"/>
          <ac:spMkLst>
            <pc:docMk/>
            <pc:sldMk cId="3678226250" sldId="2147377558"/>
            <ac:spMk id="361" creationId="{50CDAEDC-0020-1521-061E-39AEA82157EB}"/>
          </ac:spMkLst>
        </pc:spChg>
        <pc:spChg chg="add del mod replST">
          <ac:chgData name="Holly Jalota" userId="151c0755-ebdb-4543-b130-909b4e7f85d6" providerId="ADAL" clId="{942DC373-8B79-474E-9EF6-682153E52446}" dt="2024-04-09T09:15:18.620" v="157133"/>
          <ac:spMkLst>
            <pc:docMk/>
            <pc:sldMk cId="3678226250" sldId="2147377558"/>
            <ac:spMk id="362" creationId="{63612892-CCA1-3550-1DB2-BD684D08C5B0}"/>
          </ac:spMkLst>
        </pc:spChg>
        <pc:spChg chg="add del mod replST">
          <ac:chgData name="Holly Jalota" userId="151c0755-ebdb-4543-b130-909b4e7f85d6" providerId="ADAL" clId="{942DC373-8B79-474E-9EF6-682153E52446}" dt="2024-04-09T09:15:28.444" v="157357"/>
          <ac:spMkLst>
            <pc:docMk/>
            <pc:sldMk cId="3678226250" sldId="2147377558"/>
            <ac:spMk id="363" creationId="{FE1EAF14-E5FE-2049-12A6-1D33C8769C12}"/>
          </ac:spMkLst>
        </pc:spChg>
        <pc:spChg chg="add del mod replST">
          <ac:chgData name="Holly Jalota" userId="151c0755-ebdb-4543-b130-909b4e7f85d6" providerId="ADAL" clId="{942DC373-8B79-474E-9EF6-682153E52446}" dt="2024-04-09T09:15:49.731" v="157582"/>
          <ac:spMkLst>
            <pc:docMk/>
            <pc:sldMk cId="3678226250" sldId="2147377558"/>
            <ac:spMk id="364" creationId="{4C1302B1-6A5D-784B-12CD-DDADD433E128}"/>
          </ac:spMkLst>
        </pc:spChg>
        <pc:spChg chg="add del mod replST">
          <ac:chgData name="Holly Jalota" userId="151c0755-ebdb-4543-b130-909b4e7f85d6" providerId="ADAL" clId="{942DC373-8B79-474E-9EF6-682153E52446}" dt="2024-04-09T09:15:59" v="157807"/>
          <ac:spMkLst>
            <pc:docMk/>
            <pc:sldMk cId="3678226250" sldId="2147377558"/>
            <ac:spMk id="365" creationId="{98FD2DB5-908B-EC78-FCF0-C29DCCC84C10}"/>
          </ac:spMkLst>
        </pc:spChg>
        <pc:spChg chg="add del mod replST">
          <ac:chgData name="Holly Jalota" userId="151c0755-ebdb-4543-b130-909b4e7f85d6" providerId="ADAL" clId="{942DC373-8B79-474E-9EF6-682153E52446}" dt="2024-04-09T09:16:28.784" v="158031"/>
          <ac:spMkLst>
            <pc:docMk/>
            <pc:sldMk cId="3678226250" sldId="2147377558"/>
            <ac:spMk id="366" creationId="{3D8D2775-C272-F59C-3DFC-1FBE2793ECAF}"/>
          </ac:spMkLst>
        </pc:spChg>
        <pc:spChg chg="add del mod replST">
          <ac:chgData name="Holly Jalota" userId="151c0755-ebdb-4543-b130-909b4e7f85d6" providerId="ADAL" clId="{942DC373-8B79-474E-9EF6-682153E52446}" dt="2024-04-09T09:18:00.699" v="158262"/>
          <ac:spMkLst>
            <pc:docMk/>
            <pc:sldMk cId="3678226250" sldId="2147377558"/>
            <ac:spMk id="367" creationId="{518D5B23-A980-8C96-3E12-6BCAFCFBC978}"/>
          </ac:spMkLst>
        </pc:spChg>
        <pc:spChg chg="add del mod replST">
          <ac:chgData name="Holly Jalota" userId="151c0755-ebdb-4543-b130-909b4e7f85d6" providerId="ADAL" clId="{942DC373-8B79-474E-9EF6-682153E52446}" dt="2024-04-09T09:18:10.327" v="158541"/>
          <ac:spMkLst>
            <pc:docMk/>
            <pc:sldMk cId="3678226250" sldId="2147377558"/>
            <ac:spMk id="368" creationId="{D84D1B0B-9C0C-BE6D-ECBF-3E35168D4FEF}"/>
          </ac:spMkLst>
        </pc:spChg>
        <pc:spChg chg="add del mod replST">
          <ac:chgData name="Holly Jalota" userId="151c0755-ebdb-4543-b130-909b4e7f85d6" providerId="ADAL" clId="{942DC373-8B79-474E-9EF6-682153E52446}" dt="2024-04-09T09:18:20.012" v="158766"/>
          <ac:spMkLst>
            <pc:docMk/>
            <pc:sldMk cId="3678226250" sldId="2147377558"/>
            <ac:spMk id="369" creationId="{F6A54F0D-8B3F-C267-837E-4AF646F895EF}"/>
          </ac:spMkLst>
        </pc:spChg>
        <pc:spChg chg="add del mod replST">
          <ac:chgData name="Holly Jalota" userId="151c0755-ebdb-4543-b130-909b4e7f85d6" providerId="ADAL" clId="{942DC373-8B79-474E-9EF6-682153E52446}" dt="2024-04-09T09:18:29.258" v="158997"/>
          <ac:spMkLst>
            <pc:docMk/>
            <pc:sldMk cId="3678226250" sldId="2147377558"/>
            <ac:spMk id="370" creationId="{715A5445-EE53-0EC9-8DC5-4DDBBFD51B3D}"/>
          </ac:spMkLst>
        </pc:spChg>
        <pc:spChg chg="add del mod replST">
          <ac:chgData name="Holly Jalota" userId="151c0755-ebdb-4543-b130-909b4e7f85d6" providerId="ADAL" clId="{942DC373-8B79-474E-9EF6-682153E52446}" dt="2024-04-09T09:18:38.499" v="159267"/>
          <ac:spMkLst>
            <pc:docMk/>
            <pc:sldMk cId="3678226250" sldId="2147377558"/>
            <ac:spMk id="371" creationId="{3D04A951-4652-2432-5E60-E4E768B4119E}"/>
          </ac:spMkLst>
        </pc:spChg>
        <pc:spChg chg="add del mod replST">
          <ac:chgData name="Holly Jalota" userId="151c0755-ebdb-4543-b130-909b4e7f85d6" providerId="ADAL" clId="{942DC373-8B79-474E-9EF6-682153E52446}" dt="2024-04-09T09:18:47.763" v="159494"/>
          <ac:spMkLst>
            <pc:docMk/>
            <pc:sldMk cId="3678226250" sldId="2147377558"/>
            <ac:spMk id="372" creationId="{0BE5A079-24E8-31FE-75EF-D28A98F5501B}"/>
          </ac:spMkLst>
        </pc:spChg>
        <pc:spChg chg="add del mod replST">
          <ac:chgData name="Holly Jalota" userId="151c0755-ebdb-4543-b130-909b4e7f85d6" providerId="ADAL" clId="{942DC373-8B79-474E-9EF6-682153E52446}" dt="2024-04-09T09:18:57.247" v="159719"/>
          <ac:spMkLst>
            <pc:docMk/>
            <pc:sldMk cId="3678226250" sldId="2147377558"/>
            <ac:spMk id="373" creationId="{574BB034-ED9A-793D-3C42-135836E3496E}"/>
          </ac:spMkLst>
        </pc:spChg>
        <pc:spChg chg="add del mod replST">
          <ac:chgData name="Holly Jalota" userId="151c0755-ebdb-4543-b130-909b4e7f85d6" providerId="ADAL" clId="{942DC373-8B79-474E-9EF6-682153E52446}" dt="2024-04-09T09:19:06.867" v="159944"/>
          <ac:spMkLst>
            <pc:docMk/>
            <pc:sldMk cId="3678226250" sldId="2147377558"/>
            <ac:spMk id="374" creationId="{01230D52-2F14-1A89-24F8-B01C50C417BB}"/>
          </ac:spMkLst>
        </pc:spChg>
        <pc:spChg chg="add del mod replST">
          <ac:chgData name="Holly Jalota" userId="151c0755-ebdb-4543-b130-909b4e7f85d6" providerId="ADAL" clId="{942DC373-8B79-474E-9EF6-682153E52446}" dt="2024-04-09T09:19:16.127" v="160170"/>
          <ac:spMkLst>
            <pc:docMk/>
            <pc:sldMk cId="3678226250" sldId="2147377558"/>
            <ac:spMk id="375" creationId="{6C0243D9-4B53-336B-9DFA-F528A1B9058F}"/>
          </ac:spMkLst>
        </pc:spChg>
        <pc:spChg chg="add del mod replST">
          <ac:chgData name="Holly Jalota" userId="151c0755-ebdb-4543-b130-909b4e7f85d6" providerId="ADAL" clId="{942DC373-8B79-474E-9EF6-682153E52446}" dt="2024-04-09T09:30:54.229" v="161071"/>
          <ac:spMkLst>
            <pc:docMk/>
            <pc:sldMk cId="3678226250" sldId="2147377558"/>
            <ac:spMk id="376" creationId="{849FD4A1-6B64-7FFD-CDC3-A158F67BCD93}"/>
          </ac:spMkLst>
        </pc:spChg>
        <pc:spChg chg="add del mod replST">
          <ac:chgData name="Holly Jalota" userId="151c0755-ebdb-4543-b130-909b4e7f85d6" providerId="ADAL" clId="{942DC373-8B79-474E-9EF6-682153E52446}" dt="2024-04-09T09:19:36.574" v="160622"/>
          <ac:spMkLst>
            <pc:docMk/>
            <pc:sldMk cId="3678226250" sldId="2147377558"/>
            <ac:spMk id="377" creationId="{1BED0A41-BDDD-F72A-3E46-BCA25E1ED603}"/>
          </ac:spMkLst>
        </pc:spChg>
        <pc:spChg chg="add del mod replST">
          <ac:chgData name="Holly Jalota" userId="151c0755-ebdb-4543-b130-909b4e7f85d6" providerId="ADAL" clId="{942DC373-8B79-474E-9EF6-682153E52446}" dt="2024-04-09T09:19:47.765" v="160846"/>
          <ac:spMkLst>
            <pc:docMk/>
            <pc:sldMk cId="3678226250" sldId="2147377558"/>
            <ac:spMk id="378" creationId="{F013C738-2E1B-4C9C-B958-5CBBD88A1AE8}"/>
          </ac:spMkLst>
        </pc:spChg>
        <pc:spChg chg="add del mod replST">
          <ac:chgData name="Holly Jalota" userId="151c0755-ebdb-4543-b130-909b4e7f85d6" providerId="ADAL" clId="{942DC373-8B79-474E-9EF6-682153E52446}" dt="2024-04-09T09:30:54.232" v="161073"/>
          <ac:spMkLst>
            <pc:docMk/>
            <pc:sldMk cId="3678226250" sldId="2147377558"/>
            <ac:spMk id="379" creationId="{C75D0771-06DC-578C-BD25-B39D497F500A}"/>
          </ac:spMkLst>
        </pc:spChg>
        <pc:spChg chg="add del mod replST">
          <ac:chgData name="Holly Jalota" userId="151c0755-ebdb-4543-b130-909b4e7f85d6" providerId="ADAL" clId="{942DC373-8B79-474E-9EF6-682153E52446}" dt="2024-04-09T09:31:06.767" v="161309"/>
          <ac:spMkLst>
            <pc:docMk/>
            <pc:sldMk cId="3678226250" sldId="2147377558"/>
            <ac:spMk id="380" creationId="{2B9415F0-2AAD-033C-BA15-74537FB0824C}"/>
          </ac:spMkLst>
        </pc:spChg>
        <pc:spChg chg="add del mod replST">
          <ac:chgData name="Holly Jalota" userId="151c0755-ebdb-4543-b130-909b4e7f85d6" providerId="ADAL" clId="{942DC373-8B79-474E-9EF6-682153E52446}" dt="2024-04-09T10:03:35.493" v="161532"/>
          <ac:spMkLst>
            <pc:docMk/>
            <pc:sldMk cId="3678226250" sldId="2147377558"/>
            <ac:spMk id="381" creationId="{66A39C5A-05A2-E180-3D10-069CEDA4C6A3}"/>
          </ac:spMkLst>
        </pc:spChg>
        <pc:spChg chg="add del mod replST">
          <ac:chgData name="Holly Jalota" userId="151c0755-ebdb-4543-b130-909b4e7f85d6" providerId="ADAL" clId="{942DC373-8B79-474E-9EF6-682153E52446}" dt="2024-04-09T10:27:39.629" v="161756"/>
          <ac:spMkLst>
            <pc:docMk/>
            <pc:sldMk cId="3678226250" sldId="2147377558"/>
            <ac:spMk id="382" creationId="{1752A2C0-54CF-9F1F-AD56-3EC9A708A6E1}"/>
          </ac:spMkLst>
        </pc:spChg>
        <pc:spChg chg="add del mod replST">
          <ac:chgData name="Holly Jalota" userId="151c0755-ebdb-4543-b130-909b4e7f85d6" providerId="ADAL" clId="{942DC373-8B79-474E-9EF6-682153E52446}" dt="2024-04-09T10:27:48.595" v="161980"/>
          <ac:spMkLst>
            <pc:docMk/>
            <pc:sldMk cId="3678226250" sldId="2147377558"/>
            <ac:spMk id="383" creationId="{7D1C4412-FC40-C52A-83C6-9235F52115DB}"/>
          </ac:spMkLst>
        </pc:spChg>
        <pc:spChg chg="add del mod replST">
          <ac:chgData name="Holly Jalota" userId="151c0755-ebdb-4543-b130-909b4e7f85d6" providerId="ADAL" clId="{942DC373-8B79-474E-9EF6-682153E52446}" dt="2024-04-09T10:31:54.608" v="162204"/>
          <ac:spMkLst>
            <pc:docMk/>
            <pc:sldMk cId="3678226250" sldId="2147377558"/>
            <ac:spMk id="384" creationId="{FD56B14F-00C3-F16D-9AC8-DE51E367BDA6}"/>
          </ac:spMkLst>
        </pc:spChg>
        <pc:spChg chg="add del mod replST">
          <ac:chgData name="Holly Jalota" userId="151c0755-ebdb-4543-b130-909b4e7f85d6" providerId="ADAL" clId="{942DC373-8B79-474E-9EF6-682153E52446}" dt="2024-04-09T10:31:56.400" v="162428"/>
          <ac:spMkLst>
            <pc:docMk/>
            <pc:sldMk cId="3678226250" sldId="2147377558"/>
            <ac:spMk id="385" creationId="{C3865830-1357-14B8-FBC0-E4AF69536CC9}"/>
          </ac:spMkLst>
        </pc:spChg>
        <pc:spChg chg="add del mod replST">
          <ac:chgData name="Holly Jalota" userId="151c0755-ebdb-4543-b130-909b4e7f85d6" providerId="ADAL" clId="{942DC373-8B79-474E-9EF6-682153E52446}" dt="2024-04-09T10:32:01.483" v="162652"/>
          <ac:spMkLst>
            <pc:docMk/>
            <pc:sldMk cId="3678226250" sldId="2147377558"/>
            <ac:spMk id="386" creationId="{09D4710D-97E0-5B23-1EE5-B3E0FF06C74E}"/>
          </ac:spMkLst>
        </pc:spChg>
        <pc:spChg chg="add del mod replST">
          <ac:chgData name="Holly Jalota" userId="151c0755-ebdb-4543-b130-909b4e7f85d6" providerId="ADAL" clId="{942DC373-8B79-474E-9EF6-682153E52446}" dt="2024-04-09T10:32:04.157" v="162888"/>
          <ac:spMkLst>
            <pc:docMk/>
            <pc:sldMk cId="3678226250" sldId="2147377558"/>
            <ac:spMk id="387" creationId="{3863BCAC-AAC1-32B2-B877-3BFD13DF2901}"/>
          </ac:spMkLst>
        </pc:spChg>
        <pc:spChg chg="add del mod replST">
          <ac:chgData name="Holly Jalota" userId="151c0755-ebdb-4543-b130-909b4e7f85d6" providerId="ADAL" clId="{942DC373-8B79-474E-9EF6-682153E52446}" dt="2024-04-09T10:32:14.304" v="163157"/>
          <ac:spMkLst>
            <pc:docMk/>
            <pc:sldMk cId="3678226250" sldId="2147377558"/>
            <ac:spMk id="388" creationId="{58AD16A4-A5BE-90C3-BD1D-82A928B95DA7}"/>
          </ac:spMkLst>
        </pc:spChg>
        <pc:spChg chg="add del mod replST">
          <ac:chgData name="Holly Jalota" userId="151c0755-ebdb-4543-b130-909b4e7f85d6" providerId="ADAL" clId="{942DC373-8B79-474E-9EF6-682153E52446}" dt="2024-04-09T10:32:15.890" v="163385"/>
          <ac:spMkLst>
            <pc:docMk/>
            <pc:sldMk cId="3678226250" sldId="2147377558"/>
            <ac:spMk id="389" creationId="{DBB9C645-CA04-784E-BA97-6E6E6EFC2D45}"/>
          </ac:spMkLst>
        </pc:spChg>
        <pc:spChg chg="add del mod replST">
          <ac:chgData name="Holly Jalota" userId="151c0755-ebdb-4543-b130-909b4e7f85d6" providerId="ADAL" clId="{942DC373-8B79-474E-9EF6-682153E52446}" dt="2024-04-09T10:32:18.920" v="163621"/>
          <ac:spMkLst>
            <pc:docMk/>
            <pc:sldMk cId="3678226250" sldId="2147377558"/>
            <ac:spMk id="390" creationId="{C0A87D4D-AED2-3FCC-47F2-BA6844135013}"/>
          </ac:spMkLst>
        </pc:spChg>
        <pc:spChg chg="add del mod replST">
          <ac:chgData name="Holly Jalota" userId="151c0755-ebdb-4543-b130-909b4e7f85d6" providerId="ADAL" clId="{942DC373-8B79-474E-9EF6-682153E52446}" dt="2024-04-09T10:32:20.288" v="163845"/>
          <ac:spMkLst>
            <pc:docMk/>
            <pc:sldMk cId="3678226250" sldId="2147377558"/>
            <ac:spMk id="391" creationId="{07EE6DA0-27B6-FE1E-2BEA-0677EBD43384}"/>
          </ac:spMkLst>
        </pc:spChg>
        <pc:spChg chg="add del mod replST">
          <ac:chgData name="Holly Jalota" userId="151c0755-ebdb-4543-b130-909b4e7f85d6" providerId="ADAL" clId="{942DC373-8B79-474E-9EF6-682153E52446}" dt="2024-04-09T10:32:38.033" v="164073"/>
          <ac:spMkLst>
            <pc:docMk/>
            <pc:sldMk cId="3678226250" sldId="2147377558"/>
            <ac:spMk id="392" creationId="{92879FC6-3700-33DC-F340-90DCC516D566}"/>
          </ac:spMkLst>
        </pc:spChg>
        <pc:spChg chg="add del mod replST">
          <ac:chgData name="Holly Jalota" userId="151c0755-ebdb-4543-b130-909b4e7f85d6" providerId="ADAL" clId="{942DC373-8B79-474E-9EF6-682153E52446}" dt="2024-04-09T10:32:41.340" v="164322"/>
          <ac:spMkLst>
            <pc:docMk/>
            <pc:sldMk cId="3678226250" sldId="2147377558"/>
            <ac:spMk id="393" creationId="{2CFE7482-5766-96AA-274A-FF23AF788A6D}"/>
          </ac:spMkLst>
        </pc:spChg>
        <pc:spChg chg="add del mod replST">
          <ac:chgData name="Holly Jalota" userId="151c0755-ebdb-4543-b130-909b4e7f85d6" providerId="ADAL" clId="{942DC373-8B79-474E-9EF6-682153E52446}" dt="2024-04-09T10:32:43.725" v="164545"/>
          <ac:spMkLst>
            <pc:docMk/>
            <pc:sldMk cId="3678226250" sldId="2147377558"/>
            <ac:spMk id="394" creationId="{6061DD30-10EC-B324-CE68-FBC39D095E08}"/>
          </ac:spMkLst>
        </pc:spChg>
        <pc:spChg chg="add del mod replST">
          <ac:chgData name="Holly Jalota" userId="151c0755-ebdb-4543-b130-909b4e7f85d6" providerId="ADAL" clId="{942DC373-8B79-474E-9EF6-682153E52446}" dt="2024-04-09T10:32:45.309" v="164769"/>
          <ac:spMkLst>
            <pc:docMk/>
            <pc:sldMk cId="3678226250" sldId="2147377558"/>
            <ac:spMk id="395" creationId="{A73BF0A5-E1E0-688B-99EB-0E02BDCF2E1F}"/>
          </ac:spMkLst>
        </pc:spChg>
        <pc:spChg chg="add del mod replST">
          <ac:chgData name="Holly Jalota" userId="151c0755-ebdb-4543-b130-909b4e7f85d6" providerId="ADAL" clId="{942DC373-8B79-474E-9EF6-682153E52446}" dt="2024-04-09T10:32:48.253" v="164993"/>
          <ac:spMkLst>
            <pc:docMk/>
            <pc:sldMk cId="3678226250" sldId="2147377558"/>
            <ac:spMk id="396" creationId="{0D05142D-F6D3-FBA4-17AF-B106F08AE281}"/>
          </ac:spMkLst>
        </pc:spChg>
        <pc:spChg chg="add del mod replST">
          <ac:chgData name="Holly Jalota" userId="151c0755-ebdb-4543-b130-909b4e7f85d6" providerId="ADAL" clId="{942DC373-8B79-474E-9EF6-682153E52446}" dt="2024-04-09T10:32:49.989" v="165217"/>
          <ac:spMkLst>
            <pc:docMk/>
            <pc:sldMk cId="3678226250" sldId="2147377558"/>
            <ac:spMk id="397" creationId="{6D62491A-E26D-AA1B-7F14-74B57F24ED92}"/>
          </ac:spMkLst>
        </pc:spChg>
        <pc:spChg chg="add del mod replST">
          <ac:chgData name="Holly Jalota" userId="151c0755-ebdb-4543-b130-909b4e7f85d6" providerId="ADAL" clId="{942DC373-8B79-474E-9EF6-682153E52446}" dt="2024-04-09T10:32:53.116" v="165441"/>
          <ac:spMkLst>
            <pc:docMk/>
            <pc:sldMk cId="3678226250" sldId="2147377558"/>
            <ac:spMk id="398" creationId="{5C26450A-C29C-C1BA-651E-66F545D83FC1}"/>
          </ac:spMkLst>
        </pc:spChg>
        <pc:spChg chg="add del mod replST">
          <ac:chgData name="Holly Jalota" userId="151c0755-ebdb-4543-b130-909b4e7f85d6" providerId="ADAL" clId="{942DC373-8B79-474E-9EF6-682153E52446}" dt="2024-04-09T10:32:55.601" v="165665"/>
          <ac:spMkLst>
            <pc:docMk/>
            <pc:sldMk cId="3678226250" sldId="2147377558"/>
            <ac:spMk id="399" creationId="{1CC8D4DF-6005-8B9C-D1D3-4C62A724988C}"/>
          </ac:spMkLst>
        </pc:spChg>
        <pc:spChg chg="add del mod replST">
          <ac:chgData name="Holly Jalota" userId="151c0755-ebdb-4543-b130-909b4e7f85d6" providerId="ADAL" clId="{942DC373-8B79-474E-9EF6-682153E52446}" dt="2024-04-09T10:32:57.784" v="165889"/>
          <ac:spMkLst>
            <pc:docMk/>
            <pc:sldMk cId="3678226250" sldId="2147377558"/>
            <ac:spMk id="400" creationId="{6749B4C9-0466-BEB1-FDC0-13EA2AF0D984}"/>
          </ac:spMkLst>
        </pc:spChg>
        <pc:spChg chg="add del mod replST">
          <ac:chgData name="Holly Jalota" userId="151c0755-ebdb-4543-b130-909b4e7f85d6" providerId="ADAL" clId="{942DC373-8B79-474E-9EF6-682153E52446}" dt="2024-04-09T10:35:09.887" v="169236"/>
          <ac:spMkLst>
            <pc:docMk/>
            <pc:sldMk cId="3678226250" sldId="2147377558"/>
            <ac:spMk id="401" creationId="{20870CA7-B325-84A4-1040-794109F58A7D}"/>
          </ac:spMkLst>
        </pc:spChg>
        <pc:spChg chg="add del mod replST delST">
          <ac:chgData name="Holly Jalota" userId="151c0755-ebdb-4543-b130-909b4e7f85d6" providerId="ADAL" clId="{942DC373-8B79-474E-9EF6-682153E52446}" dt="2024-04-09T10:35:07.990" v="168781" actId="20577"/>
          <ac:spMkLst>
            <pc:docMk/>
            <pc:sldMk cId="3678226250" sldId="2147377558"/>
            <ac:spMk id="402" creationId="{06A7BD27-6B31-84B5-5857-940A98123611}"/>
          </ac:spMkLst>
        </pc:spChg>
        <pc:spChg chg="add mod replST delST">
          <ac:chgData name="Holly Jalota" userId="151c0755-ebdb-4543-b130-909b4e7f85d6" providerId="ADAL" clId="{942DC373-8B79-474E-9EF6-682153E52446}" dt="2024-04-09T10:34:59.798" v="166663" actId="20577"/>
          <ac:spMkLst>
            <pc:docMk/>
            <pc:sldMk cId="3678226250" sldId="2147377558"/>
            <ac:spMk id="403" creationId="{17A85BB7-584E-C848-9B49-897F9B82338D}"/>
          </ac:spMkLst>
        </pc:spChg>
        <pc:spChg chg="add mod replST delST">
          <ac:chgData name="Holly Jalota" userId="151c0755-ebdb-4543-b130-909b4e7f85d6" providerId="ADAL" clId="{942DC373-8B79-474E-9EF6-682153E52446}" dt="2024-04-09T10:35:00.847" v="167053" actId="20577"/>
          <ac:spMkLst>
            <pc:docMk/>
            <pc:sldMk cId="3678226250" sldId="2147377558"/>
            <ac:spMk id="404" creationId="{B28C41D9-45AF-E662-ED4D-FE20DFD9F70A}"/>
          </ac:spMkLst>
        </pc:spChg>
        <pc:spChg chg="add mod replST delST">
          <ac:chgData name="Holly Jalota" userId="151c0755-ebdb-4543-b130-909b4e7f85d6" providerId="ADAL" clId="{942DC373-8B79-474E-9EF6-682153E52446}" dt="2024-04-09T10:35:01.573" v="167443" actId="20577"/>
          <ac:spMkLst>
            <pc:docMk/>
            <pc:sldMk cId="3678226250" sldId="2147377558"/>
            <ac:spMk id="405" creationId="{C9B9B3C2-9370-F802-1174-42E38BD3FB68}"/>
          </ac:spMkLst>
        </pc:spChg>
        <pc:spChg chg="add mod replST delST">
          <ac:chgData name="Holly Jalota" userId="151c0755-ebdb-4543-b130-909b4e7f85d6" providerId="ADAL" clId="{942DC373-8B79-474E-9EF6-682153E52446}" dt="2024-04-09T10:35:02.485" v="167833" actId="20577"/>
          <ac:spMkLst>
            <pc:docMk/>
            <pc:sldMk cId="3678226250" sldId="2147377558"/>
            <ac:spMk id="406" creationId="{E30C0879-5B3C-F894-5AEB-FF447425B542}"/>
          </ac:spMkLst>
        </pc:spChg>
        <pc:spChg chg="add mod replST delST">
          <ac:chgData name="Holly Jalota" userId="151c0755-ebdb-4543-b130-909b4e7f85d6" providerId="ADAL" clId="{942DC373-8B79-474E-9EF6-682153E52446}" dt="2024-04-09T10:35:06.682" v="168224" actId="20577"/>
          <ac:spMkLst>
            <pc:docMk/>
            <pc:sldMk cId="3678226250" sldId="2147377558"/>
            <ac:spMk id="407" creationId="{1588FC7E-9B83-6CA9-8F7E-66E564C31E32}"/>
          </ac:spMkLst>
        </pc:spChg>
        <pc:spChg chg="add mod replST delST">
          <ac:chgData name="Holly Jalota" userId="151c0755-ebdb-4543-b130-909b4e7f85d6" providerId="ADAL" clId="{942DC373-8B79-474E-9EF6-682153E52446}" dt="2024-04-09T10:35:07.460" v="168614" actId="20577"/>
          <ac:spMkLst>
            <pc:docMk/>
            <pc:sldMk cId="3678226250" sldId="2147377558"/>
            <ac:spMk id="408" creationId="{916798F9-2855-170B-01A4-50195EF4C533}"/>
          </ac:spMkLst>
        </pc:spChg>
        <pc:spChg chg="add mod replST delST">
          <ac:chgData name="Holly Jalota" userId="151c0755-ebdb-4543-b130-909b4e7f85d6" providerId="ADAL" clId="{942DC373-8B79-474E-9EF6-682153E52446}" dt="2024-04-09T10:35:08.786" v="169171" actId="20577"/>
          <ac:spMkLst>
            <pc:docMk/>
            <pc:sldMk cId="3678226250" sldId="2147377558"/>
            <ac:spMk id="409" creationId="{03BA9F77-0BBC-AE09-CEF7-4E068F2F1D10}"/>
          </ac:spMkLst>
        </pc:spChg>
        <pc:spChg chg="add del mod replST">
          <ac:chgData name="Holly Jalota" userId="151c0755-ebdb-4543-b130-909b4e7f85d6" providerId="ADAL" clId="{942DC373-8B79-474E-9EF6-682153E52446}" dt="2024-04-09T10:35:48.149" v="169495"/>
          <ac:spMkLst>
            <pc:docMk/>
            <pc:sldMk cId="3678226250" sldId="2147377558"/>
            <ac:spMk id="410" creationId="{3B0A99A3-74B6-C7FF-274A-51A2310B84F7}"/>
          </ac:spMkLst>
        </pc:spChg>
        <pc:spChg chg="add del mod replST">
          <ac:chgData name="Holly Jalota" userId="151c0755-ebdb-4543-b130-909b4e7f85d6" providerId="ADAL" clId="{942DC373-8B79-474E-9EF6-682153E52446}" dt="2024-04-09T10:35:50.233" v="169719"/>
          <ac:spMkLst>
            <pc:docMk/>
            <pc:sldMk cId="3678226250" sldId="2147377558"/>
            <ac:spMk id="411" creationId="{D6CB0FCE-716F-68AF-A994-5DA667BF0E77}"/>
          </ac:spMkLst>
        </pc:spChg>
        <pc:spChg chg="add del mod replST">
          <ac:chgData name="Holly Jalota" userId="151c0755-ebdb-4543-b130-909b4e7f85d6" providerId="ADAL" clId="{942DC373-8B79-474E-9EF6-682153E52446}" dt="2024-04-09T10:35:52.771" v="169943"/>
          <ac:spMkLst>
            <pc:docMk/>
            <pc:sldMk cId="3678226250" sldId="2147377558"/>
            <ac:spMk id="412" creationId="{34888F55-7580-14D2-4CE1-542462B88E39}"/>
          </ac:spMkLst>
        </pc:spChg>
        <pc:spChg chg="add del mod replST">
          <ac:chgData name="Holly Jalota" userId="151c0755-ebdb-4543-b130-909b4e7f85d6" providerId="ADAL" clId="{942DC373-8B79-474E-9EF6-682153E52446}" dt="2024-04-09T10:37:12.531" v="170166"/>
          <ac:spMkLst>
            <pc:docMk/>
            <pc:sldMk cId="3678226250" sldId="2147377558"/>
            <ac:spMk id="413" creationId="{28307DB4-61B5-0015-E640-688BF82E60A7}"/>
          </ac:spMkLst>
        </pc:spChg>
        <pc:spChg chg="add del mod replST">
          <ac:chgData name="Holly Jalota" userId="151c0755-ebdb-4543-b130-909b4e7f85d6" providerId="ADAL" clId="{942DC373-8B79-474E-9EF6-682153E52446}" dt="2024-04-09T10:37:25.541" v="170389"/>
          <ac:spMkLst>
            <pc:docMk/>
            <pc:sldMk cId="3678226250" sldId="2147377558"/>
            <ac:spMk id="414" creationId="{18019441-F36A-E85B-1A65-D1C3F7FA4A22}"/>
          </ac:spMkLst>
        </pc:spChg>
        <pc:spChg chg="add del mod replST">
          <ac:chgData name="Holly Jalota" userId="151c0755-ebdb-4543-b130-909b4e7f85d6" providerId="ADAL" clId="{942DC373-8B79-474E-9EF6-682153E52446}" dt="2024-04-09T10:38:21.203" v="171393"/>
          <ac:spMkLst>
            <pc:docMk/>
            <pc:sldMk cId="3678226250" sldId="2147377558"/>
            <ac:spMk id="415" creationId="{459D5F56-9871-4D2C-B799-B3F060F4D4E4}"/>
          </ac:spMkLst>
        </pc:spChg>
        <pc:spChg chg="add mod replST delST">
          <ac:chgData name="Holly Jalota" userId="151c0755-ebdb-4543-b130-909b4e7f85d6" providerId="ADAL" clId="{942DC373-8B79-474E-9EF6-682153E52446}" dt="2024-04-09T10:38:19.140" v="170939" actId="20577"/>
          <ac:spMkLst>
            <pc:docMk/>
            <pc:sldMk cId="3678226250" sldId="2147377558"/>
            <ac:spMk id="416" creationId="{1414317B-EB3D-1D37-970A-8EBD0D7C1E6F}"/>
          </ac:spMkLst>
        </pc:spChg>
        <pc:spChg chg="add mod replST delST">
          <ac:chgData name="Holly Jalota" userId="151c0755-ebdb-4543-b130-909b4e7f85d6" providerId="ADAL" clId="{942DC373-8B79-474E-9EF6-682153E52446}" dt="2024-04-09T10:38:20.197" v="171329" actId="20577"/>
          <ac:spMkLst>
            <pc:docMk/>
            <pc:sldMk cId="3678226250" sldId="2147377558"/>
            <ac:spMk id="417" creationId="{6EB77FF4-F7E5-9498-C837-16556184DDCB}"/>
          </ac:spMkLst>
        </pc:spChg>
        <pc:spChg chg="add del mod replST">
          <ac:chgData name="Holly Jalota" userId="151c0755-ebdb-4543-b130-909b4e7f85d6" providerId="ADAL" clId="{942DC373-8B79-474E-9EF6-682153E52446}" dt="2024-04-09T10:38:25.006" v="171616"/>
          <ac:spMkLst>
            <pc:docMk/>
            <pc:sldMk cId="3678226250" sldId="2147377558"/>
            <ac:spMk id="418" creationId="{21647C6F-3E65-1E3A-BF58-CF370E042A6D}"/>
          </ac:spMkLst>
        </pc:spChg>
        <pc:spChg chg="add del mod replST">
          <ac:chgData name="Holly Jalota" userId="151c0755-ebdb-4543-b130-909b4e7f85d6" providerId="ADAL" clId="{942DC373-8B79-474E-9EF6-682153E52446}" dt="2024-04-09T10:39:33.063" v="171839"/>
          <ac:spMkLst>
            <pc:docMk/>
            <pc:sldMk cId="3678226250" sldId="2147377558"/>
            <ac:spMk id="419" creationId="{CAE08CA5-59AC-1078-7613-886E117BA103}"/>
          </ac:spMkLst>
        </pc:spChg>
        <pc:spChg chg="add del mod replST">
          <ac:chgData name="Holly Jalota" userId="151c0755-ebdb-4543-b130-909b4e7f85d6" providerId="ADAL" clId="{942DC373-8B79-474E-9EF6-682153E52446}" dt="2024-04-09T10:47:45.598" v="172066"/>
          <ac:spMkLst>
            <pc:docMk/>
            <pc:sldMk cId="3678226250" sldId="2147377558"/>
            <ac:spMk id="420" creationId="{AD3FAA7F-9204-B15D-71FB-25F7A5776B08}"/>
          </ac:spMkLst>
        </pc:spChg>
        <pc:spChg chg="add del mod replST">
          <ac:chgData name="Holly Jalota" userId="151c0755-ebdb-4543-b130-909b4e7f85d6" providerId="ADAL" clId="{942DC373-8B79-474E-9EF6-682153E52446}" dt="2024-04-09T10:50:54.213" v="172400"/>
          <ac:spMkLst>
            <pc:docMk/>
            <pc:sldMk cId="3678226250" sldId="2147377558"/>
            <ac:spMk id="421" creationId="{1B826019-1735-FD27-ED85-D988D0AAA276}"/>
          </ac:spMkLst>
        </pc:spChg>
        <pc:spChg chg="add del mod replST">
          <ac:chgData name="Holly Jalota" userId="151c0755-ebdb-4543-b130-909b4e7f85d6" providerId="ADAL" clId="{942DC373-8B79-474E-9EF6-682153E52446}" dt="2024-04-09T10:51:03.450" v="172682"/>
          <ac:spMkLst>
            <pc:docMk/>
            <pc:sldMk cId="3678226250" sldId="2147377558"/>
            <ac:spMk id="422" creationId="{44A0608B-E3C3-11D5-E13A-6C5A6ABB1EBC}"/>
          </ac:spMkLst>
        </pc:spChg>
        <pc:spChg chg="add del mod replST">
          <ac:chgData name="Holly Jalota" userId="151c0755-ebdb-4543-b130-909b4e7f85d6" providerId="ADAL" clId="{942DC373-8B79-474E-9EF6-682153E52446}" dt="2024-04-09T10:51:12.873" v="172961"/>
          <ac:spMkLst>
            <pc:docMk/>
            <pc:sldMk cId="3678226250" sldId="2147377558"/>
            <ac:spMk id="423" creationId="{3AE12F09-EA61-74DB-2074-5B677DD41CCB}"/>
          </ac:spMkLst>
        </pc:spChg>
        <pc:spChg chg="add del mod replST">
          <ac:chgData name="Holly Jalota" userId="151c0755-ebdb-4543-b130-909b4e7f85d6" providerId="ADAL" clId="{942DC373-8B79-474E-9EF6-682153E52446}" dt="2024-04-09T10:51:34.694" v="173238"/>
          <ac:spMkLst>
            <pc:docMk/>
            <pc:sldMk cId="3678226250" sldId="2147377558"/>
            <ac:spMk id="424" creationId="{BB9C8288-92D4-A4A5-DE3E-03529DFAA59C}"/>
          </ac:spMkLst>
        </pc:spChg>
        <pc:spChg chg="add del mod replST">
          <ac:chgData name="Holly Jalota" userId="151c0755-ebdb-4543-b130-909b4e7f85d6" providerId="ADAL" clId="{942DC373-8B79-474E-9EF6-682153E52446}" dt="2024-04-09T10:51:43.884" v="173539"/>
          <ac:spMkLst>
            <pc:docMk/>
            <pc:sldMk cId="3678226250" sldId="2147377558"/>
            <ac:spMk id="425" creationId="{AAD648C8-67C7-99C8-8211-916CB13320D5}"/>
          </ac:spMkLst>
        </pc:spChg>
        <pc:spChg chg="add del mod replST">
          <ac:chgData name="Holly Jalota" userId="151c0755-ebdb-4543-b130-909b4e7f85d6" providerId="ADAL" clId="{942DC373-8B79-474E-9EF6-682153E52446}" dt="2024-04-09T10:51:53.029" v="173816"/>
          <ac:spMkLst>
            <pc:docMk/>
            <pc:sldMk cId="3678226250" sldId="2147377558"/>
            <ac:spMk id="426" creationId="{B0A06B77-55E3-672A-128C-57EFAF576D11}"/>
          </ac:spMkLst>
        </pc:spChg>
        <pc:spChg chg="add del mod replST">
          <ac:chgData name="Holly Jalota" userId="151c0755-ebdb-4543-b130-909b4e7f85d6" providerId="ADAL" clId="{942DC373-8B79-474E-9EF6-682153E52446}" dt="2024-04-09T10:52:02.356" v="174114"/>
          <ac:spMkLst>
            <pc:docMk/>
            <pc:sldMk cId="3678226250" sldId="2147377558"/>
            <ac:spMk id="427" creationId="{CB03A725-3A6D-2EE4-CCE9-13EF0239E653}"/>
          </ac:spMkLst>
        </pc:spChg>
        <pc:spChg chg="add del mod replST">
          <ac:chgData name="Holly Jalota" userId="151c0755-ebdb-4543-b130-909b4e7f85d6" providerId="ADAL" clId="{942DC373-8B79-474E-9EF6-682153E52446}" dt="2024-04-09T10:52:11.666" v="174385"/>
          <ac:spMkLst>
            <pc:docMk/>
            <pc:sldMk cId="3678226250" sldId="2147377558"/>
            <ac:spMk id="428" creationId="{5EEC7A24-9F81-A2FB-7E7A-F297A1FC1CBB}"/>
          </ac:spMkLst>
        </pc:spChg>
        <pc:spChg chg="add del mod replST">
          <ac:chgData name="Holly Jalota" userId="151c0755-ebdb-4543-b130-909b4e7f85d6" providerId="ADAL" clId="{942DC373-8B79-474E-9EF6-682153E52446}" dt="2024-04-09T10:52:21.310" v="174680"/>
          <ac:spMkLst>
            <pc:docMk/>
            <pc:sldMk cId="3678226250" sldId="2147377558"/>
            <ac:spMk id="429" creationId="{8F49A6C6-248A-85DD-C388-1C979C5D0ACF}"/>
          </ac:spMkLst>
        </pc:spChg>
        <pc:spChg chg="add del mod replST">
          <ac:chgData name="Holly Jalota" userId="151c0755-ebdb-4543-b130-909b4e7f85d6" providerId="ADAL" clId="{942DC373-8B79-474E-9EF6-682153E52446}" dt="2024-04-09T10:52:31.167" v="174935"/>
          <ac:spMkLst>
            <pc:docMk/>
            <pc:sldMk cId="3678226250" sldId="2147377558"/>
            <ac:spMk id="430" creationId="{E3FCF914-8B25-7504-5F3D-A3C624560536}"/>
          </ac:spMkLst>
        </pc:spChg>
        <pc:spChg chg="add del mod replST">
          <ac:chgData name="Holly Jalota" userId="151c0755-ebdb-4543-b130-909b4e7f85d6" providerId="ADAL" clId="{942DC373-8B79-474E-9EF6-682153E52446}" dt="2024-04-09T10:52:40.342" v="175188"/>
          <ac:spMkLst>
            <pc:docMk/>
            <pc:sldMk cId="3678226250" sldId="2147377558"/>
            <ac:spMk id="431" creationId="{4ED5E1BF-1968-A1E9-9033-4F9FE2335ACC}"/>
          </ac:spMkLst>
        </pc:spChg>
        <pc:spChg chg="add del mod replST">
          <ac:chgData name="Holly Jalota" userId="151c0755-ebdb-4543-b130-909b4e7f85d6" providerId="ADAL" clId="{942DC373-8B79-474E-9EF6-682153E52446}" dt="2024-04-09T10:52:49.555" v="175444"/>
          <ac:spMkLst>
            <pc:docMk/>
            <pc:sldMk cId="3678226250" sldId="2147377558"/>
            <ac:spMk id="432" creationId="{24F214E2-9546-8EF0-8D38-1BB9B2118AF5}"/>
          </ac:spMkLst>
        </pc:spChg>
        <pc:spChg chg="add del mod replST">
          <ac:chgData name="Holly Jalota" userId="151c0755-ebdb-4543-b130-909b4e7f85d6" providerId="ADAL" clId="{942DC373-8B79-474E-9EF6-682153E52446}" dt="2024-04-09T10:52:58.758" v="175712"/>
          <ac:spMkLst>
            <pc:docMk/>
            <pc:sldMk cId="3678226250" sldId="2147377558"/>
            <ac:spMk id="433" creationId="{60D57410-C491-D65D-6E09-4D619729BD61}"/>
          </ac:spMkLst>
        </pc:spChg>
        <pc:spChg chg="add del mod replST">
          <ac:chgData name="Holly Jalota" userId="151c0755-ebdb-4543-b130-909b4e7f85d6" providerId="ADAL" clId="{942DC373-8B79-474E-9EF6-682153E52446}" dt="2024-04-09T10:53:26.045" v="175964"/>
          <ac:spMkLst>
            <pc:docMk/>
            <pc:sldMk cId="3678226250" sldId="2147377558"/>
            <ac:spMk id="434" creationId="{2491C1FB-B71A-4090-2E00-744C1C1072A7}"/>
          </ac:spMkLst>
        </pc:spChg>
        <pc:spChg chg="add del mod replST">
          <ac:chgData name="Holly Jalota" userId="151c0755-ebdb-4543-b130-909b4e7f85d6" providerId="ADAL" clId="{942DC373-8B79-474E-9EF6-682153E52446}" dt="2024-04-09T10:56:00.829" v="176215"/>
          <ac:spMkLst>
            <pc:docMk/>
            <pc:sldMk cId="3678226250" sldId="2147377558"/>
            <ac:spMk id="435" creationId="{A534FE34-376A-AAD4-5E93-F10437A55178}"/>
          </ac:spMkLst>
        </pc:spChg>
        <pc:spChg chg="add del mod replST">
          <ac:chgData name="Holly Jalota" userId="151c0755-ebdb-4543-b130-909b4e7f85d6" providerId="ADAL" clId="{942DC373-8B79-474E-9EF6-682153E52446}" dt="2024-04-09T11:16:49.643" v="176473"/>
          <ac:spMkLst>
            <pc:docMk/>
            <pc:sldMk cId="3678226250" sldId="2147377558"/>
            <ac:spMk id="436" creationId="{64258B19-D1C8-95DB-1348-B24C6B617925}"/>
          </ac:spMkLst>
        </pc:spChg>
        <pc:spChg chg="add del mod replST">
          <ac:chgData name="Holly Jalota" userId="151c0755-ebdb-4543-b130-909b4e7f85d6" providerId="ADAL" clId="{942DC373-8B79-474E-9EF6-682153E52446}" dt="2024-04-09T11:17:08.365" v="177163"/>
          <ac:spMkLst>
            <pc:docMk/>
            <pc:sldMk cId="3678226250" sldId="2147377558"/>
            <ac:spMk id="437" creationId="{84344B19-9A10-CE1D-8846-C5B9E19F35AE}"/>
          </ac:spMkLst>
        </pc:spChg>
        <pc:spChg chg="add mod replST delST">
          <ac:chgData name="Holly Jalota" userId="151c0755-ebdb-4543-b130-909b4e7f85d6" providerId="ADAL" clId="{942DC373-8B79-474E-9EF6-682153E52446}" dt="2024-04-09T11:17:00.778" v="177050" actId="20577"/>
          <ac:spMkLst>
            <pc:docMk/>
            <pc:sldMk cId="3678226250" sldId="2147377558"/>
            <ac:spMk id="438" creationId="{D87D3B26-42DB-90BE-215C-3729AF6C4729}"/>
          </ac:spMkLst>
        </pc:spChg>
        <pc:spChg chg="add del mod replST">
          <ac:chgData name="Holly Jalota" userId="151c0755-ebdb-4543-b130-909b4e7f85d6" providerId="ADAL" clId="{942DC373-8B79-474E-9EF6-682153E52446}" dt="2024-04-09T11:51:55.979" v="177454"/>
          <ac:spMkLst>
            <pc:docMk/>
            <pc:sldMk cId="3678226250" sldId="2147377558"/>
            <ac:spMk id="439" creationId="{7009CE7E-BBC9-D1AA-1767-37305ABCD141}"/>
          </ac:spMkLst>
        </pc:spChg>
        <pc:spChg chg="add del mod replST">
          <ac:chgData name="Holly Jalota" userId="151c0755-ebdb-4543-b130-909b4e7f85d6" providerId="ADAL" clId="{942DC373-8B79-474E-9EF6-682153E52446}" dt="2024-04-09T11:58:59.552" v="177704"/>
          <ac:spMkLst>
            <pc:docMk/>
            <pc:sldMk cId="3678226250" sldId="2147377558"/>
            <ac:spMk id="440" creationId="{7DC6ADD7-29C7-5C2A-21CF-4687686F9D29}"/>
          </ac:spMkLst>
        </pc:spChg>
        <pc:spChg chg="add del mod replST">
          <ac:chgData name="Holly Jalota" userId="151c0755-ebdb-4543-b130-909b4e7f85d6" providerId="ADAL" clId="{942DC373-8B79-474E-9EF6-682153E52446}" dt="2024-04-10T12:33:22.570" v="177972"/>
          <ac:spMkLst>
            <pc:docMk/>
            <pc:sldMk cId="3678226250" sldId="2147377558"/>
            <ac:spMk id="441" creationId="{E6B9EE4A-F11F-07E2-514D-ADAB51ACE7F3}"/>
          </ac:spMkLst>
        </pc:spChg>
        <pc:grpChg chg="mod">
          <ac:chgData name="Holly Jalota" userId="151c0755-ebdb-4543-b130-909b4e7f85d6" providerId="ADAL" clId="{942DC373-8B79-474E-9EF6-682153E52446}" dt="2024-04-09T10:50:20.039" v="172255" actId="14100"/>
          <ac:grpSpMkLst>
            <pc:docMk/>
            <pc:sldMk cId="3678226250" sldId="2147377558"/>
            <ac:grpSpMk id="2" creationId="{6A9C70BD-043A-A895-B7C0-7CF2B1441007}"/>
          </ac:grpSpMkLst>
        </pc:grpChg>
        <pc:extLst>
          <p:ext xmlns:p="http://schemas.openxmlformats.org/presentationml/2006/main" uri="{D6D511B9-2390-475A-947B-AFAB55BFBCF1}">
            <pc226:cmChg xmlns:pc226="http://schemas.microsoft.com/office/powerpoint/2022/06/main/command" chg="mod">
              <pc226:chgData name="Holly Jalota" userId="151c0755-ebdb-4543-b130-909b4e7f85d6" providerId="ADAL" clId="{942DC373-8B79-474E-9EF6-682153E52446}" dt="2024-03-28T09:50:29.792" v="2337"/>
              <pc2:cmMkLst xmlns:pc2="http://schemas.microsoft.com/office/powerpoint/2019/9/main/command">
                <pc:docMk/>
                <pc:sldMk cId="3678226250" sldId="2147377558"/>
                <pc2:cmMk id="{1989354F-5E0B-4E6D-BE9C-C4CBE53D04F9}"/>
              </pc2:cmMkLst>
            </pc226:cmChg>
            <pc226:cmChg xmlns:pc226="http://schemas.microsoft.com/office/powerpoint/2022/06/main/command" chg="del mod">
              <pc226:chgData name="Holly Jalota" userId="151c0755-ebdb-4543-b130-909b4e7f85d6" providerId="ADAL" clId="{942DC373-8B79-474E-9EF6-682153E52446}" dt="2024-04-09T14:24:02.532" v="177893"/>
              <pc2:cmMkLst xmlns:pc2="http://schemas.microsoft.com/office/powerpoint/2019/9/main/command">
                <pc:docMk/>
                <pc:sldMk cId="3678226250" sldId="2147377558"/>
                <pc2:cmMk id="{D35D0DBA-2AD4-48EA-9CD9-B33F196305FF}"/>
              </pc2:cmMkLst>
            </pc226:cmChg>
          </p:ext>
        </pc:extLst>
      </pc:sldChg>
      <pc:sldChg chg="addSp delSp modSp new mod">
        <pc:chgData name="Holly Jalota" userId="151c0755-ebdb-4543-b130-909b4e7f85d6" providerId="ADAL" clId="{942DC373-8B79-474E-9EF6-682153E52446}" dt="2024-04-03T11:15:15.516" v="120532" actId="948"/>
        <pc:sldMkLst>
          <pc:docMk/>
          <pc:sldMk cId="3339440601" sldId="2147377559"/>
        </pc:sldMkLst>
        <pc:spChg chg="mod">
          <ac:chgData name="Holly Jalota" userId="151c0755-ebdb-4543-b130-909b4e7f85d6" providerId="ADAL" clId="{942DC373-8B79-474E-9EF6-682153E52446}" dt="2024-03-28T09:48:26.215" v="668" actId="20577"/>
          <ac:spMkLst>
            <pc:docMk/>
            <pc:sldMk cId="3339440601" sldId="2147377559"/>
            <ac:spMk id="4" creationId="{1C129081-28F5-E37C-B3E1-99C4EE2E6086}"/>
          </ac:spMkLst>
        </pc:spChg>
        <pc:spChg chg="add del mod replST">
          <ac:chgData name="Holly Jalota" userId="151c0755-ebdb-4543-b130-909b4e7f85d6" providerId="ADAL" clId="{942DC373-8B79-474E-9EF6-682153E52446}" dt="2024-03-28T09:48:27.587" v="924"/>
          <ac:spMkLst>
            <pc:docMk/>
            <pc:sldMk cId="3339440601" sldId="2147377559"/>
            <ac:spMk id="5" creationId="{2F73914D-F66D-FD62-2175-DA28DC6BB90E}"/>
          </ac:spMkLst>
        </pc:spChg>
        <pc:spChg chg="add del mod replST">
          <ac:chgData name="Holly Jalota" userId="151c0755-ebdb-4543-b130-909b4e7f85d6" providerId="ADAL" clId="{942DC373-8B79-474E-9EF6-682153E52446}" dt="2024-04-02T13:31:07.157" v="4612"/>
          <ac:spMkLst>
            <pc:docMk/>
            <pc:sldMk cId="3339440601" sldId="2147377559"/>
            <ac:spMk id="5" creationId="{AB374330-6B54-FB83-A76B-1F8572706145}"/>
          </ac:spMkLst>
        </pc:spChg>
        <pc:spChg chg="add del mod replST">
          <ac:chgData name="Holly Jalota" userId="151c0755-ebdb-4543-b130-909b4e7f85d6" providerId="ADAL" clId="{942DC373-8B79-474E-9EF6-682153E52446}" dt="2024-04-03T08:39:28.867" v="67745"/>
          <ac:spMkLst>
            <pc:docMk/>
            <pc:sldMk cId="3339440601" sldId="2147377559"/>
            <ac:spMk id="5" creationId="{B54F287C-9A97-056A-AC79-F991FAF42783}"/>
          </ac:spMkLst>
        </pc:spChg>
        <pc:spChg chg="add del mod replST">
          <ac:chgData name="Holly Jalota" userId="151c0755-ebdb-4543-b130-909b4e7f85d6" providerId="ADAL" clId="{942DC373-8B79-474E-9EF6-682153E52446}" dt="2024-04-02T13:31:56.295" v="5525"/>
          <ac:spMkLst>
            <pc:docMk/>
            <pc:sldMk cId="3339440601" sldId="2147377559"/>
            <ac:spMk id="6" creationId="{18113814-17B8-8EEF-E1C2-731EFCD22451}"/>
          </ac:spMkLst>
        </pc:spChg>
        <pc:spChg chg="add del mod replST">
          <ac:chgData name="Holly Jalota" userId="151c0755-ebdb-4543-b130-909b4e7f85d6" providerId="ADAL" clId="{942DC373-8B79-474E-9EF6-682153E52446}" dt="2024-03-28T09:48:39.083" v="1255"/>
          <ac:spMkLst>
            <pc:docMk/>
            <pc:sldMk cId="3339440601" sldId="2147377559"/>
            <ac:spMk id="6" creationId="{2306E9DC-ACDB-6A29-73DB-2C758784D691}"/>
          </ac:spMkLst>
        </pc:spChg>
        <pc:spChg chg="add del mod replST">
          <ac:chgData name="Holly Jalota" userId="151c0755-ebdb-4543-b130-909b4e7f85d6" providerId="ADAL" clId="{942DC373-8B79-474E-9EF6-682153E52446}" dt="2024-04-03T08:39:38.195" v="68081"/>
          <ac:spMkLst>
            <pc:docMk/>
            <pc:sldMk cId="3339440601" sldId="2147377559"/>
            <ac:spMk id="6" creationId="{FA989195-DBA4-DE01-9CE7-61F3D4C0F108}"/>
          </ac:spMkLst>
        </pc:spChg>
        <pc:spChg chg="add del mod replST">
          <ac:chgData name="Holly Jalota" userId="151c0755-ebdb-4543-b130-909b4e7f85d6" providerId="ADAL" clId="{942DC373-8B79-474E-9EF6-682153E52446}" dt="2024-03-28T09:49:47.369" v="1589"/>
          <ac:spMkLst>
            <pc:docMk/>
            <pc:sldMk cId="3339440601" sldId="2147377559"/>
            <ac:spMk id="7" creationId="{3BD254A3-10ED-0D61-DA93-F3712E5C43E2}"/>
          </ac:spMkLst>
        </pc:spChg>
        <pc:spChg chg="add del mod replST">
          <ac:chgData name="Holly Jalota" userId="151c0755-ebdb-4543-b130-909b4e7f85d6" providerId="ADAL" clId="{942DC373-8B79-474E-9EF6-682153E52446}" dt="2024-04-03T08:40:16.688" v="68414"/>
          <ac:spMkLst>
            <pc:docMk/>
            <pc:sldMk cId="3339440601" sldId="2147377559"/>
            <ac:spMk id="7" creationId="{B637D0C4-821F-3BC0-123B-91EBE5665CC5}"/>
          </ac:spMkLst>
        </pc:spChg>
        <pc:spChg chg="add mod replST delST">
          <ac:chgData name="Holly Jalota" userId="151c0755-ebdb-4543-b130-909b4e7f85d6" providerId="ADAL" clId="{942DC373-8B79-474E-9EF6-682153E52446}" dt="2024-04-02T13:31:51.090" v="5084" actId="20577"/>
          <ac:spMkLst>
            <pc:docMk/>
            <pc:sldMk cId="3339440601" sldId="2147377559"/>
            <ac:spMk id="7" creationId="{D7777CBB-1FBB-B539-97C3-2F577EAE6E05}"/>
          </ac:spMkLst>
        </pc:spChg>
        <pc:spChg chg="add del mod replST">
          <ac:chgData name="Holly Jalota" userId="151c0755-ebdb-4543-b130-909b4e7f85d6" providerId="ADAL" clId="{942DC373-8B79-474E-9EF6-682153E52446}" dt="2024-04-03T08:40:26.073" v="68744"/>
          <ac:spMkLst>
            <pc:docMk/>
            <pc:sldMk cId="3339440601" sldId="2147377559"/>
            <ac:spMk id="8" creationId="{63B81182-13AE-6584-8DBF-AAC9C7321083}"/>
          </ac:spMkLst>
        </pc:spChg>
        <pc:spChg chg="add del mod replST">
          <ac:chgData name="Holly Jalota" userId="151c0755-ebdb-4543-b130-909b4e7f85d6" providerId="ADAL" clId="{942DC373-8B79-474E-9EF6-682153E52446}" dt="2024-04-02T13:32:05.559" v="5793" actId="478"/>
          <ac:spMkLst>
            <pc:docMk/>
            <pc:sldMk cId="3339440601" sldId="2147377559"/>
            <ac:spMk id="8" creationId="{BBBD1775-0F15-5247-46BC-B0F2F2C0854C}"/>
          </ac:spMkLst>
        </pc:spChg>
        <pc:spChg chg="add del mod replST">
          <ac:chgData name="Holly Jalota" userId="151c0755-ebdb-4543-b130-909b4e7f85d6" providerId="ADAL" clId="{942DC373-8B79-474E-9EF6-682153E52446}" dt="2024-03-28T09:49:57.023" v="1923"/>
          <ac:spMkLst>
            <pc:docMk/>
            <pc:sldMk cId="3339440601" sldId="2147377559"/>
            <ac:spMk id="8" creationId="{ED43E7B6-333E-8D3A-13B0-AE62870A2C5A}"/>
          </ac:spMkLst>
        </pc:spChg>
        <pc:spChg chg="add del mod replST">
          <ac:chgData name="Holly Jalota" userId="151c0755-ebdb-4543-b130-909b4e7f85d6" providerId="ADAL" clId="{942DC373-8B79-474E-9EF6-682153E52446}" dt="2024-04-03T08:40:56.750" v="69116"/>
          <ac:spMkLst>
            <pc:docMk/>
            <pc:sldMk cId="3339440601" sldId="2147377559"/>
            <ac:spMk id="9" creationId="{156A7CC3-FC92-33C8-69CC-BF2751F0165D}"/>
          </ac:spMkLst>
        </pc:spChg>
        <pc:spChg chg="del mod replST">
          <ac:chgData name="Holly Jalota" userId="151c0755-ebdb-4543-b130-909b4e7f85d6" providerId="ADAL" clId="{942DC373-8B79-474E-9EF6-682153E52446}" dt="2024-04-02T13:32:15.385" v="6106"/>
          <ac:spMkLst>
            <pc:docMk/>
            <pc:sldMk cId="3339440601" sldId="2147377559"/>
            <ac:spMk id="9" creationId="{79E93265-4835-D0F7-68F6-BE4702FC1301}"/>
          </ac:spMkLst>
        </pc:spChg>
        <pc:spChg chg="add del mod replST">
          <ac:chgData name="Holly Jalota" userId="151c0755-ebdb-4543-b130-909b4e7f85d6" providerId="ADAL" clId="{942DC373-8B79-474E-9EF6-682153E52446}" dt="2024-03-28T09:50:24.927" v="2255"/>
          <ac:spMkLst>
            <pc:docMk/>
            <pc:sldMk cId="3339440601" sldId="2147377559"/>
            <ac:spMk id="9" creationId="{DD8A8745-07DF-4685-AFCC-A35EF1409859}"/>
          </ac:spMkLst>
        </pc:spChg>
        <pc:spChg chg="add del mod replST">
          <ac:chgData name="Holly Jalota" userId="151c0755-ebdb-4543-b130-909b4e7f85d6" providerId="ADAL" clId="{942DC373-8B79-474E-9EF6-682153E52446}" dt="2024-04-03T08:41:06.199" v="69421"/>
          <ac:spMkLst>
            <pc:docMk/>
            <pc:sldMk cId="3339440601" sldId="2147377559"/>
            <ac:spMk id="10" creationId="{321A5C24-C79C-70AC-EF87-CB5E78FB2ABD}"/>
          </ac:spMkLst>
        </pc:spChg>
        <pc:spChg chg="add del mod replST">
          <ac:chgData name="Holly Jalota" userId="151c0755-ebdb-4543-b130-909b4e7f85d6" providerId="ADAL" clId="{942DC373-8B79-474E-9EF6-682153E52446}" dt="2024-04-02T13:32:26.991" v="6438"/>
          <ac:spMkLst>
            <pc:docMk/>
            <pc:sldMk cId="3339440601" sldId="2147377559"/>
            <ac:spMk id="10" creationId="{3FB9EEFA-F69B-8991-2E37-F48ACFC50F00}"/>
          </ac:spMkLst>
        </pc:spChg>
        <pc:spChg chg="add del mod replST">
          <ac:chgData name="Holly Jalota" userId="151c0755-ebdb-4543-b130-909b4e7f85d6" providerId="ADAL" clId="{942DC373-8B79-474E-9EF6-682153E52446}" dt="2024-03-28T09:50:36.335" v="2589"/>
          <ac:spMkLst>
            <pc:docMk/>
            <pc:sldMk cId="3339440601" sldId="2147377559"/>
            <ac:spMk id="10" creationId="{7008A416-BC50-EB9D-56EE-38BE1FB3DA37}"/>
          </ac:spMkLst>
        </pc:spChg>
        <pc:spChg chg="add del mod replST">
          <ac:chgData name="Holly Jalota" userId="151c0755-ebdb-4543-b130-909b4e7f85d6" providerId="ADAL" clId="{942DC373-8B79-474E-9EF6-682153E52446}" dt="2024-04-03T08:41:17.414" v="69729"/>
          <ac:spMkLst>
            <pc:docMk/>
            <pc:sldMk cId="3339440601" sldId="2147377559"/>
            <ac:spMk id="11" creationId="{80626FA1-B283-25CE-6FFB-1DD33B16CCC3}"/>
          </ac:spMkLst>
        </pc:spChg>
        <pc:spChg chg="add del mod replST">
          <ac:chgData name="Holly Jalota" userId="151c0755-ebdb-4543-b130-909b4e7f85d6" providerId="ADAL" clId="{942DC373-8B79-474E-9EF6-682153E52446}" dt="2024-04-02T13:32:36.397" v="6771"/>
          <ac:spMkLst>
            <pc:docMk/>
            <pc:sldMk cId="3339440601" sldId="2147377559"/>
            <ac:spMk id="11" creationId="{8D92A9BE-F96E-9196-4E4E-609FDD0CD4A4}"/>
          </ac:spMkLst>
        </pc:spChg>
        <pc:spChg chg="add del mod replST">
          <ac:chgData name="Holly Jalota" userId="151c0755-ebdb-4543-b130-909b4e7f85d6" providerId="ADAL" clId="{942DC373-8B79-474E-9EF6-682153E52446}" dt="2024-03-28T11:14:22.583" v="2920"/>
          <ac:spMkLst>
            <pc:docMk/>
            <pc:sldMk cId="3339440601" sldId="2147377559"/>
            <ac:spMk id="11" creationId="{95F34C97-0406-543E-4C65-E855E62AF046}"/>
          </ac:spMkLst>
        </pc:spChg>
        <pc:spChg chg="add del mod replST">
          <ac:chgData name="Holly Jalota" userId="151c0755-ebdb-4543-b130-909b4e7f85d6" providerId="ADAL" clId="{942DC373-8B79-474E-9EF6-682153E52446}" dt="2024-04-02T13:35:23.208" v="11168"/>
          <ac:spMkLst>
            <pc:docMk/>
            <pc:sldMk cId="3339440601" sldId="2147377559"/>
            <ac:spMk id="12" creationId="{A5E37A39-29FE-71CF-5FE3-D12BE4CFD8CF}"/>
          </ac:spMkLst>
        </pc:spChg>
        <pc:spChg chg="add del mod replST">
          <ac:chgData name="Holly Jalota" userId="151c0755-ebdb-4543-b130-909b4e7f85d6" providerId="ADAL" clId="{942DC373-8B79-474E-9EF6-682153E52446}" dt="2024-04-03T08:41:26.796" v="70072"/>
          <ac:spMkLst>
            <pc:docMk/>
            <pc:sldMk cId="3339440601" sldId="2147377559"/>
            <ac:spMk id="12" creationId="{AE95C1E6-D931-BFAB-4636-015DB87881D7}"/>
          </ac:spMkLst>
        </pc:spChg>
        <pc:spChg chg="add del mod replST">
          <ac:chgData name="Holly Jalota" userId="151c0755-ebdb-4543-b130-909b4e7f85d6" providerId="ADAL" clId="{942DC373-8B79-474E-9EF6-682153E52446}" dt="2024-03-28T11:46:02.805" v="3251"/>
          <ac:spMkLst>
            <pc:docMk/>
            <pc:sldMk cId="3339440601" sldId="2147377559"/>
            <ac:spMk id="12" creationId="{CE4A8204-C020-3EE2-23E2-921035C94DB3}"/>
          </ac:spMkLst>
        </pc:spChg>
        <pc:spChg chg="add del mod replST">
          <ac:chgData name="Holly Jalota" userId="151c0755-ebdb-4543-b130-909b4e7f85d6" providerId="ADAL" clId="{942DC373-8B79-474E-9EF6-682153E52446}" dt="2024-03-28T15:08:56.270" v="3608"/>
          <ac:spMkLst>
            <pc:docMk/>
            <pc:sldMk cId="3339440601" sldId="2147377559"/>
            <ac:spMk id="13" creationId="{224B1C55-4506-E746-9644-8DF54C5698ED}"/>
          </ac:spMkLst>
        </pc:spChg>
        <pc:spChg chg="add del mod replST delST">
          <ac:chgData name="Holly Jalota" userId="151c0755-ebdb-4543-b130-909b4e7f85d6" providerId="ADAL" clId="{942DC373-8B79-474E-9EF6-682153E52446}" dt="2024-04-02T13:35:08.595" v="10148" actId="20577"/>
          <ac:spMkLst>
            <pc:docMk/>
            <pc:sldMk cId="3339440601" sldId="2147377559"/>
            <ac:spMk id="13" creationId="{749856F5-18E5-3903-39EE-0D7B923843C3}"/>
          </ac:spMkLst>
        </pc:spChg>
        <pc:spChg chg="add del mod replST">
          <ac:chgData name="Holly Jalota" userId="151c0755-ebdb-4543-b130-909b4e7f85d6" providerId="ADAL" clId="{942DC373-8B79-474E-9EF6-682153E52446}" dt="2024-04-03T08:41:36.110" v="70413"/>
          <ac:spMkLst>
            <pc:docMk/>
            <pc:sldMk cId="3339440601" sldId="2147377559"/>
            <ac:spMk id="13" creationId="{9A5D6EBC-98C4-4944-F7B7-997B4FA7B79B}"/>
          </ac:spMkLst>
        </pc:spChg>
        <pc:spChg chg="add del mod replST">
          <ac:chgData name="Holly Jalota" userId="151c0755-ebdb-4543-b130-909b4e7f85d6" providerId="ADAL" clId="{942DC373-8B79-474E-9EF6-682153E52446}" dt="2024-03-28T15:09:06.022" v="3941"/>
          <ac:spMkLst>
            <pc:docMk/>
            <pc:sldMk cId="3339440601" sldId="2147377559"/>
            <ac:spMk id="14" creationId="{2C274115-1AE0-8754-F898-B5FEAF705782}"/>
          </ac:spMkLst>
        </pc:spChg>
        <pc:spChg chg="add del mod replST delST">
          <ac:chgData name="Holly Jalota" userId="151c0755-ebdb-4543-b130-909b4e7f85d6" providerId="ADAL" clId="{942DC373-8B79-474E-9EF6-682153E52446}" dt="2024-04-02T13:35:08.431" v="9897" actId="20577"/>
          <ac:spMkLst>
            <pc:docMk/>
            <pc:sldMk cId="3339440601" sldId="2147377559"/>
            <ac:spMk id="14" creationId="{617BFAB3-2AA2-E577-AEDE-1C6031BEB5BE}"/>
          </ac:spMkLst>
        </pc:spChg>
        <pc:spChg chg="add del mod replST">
          <ac:chgData name="Holly Jalota" userId="151c0755-ebdb-4543-b130-909b4e7f85d6" providerId="ADAL" clId="{942DC373-8B79-474E-9EF6-682153E52446}" dt="2024-04-03T08:43:05.854" v="70718"/>
          <ac:spMkLst>
            <pc:docMk/>
            <pc:sldMk cId="3339440601" sldId="2147377559"/>
            <ac:spMk id="14" creationId="{D8559D54-C9A0-DCCD-9D7B-4C7A34AAEB1F}"/>
          </ac:spMkLst>
        </pc:spChg>
        <pc:spChg chg="add del mod replST">
          <ac:chgData name="Holly Jalota" userId="151c0755-ebdb-4543-b130-909b4e7f85d6" providerId="ADAL" clId="{942DC373-8B79-474E-9EF6-682153E52446}" dt="2024-04-02T13:30:57.767" v="4279"/>
          <ac:spMkLst>
            <pc:docMk/>
            <pc:sldMk cId="3339440601" sldId="2147377559"/>
            <ac:spMk id="15" creationId="{1E0CF6F8-7E19-09D2-B574-FB93CD96A61B}"/>
          </ac:spMkLst>
        </pc:spChg>
        <pc:spChg chg="add del mod replST">
          <ac:chgData name="Holly Jalota" userId="151c0755-ebdb-4543-b130-909b4e7f85d6" providerId="ADAL" clId="{942DC373-8B79-474E-9EF6-682153E52446}" dt="2024-04-03T08:45:18.661" v="71024"/>
          <ac:spMkLst>
            <pc:docMk/>
            <pc:sldMk cId="3339440601" sldId="2147377559"/>
            <ac:spMk id="15" creationId="{9B4083D3-640B-DFC1-F2A1-9D36D6696C30}"/>
          </ac:spMkLst>
        </pc:spChg>
        <pc:spChg chg="add del mod replST delST">
          <ac:chgData name="Holly Jalota" userId="151c0755-ebdb-4543-b130-909b4e7f85d6" providerId="ADAL" clId="{942DC373-8B79-474E-9EF6-682153E52446}" dt="2024-04-02T13:35:08.268" v="9650" actId="20577"/>
          <ac:spMkLst>
            <pc:docMk/>
            <pc:sldMk cId="3339440601" sldId="2147377559"/>
            <ac:spMk id="16" creationId="{7B380D08-9124-CAB3-7ED7-F661FFD1AD64}"/>
          </ac:spMkLst>
        </pc:spChg>
        <pc:spChg chg="add del mod replST">
          <ac:chgData name="Holly Jalota" userId="151c0755-ebdb-4543-b130-909b4e7f85d6" providerId="ADAL" clId="{942DC373-8B79-474E-9EF6-682153E52446}" dt="2024-04-03T08:45:46.717" v="71332"/>
          <ac:spMkLst>
            <pc:docMk/>
            <pc:sldMk cId="3339440601" sldId="2147377559"/>
            <ac:spMk id="16" creationId="{D9600C8D-8AB0-7746-60CA-BA7CAB39850C}"/>
          </ac:spMkLst>
        </pc:spChg>
        <pc:spChg chg="add del mod replST">
          <ac:chgData name="Holly Jalota" userId="151c0755-ebdb-4543-b130-909b4e7f85d6" providerId="ADAL" clId="{942DC373-8B79-474E-9EF6-682153E52446}" dt="2024-04-03T08:45:58.245" v="71637"/>
          <ac:spMkLst>
            <pc:docMk/>
            <pc:sldMk cId="3339440601" sldId="2147377559"/>
            <ac:spMk id="17" creationId="{012A6B96-41B4-E648-05F1-E1CCEDAE60C0}"/>
          </ac:spMkLst>
        </pc:spChg>
        <pc:spChg chg="add del mod replST delST">
          <ac:chgData name="Holly Jalota" userId="151c0755-ebdb-4543-b130-909b4e7f85d6" providerId="ADAL" clId="{942DC373-8B79-474E-9EF6-682153E52446}" dt="2024-04-02T13:35:08.115" v="9399" actId="20577"/>
          <ac:spMkLst>
            <pc:docMk/>
            <pc:sldMk cId="3339440601" sldId="2147377559"/>
            <ac:spMk id="17" creationId="{1D75733D-2281-3427-A9B7-A04CD3C02156}"/>
          </ac:spMkLst>
        </pc:spChg>
        <pc:spChg chg="add del mod replST">
          <ac:chgData name="Holly Jalota" userId="151c0755-ebdb-4543-b130-909b4e7f85d6" providerId="ADAL" clId="{942DC373-8B79-474E-9EF6-682153E52446}" dt="2024-04-03T08:46:27.967" v="71942"/>
          <ac:spMkLst>
            <pc:docMk/>
            <pc:sldMk cId="3339440601" sldId="2147377559"/>
            <ac:spMk id="18" creationId="{B96722EE-E9D6-2B44-02F4-DE748E1A509D}"/>
          </ac:spMkLst>
        </pc:spChg>
        <pc:spChg chg="add mod replST delST">
          <ac:chgData name="Holly Jalota" userId="151c0755-ebdb-4543-b130-909b4e7f85d6" providerId="ADAL" clId="{942DC373-8B79-474E-9EF6-682153E52446}" dt="2024-04-02T13:35:01.486" v="8574" actId="20577"/>
          <ac:spMkLst>
            <pc:docMk/>
            <pc:sldMk cId="3339440601" sldId="2147377559"/>
            <ac:spMk id="18" creationId="{FE98DC5D-34CC-4713-8E39-60F7357C8B56}"/>
          </ac:spMkLst>
        </pc:spChg>
        <pc:spChg chg="add del mod replST">
          <ac:chgData name="Holly Jalota" userId="151c0755-ebdb-4543-b130-909b4e7f85d6" providerId="ADAL" clId="{942DC373-8B79-474E-9EF6-682153E52446}" dt="2024-04-03T08:47:31.150" v="72249"/>
          <ac:spMkLst>
            <pc:docMk/>
            <pc:sldMk cId="3339440601" sldId="2147377559"/>
            <ac:spMk id="19" creationId="{4EC0E632-BED0-8DF1-BC8E-1BAFCCEECC21}"/>
          </ac:spMkLst>
        </pc:spChg>
        <pc:spChg chg="add mod replST delST">
          <ac:chgData name="Holly Jalota" userId="151c0755-ebdb-4543-b130-909b4e7f85d6" providerId="ADAL" clId="{942DC373-8B79-474E-9EF6-682153E52446}" dt="2024-04-02T13:35:04.969" v="9152" actId="20577"/>
          <ac:spMkLst>
            <pc:docMk/>
            <pc:sldMk cId="3339440601" sldId="2147377559"/>
            <ac:spMk id="19" creationId="{C55E10B1-637C-582E-A5E4-296E3BADC43A}"/>
          </ac:spMkLst>
        </pc:spChg>
        <pc:spChg chg="add del mod replST">
          <ac:chgData name="Holly Jalota" userId="151c0755-ebdb-4543-b130-909b4e7f85d6" providerId="ADAL" clId="{942DC373-8B79-474E-9EF6-682153E52446}" dt="2024-04-03T08:47:43.061" v="72554"/>
          <ac:spMkLst>
            <pc:docMk/>
            <pc:sldMk cId="3339440601" sldId="2147377559"/>
            <ac:spMk id="20" creationId="{68BE5828-9015-E20B-1B07-54C04782E781}"/>
          </ac:spMkLst>
        </pc:spChg>
        <pc:spChg chg="add mod replST delST">
          <ac:chgData name="Holly Jalota" userId="151c0755-ebdb-4543-b130-909b4e7f85d6" providerId="ADAL" clId="{942DC373-8B79-474E-9EF6-682153E52446}" dt="2024-04-02T13:35:16.298" v="10726" actId="20577"/>
          <ac:spMkLst>
            <pc:docMk/>
            <pc:sldMk cId="3339440601" sldId="2147377559"/>
            <ac:spMk id="20" creationId="{7DEBD932-E78C-5723-0E21-3CB09421C82F}"/>
          </ac:spMkLst>
        </pc:spChg>
        <pc:spChg chg="add del mod replST">
          <ac:chgData name="Holly Jalota" userId="151c0755-ebdb-4543-b130-909b4e7f85d6" providerId="ADAL" clId="{942DC373-8B79-474E-9EF6-682153E52446}" dt="2024-04-03T08:47:53.679" v="72860"/>
          <ac:spMkLst>
            <pc:docMk/>
            <pc:sldMk cId="3339440601" sldId="2147377559"/>
            <ac:spMk id="21" creationId="{6F44EC89-E220-85ED-FFB9-F25285C98F7B}"/>
          </ac:spMkLst>
        </pc:spChg>
        <pc:spChg chg="add del mod replST">
          <ac:chgData name="Holly Jalota" userId="151c0755-ebdb-4543-b130-909b4e7f85d6" providerId="ADAL" clId="{942DC373-8B79-474E-9EF6-682153E52446}" dt="2024-04-02T13:36:27.094" v="12081"/>
          <ac:spMkLst>
            <pc:docMk/>
            <pc:sldMk cId="3339440601" sldId="2147377559"/>
            <ac:spMk id="21" creationId="{D29E6646-C1B9-210C-C370-89FA161D71C2}"/>
          </ac:spMkLst>
        </pc:spChg>
        <pc:spChg chg="add mod replST delST">
          <ac:chgData name="Holly Jalota" userId="151c0755-ebdb-4543-b130-909b4e7f85d6" providerId="ADAL" clId="{942DC373-8B79-474E-9EF6-682153E52446}" dt="2024-04-02T13:36:23.076" v="11639" actId="20577"/>
          <ac:spMkLst>
            <pc:docMk/>
            <pc:sldMk cId="3339440601" sldId="2147377559"/>
            <ac:spMk id="22" creationId="{E54D7E5B-234C-14B0-CD75-B710F3BBEC46}"/>
          </ac:spMkLst>
        </pc:spChg>
        <pc:spChg chg="add del mod replST">
          <ac:chgData name="Holly Jalota" userId="151c0755-ebdb-4543-b130-909b4e7f85d6" providerId="ADAL" clId="{942DC373-8B79-474E-9EF6-682153E52446}" dt="2024-04-03T08:48:03.736" v="73165"/>
          <ac:spMkLst>
            <pc:docMk/>
            <pc:sldMk cId="3339440601" sldId="2147377559"/>
            <ac:spMk id="22" creationId="{F0C4857B-11AB-EC95-3ED8-512B02E82230}"/>
          </ac:spMkLst>
        </pc:spChg>
        <pc:spChg chg="add del mod replST">
          <ac:chgData name="Holly Jalota" userId="151c0755-ebdb-4543-b130-909b4e7f85d6" providerId="ADAL" clId="{942DC373-8B79-474E-9EF6-682153E52446}" dt="2024-04-02T13:36:36.967" v="12418"/>
          <ac:spMkLst>
            <pc:docMk/>
            <pc:sldMk cId="3339440601" sldId="2147377559"/>
            <ac:spMk id="23" creationId="{0ACBB6AD-5C98-FACB-EF08-EE9CA21595F8}"/>
          </ac:spMkLst>
        </pc:spChg>
        <pc:spChg chg="add del mod replST">
          <ac:chgData name="Holly Jalota" userId="151c0755-ebdb-4543-b130-909b4e7f85d6" providerId="ADAL" clId="{942DC373-8B79-474E-9EF6-682153E52446}" dt="2024-04-03T08:48:47.507" v="73473"/>
          <ac:spMkLst>
            <pc:docMk/>
            <pc:sldMk cId="3339440601" sldId="2147377559"/>
            <ac:spMk id="23" creationId="{E9B019D4-AC93-80D4-B77A-326F17E58661}"/>
          </ac:spMkLst>
        </pc:spChg>
        <pc:spChg chg="add del mod replST">
          <ac:chgData name="Holly Jalota" userId="151c0755-ebdb-4543-b130-909b4e7f85d6" providerId="ADAL" clId="{942DC373-8B79-474E-9EF6-682153E52446}" dt="2024-04-02T13:36:46.640" v="12754"/>
          <ac:spMkLst>
            <pc:docMk/>
            <pc:sldMk cId="3339440601" sldId="2147377559"/>
            <ac:spMk id="24" creationId="{119CA915-8865-FD7D-BE61-DA1853956BCC}"/>
          </ac:spMkLst>
        </pc:spChg>
        <pc:spChg chg="add del mod replST">
          <ac:chgData name="Holly Jalota" userId="151c0755-ebdb-4543-b130-909b4e7f85d6" providerId="ADAL" clId="{942DC373-8B79-474E-9EF6-682153E52446}" dt="2024-04-03T08:48:57.566" v="73778"/>
          <ac:spMkLst>
            <pc:docMk/>
            <pc:sldMk cId="3339440601" sldId="2147377559"/>
            <ac:spMk id="24" creationId="{9F85F5C5-E009-06E0-38D3-E963BA1FE907}"/>
          </ac:spMkLst>
        </pc:spChg>
        <pc:spChg chg="add del mod replST">
          <ac:chgData name="Holly Jalota" userId="151c0755-ebdb-4543-b130-909b4e7f85d6" providerId="ADAL" clId="{942DC373-8B79-474E-9EF6-682153E52446}" dt="2024-04-02T13:36:56.026" v="13089"/>
          <ac:spMkLst>
            <pc:docMk/>
            <pc:sldMk cId="3339440601" sldId="2147377559"/>
            <ac:spMk id="25" creationId="{E9D37334-8B13-04F9-0148-13883F68D29E}"/>
          </ac:spMkLst>
        </pc:spChg>
        <pc:spChg chg="add del mod replST">
          <ac:chgData name="Holly Jalota" userId="151c0755-ebdb-4543-b130-909b4e7f85d6" providerId="ADAL" clId="{942DC373-8B79-474E-9EF6-682153E52446}" dt="2024-04-03T08:49:07.032" v="74099"/>
          <ac:spMkLst>
            <pc:docMk/>
            <pc:sldMk cId="3339440601" sldId="2147377559"/>
            <ac:spMk id="25" creationId="{F24A0538-A069-A0A5-9494-CB7740174F9A}"/>
          </ac:spMkLst>
        </pc:spChg>
        <pc:spChg chg="add del mod replST">
          <ac:chgData name="Holly Jalota" userId="151c0755-ebdb-4543-b130-909b4e7f85d6" providerId="ADAL" clId="{942DC373-8B79-474E-9EF6-682153E52446}" dt="2024-04-02T13:37:16.756" v="13427"/>
          <ac:spMkLst>
            <pc:docMk/>
            <pc:sldMk cId="3339440601" sldId="2147377559"/>
            <ac:spMk id="26" creationId="{2D6E6326-C807-506B-AB6F-58E586FAF225}"/>
          </ac:spMkLst>
        </pc:spChg>
        <pc:spChg chg="add del mod replST">
          <ac:chgData name="Holly Jalota" userId="151c0755-ebdb-4543-b130-909b4e7f85d6" providerId="ADAL" clId="{942DC373-8B79-474E-9EF6-682153E52446}" dt="2024-04-03T08:49:16.684" v="74417"/>
          <ac:spMkLst>
            <pc:docMk/>
            <pc:sldMk cId="3339440601" sldId="2147377559"/>
            <ac:spMk id="26" creationId="{363E660F-FA1B-D6E4-5ED6-F037AED9FFE2}"/>
          </ac:spMkLst>
        </pc:spChg>
        <pc:spChg chg="add del mod replST">
          <ac:chgData name="Holly Jalota" userId="151c0755-ebdb-4543-b130-909b4e7f85d6" providerId="ADAL" clId="{942DC373-8B79-474E-9EF6-682153E52446}" dt="2024-04-03T08:49:26.303" v="74760"/>
          <ac:spMkLst>
            <pc:docMk/>
            <pc:sldMk cId="3339440601" sldId="2147377559"/>
            <ac:spMk id="27" creationId="{3701DF65-6F6F-DF11-CFD0-31F9016163BF}"/>
          </ac:spMkLst>
        </pc:spChg>
        <pc:spChg chg="add del mod replST">
          <ac:chgData name="Holly Jalota" userId="151c0755-ebdb-4543-b130-909b4e7f85d6" providerId="ADAL" clId="{942DC373-8B79-474E-9EF6-682153E52446}" dt="2024-04-02T13:37:48.388" v="13775"/>
          <ac:spMkLst>
            <pc:docMk/>
            <pc:sldMk cId="3339440601" sldId="2147377559"/>
            <ac:spMk id="27" creationId="{5030B665-D300-30C4-975D-AEDA37FA74A5}"/>
          </ac:spMkLst>
        </pc:spChg>
        <pc:spChg chg="add del mod replST">
          <ac:chgData name="Holly Jalota" userId="151c0755-ebdb-4543-b130-909b4e7f85d6" providerId="ADAL" clId="{942DC373-8B79-474E-9EF6-682153E52446}" dt="2024-04-03T08:49:35.703" v="75108"/>
          <ac:spMkLst>
            <pc:docMk/>
            <pc:sldMk cId="3339440601" sldId="2147377559"/>
            <ac:spMk id="28" creationId="{84D11E43-145B-A0D0-64E9-305E05568DFC}"/>
          </ac:spMkLst>
        </pc:spChg>
        <pc:spChg chg="add del mod replST">
          <ac:chgData name="Holly Jalota" userId="151c0755-ebdb-4543-b130-909b4e7f85d6" providerId="ADAL" clId="{942DC373-8B79-474E-9EF6-682153E52446}" dt="2024-04-02T13:37:57.701" v="14107"/>
          <ac:spMkLst>
            <pc:docMk/>
            <pc:sldMk cId="3339440601" sldId="2147377559"/>
            <ac:spMk id="28" creationId="{DB35402C-030A-7D52-6C07-4A4007EF2EC9}"/>
          </ac:spMkLst>
        </pc:spChg>
        <pc:spChg chg="add del mod replST">
          <ac:chgData name="Holly Jalota" userId="151c0755-ebdb-4543-b130-909b4e7f85d6" providerId="ADAL" clId="{942DC373-8B79-474E-9EF6-682153E52446}" dt="2024-04-03T08:49:46.431" v="75414"/>
          <ac:spMkLst>
            <pc:docMk/>
            <pc:sldMk cId="3339440601" sldId="2147377559"/>
            <ac:spMk id="29" creationId="{3A83F30B-F609-0BEB-DB8D-D1BE766F5875}"/>
          </ac:spMkLst>
        </pc:spChg>
        <pc:spChg chg="add del mod replST">
          <ac:chgData name="Holly Jalota" userId="151c0755-ebdb-4543-b130-909b4e7f85d6" providerId="ADAL" clId="{942DC373-8B79-474E-9EF6-682153E52446}" dt="2024-04-02T13:38:07.023" v="14470"/>
          <ac:spMkLst>
            <pc:docMk/>
            <pc:sldMk cId="3339440601" sldId="2147377559"/>
            <ac:spMk id="29" creationId="{BC048EDA-BAE1-C287-92D6-40F929EF0428}"/>
          </ac:spMkLst>
        </pc:spChg>
        <pc:spChg chg="add del mod replST">
          <ac:chgData name="Holly Jalota" userId="151c0755-ebdb-4543-b130-909b4e7f85d6" providerId="ADAL" clId="{942DC373-8B79-474E-9EF6-682153E52446}" dt="2024-04-02T13:38:16.956" v="14812"/>
          <ac:spMkLst>
            <pc:docMk/>
            <pc:sldMk cId="3339440601" sldId="2147377559"/>
            <ac:spMk id="30" creationId="{24FB4BA5-13C6-465C-37FF-62A9E7B4DB6F}"/>
          </ac:spMkLst>
        </pc:spChg>
        <pc:spChg chg="add del mod replST">
          <ac:chgData name="Holly Jalota" userId="151c0755-ebdb-4543-b130-909b4e7f85d6" providerId="ADAL" clId="{942DC373-8B79-474E-9EF6-682153E52446}" dt="2024-04-03T08:50:32.146" v="75728"/>
          <ac:spMkLst>
            <pc:docMk/>
            <pc:sldMk cId="3339440601" sldId="2147377559"/>
            <ac:spMk id="30" creationId="{D92F510F-6867-D587-9F2A-E6C6796B22D4}"/>
          </ac:spMkLst>
        </pc:spChg>
        <pc:spChg chg="add del mod replST">
          <ac:chgData name="Holly Jalota" userId="151c0755-ebdb-4543-b130-909b4e7f85d6" providerId="ADAL" clId="{942DC373-8B79-474E-9EF6-682153E52446}" dt="2024-04-03T08:50:41.669" v="76042"/>
          <ac:spMkLst>
            <pc:docMk/>
            <pc:sldMk cId="3339440601" sldId="2147377559"/>
            <ac:spMk id="31" creationId="{31281A4C-5FA9-609C-9973-137B969C473E}"/>
          </ac:spMkLst>
        </pc:spChg>
        <pc:spChg chg="add del mod replST">
          <ac:chgData name="Holly Jalota" userId="151c0755-ebdb-4543-b130-909b4e7f85d6" providerId="ADAL" clId="{942DC373-8B79-474E-9EF6-682153E52446}" dt="2024-04-02T13:38:26.556" v="15176"/>
          <ac:spMkLst>
            <pc:docMk/>
            <pc:sldMk cId="3339440601" sldId="2147377559"/>
            <ac:spMk id="31" creationId="{AFF74491-5D3A-9D77-2467-C1C7FD1E941F}"/>
          </ac:spMkLst>
        </pc:spChg>
        <pc:spChg chg="add del mod replST">
          <ac:chgData name="Holly Jalota" userId="151c0755-ebdb-4543-b130-909b4e7f85d6" providerId="ADAL" clId="{942DC373-8B79-474E-9EF6-682153E52446}" dt="2024-04-02T13:38:36.295" v="15520"/>
          <ac:spMkLst>
            <pc:docMk/>
            <pc:sldMk cId="3339440601" sldId="2147377559"/>
            <ac:spMk id="32" creationId="{49FEC8E0-6BFB-15D6-8A9A-AC7FA8E43148}"/>
          </ac:spMkLst>
        </pc:spChg>
        <pc:spChg chg="add del mod replST">
          <ac:chgData name="Holly Jalota" userId="151c0755-ebdb-4543-b130-909b4e7f85d6" providerId="ADAL" clId="{942DC373-8B79-474E-9EF6-682153E52446}" dt="2024-04-03T08:50:51.049" v="76361"/>
          <ac:spMkLst>
            <pc:docMk/>
            <pc:sldMk cId="3339440601" sldId="2147377559"/>
            <ac:spMk id="32" creationId="{B69FB734-590F-ED24-D3E5-62D3BDDB9DB5}"/>
          </ac:spMkLst>
        </pc:spChg>
        <pc:spChg chg="add del mod replST">
          <ac:chgData name="Holly Jalota" userId="151c0755-ebdb-4543-b130-909b4e7f85d6" providerId="ADAL" clId="{942DC373-8B79-474E-9EF6-682153E52446}" dt="2024-04-02T13:38:45.755" v="15896"/>
          <ac:spMkLst>
            <pc:docMk/>
            <pc:sldMk cId="3339440601" sldId="2147377559"/>
            <ac:spMk id="33" creationId="{A70BBB92-30D9-F860-5178-DE8628EFF358}"/>
          </ac:spMkLst>
        </pc:spChg>
        <pc:spChg chg="add del mod replST">
          <ac:chgData name="Holly Jalota" userId="151c0755-ebdb-4543-b130-909b4e7f85d6" providerId="ADAL" clId="{942DC373-8B79-474E-9EF6-682153E52446}" dt="2024-04-03T08:51:00.325" v="76675"/>
          <ac:spMkLst>
            <pc:docMk/>
            <pc:sldMk cId="3339440601" sldId="2147377559"/>
            <ac:spMk id="33" creationId="{DD7F894E-6816-B454-A45C-88C30D09767A}"/>
          </ac:spMkLst>
        </pc:spChg>
        <pc:spChg chg="add del mod replST">
          <ac:chgData name="Holly Jalota" userId="151c0755-ebdb-4543-b130-909b4e7f85d6" providerId="ADAL" clId="{942DC373-8B79-474E-9EF6-682153E52446}" dt="2024-04-02T13:38:55.022" v="16247"/>
          <ac:spMkLst>
            <pc:docMk/>
            <pc:sldMk cId="3339440601" sldId="2147377559"/>
            <ac:spMk id="34" creationId="{EFFB270F-8276-532A-734B-4A1940027C5F}"/>
          </ac:spMkLst>
        </pc:spChg>
        <pc:spChg chg="add del mod replST">
          <ac:chgData name="Holly Jalota" userId="151c0755-ebdb-4543-b130-909b4e7f85d6" providerId="ADAL" clId="{942DC373-8B79-474E-9EF6-682153E52446}" dt="2024-04-03T08:51:09.599" v="76980"/>
          <ac:spMkLst>
            <pc:docMk/>
            <pc:sldMk cId="3339440601" sldId="2147377559"/>
            <ac:spMk id="34" creationId="{F2D854A6-2D1E-C474-03EE-8993CEECD5B0}"/>
          </ac:spMkLst>
        </pc:spChg>
        <pc:spChg chg="add del mod replST">
          <ac:chgData name="Holly Jalota" userId="151c0755-ebdb-4543-b130-909b4e7f85d6" providerId="ADAL" clId="{942DC373-8B79-474E-9EF6-682153E52446}" dt="2024-04-02T13:39:04.450" v="16601"/>
          <ac:spMkLst>
            <pc:docMk/>
            <pc:sldMk cId="3339440601" sldId="2147377559"/>
            <ac:spMk id="35" creationId="{88F68A5E-86E3-C7EE-2E3B-70B51B1E9988}"/>
          </ac:spMkLst>
        </pc:spChg>
        <pc:spChg chg="add del mod replST">
          <ac:chgData name="Holly Jalota" userId="151c0755-ebdb-4543-b130-909b4e7f85d6" providerId="ADAL" clId="{942DC373-8B79-474E-9EF6-682153E52446}" dt="2024-04-03T08:51:20.979" v="77286"/>
          <ac:spMkLst>
            <pc:docMk/>
            <pc:sldMk cId="3339440601" sldId="2147377559"/>
            <ac:spMk id="35" creationId="{B91FB9AF-7D69-6D39-1B5C-19C9D55B4F58}"/>
          </ac:spMkLst>
        </pc:spChg>
        <pc:spChg chg="add del mod replST">
          <ac:chgData name="Holly Jalota" userId="151c0755-ebdb-4543-b130-909b4e7f85d6" providerId="ADAL" clId="{942DC373-8B79-474E-9EF6-682153E52446}" dt="2024-04-02T13:39:24.683" v="16933"/>
          <ac:spMkLst>
            <pc:docMk/>
            <pc:sldMk cId="3339440601" sldId="2147377559"/>
            <ac:spMk id="36" creationId="{0159EBE5-92FD-DDE9-0F71-B787A0F32494}"/>
          </ac:spMkLst>
        </pc:spChg>
        <pc:spChg chg="add del mod replST">
          <ac:chgData name="Holly Jalota" userId="151c0755-ebdb-4543-b130-909b4e7f85d6" providerId="ADAL" clId="{942DC373-8B79-474E-9EF6-682153E52446}" dt="2024-04-03T09:04:09.247" v="77592"/>
          <ac:spMkLst>
            <pc:docMk/>
            <pc:sldMk cId="3339440601" sldId="2147377559"/>
            <ac:spMk id="36" creationId="{68DCC332-3179-FFBB-39AE-AE3E93D954A8}"/>
          </ac:spMkLst>
        </pc:spChg>
        <pc:spChg chg="add del mod replST">
          <ac:chgData name="Holly Jalota" userId="151c0755-ebdb-4543-b130-909b4e7f85d6" providerId="ADAL" clId="{942DC373-8B79-474E-9EF6-682153E52446}" dt="2024-04-03T09:04:18.874" v="77906"/>
          <ac:spMkLst>
            <pc:docMk/>
            <pc:sldMk cId="3339440601" sldId="2147377559"/>
            <ac:spMk id="37" creationId="{2C00DD92-15B1-C412-8207-72BA7D881918}"/>
          </ac:spMkLst>
        </pc:spChg>
        <pc:spChg chg="add del mod replST">
          <ac:chgData name="Holly Jalota" userId="151c0755-ebdb-4543-b130-909b4e7f85d6" providerId="ADAL" clId="{942DC373-8B79-474E-9EF6-682153E52446}" dt="2024-04-02T13:39:35.806" v="17275"/>
          <ac:spMkLst>
            <pc:docMk/>
            <pc:sldMk cId="3339440601" sldId="2147377559"/>
            <ac:spMk id="37" creationId="{2C44D52E-3764-04E7-2B4C-DD293A81F3A0}"/>
          </ac:spMkLst>
        </pc:spChg>
        <pc:spChg chg="add del mod replST">
          <ac:chgData name="Holly Jalota" userId="151c0755-ebdb-4543-b130-909b4e7f85d6" providerId="ADAL" clId="{942DC373-8B79-474E-9EF6-682153E52446}" dt="2024-04-02T13:39:45.164" v="17607"/>
          <ac:spMkLst>
            <pc:docMk/>
            <pc:sldMk cId="3339440601" sldId="2147377559"/>
            <ac:spMk id="38" creationId="{4F29918A-45DC-6121-6E08-1BDB4BBFE160}"/>
          </ac:spMkLst>
        </pc:spChg>
        <pc:spChg chg="add del mod replST">
          <ac:chgData name="Holly Jalota" userId="151c0755-ebdb-4543-b130-909b4e7f85d6" providerId="ADAL" clId="{942DC373-8B79-474E-9EF6-682153E52446}" dt="2024-04-03T09:04:28.454" v="78231"/>
          <ac:spMkLst>
            <pc:docMk/>
            <pc:sldMk cId="3339440601" sldId="2147377559"/>
            <ac:spMk id="38" creationId="{6B94AE40-5A17-1EB6-910F-E4A89BA53AF4}"/>
          </ac:spMkLst>
        </pc:spChg>
        <pc:spChg chg="add del mod replST">
          <ac:chgData name="Holly Jalota" userId="151c0755-ebdb-4543-b130-909b4e7f85d6" providerId="ADAL" clId="{942DC373-8B79-474E-9EF6-682153E52446}" dt="2024-04-02T13:40:09.380" v="17939"/>
          <ac:spMkLst>
            <pc:docMk/>
            <pc:sldMk cId="3339440601" sldId="2147377559"/>
            <ac:spMk id="39" creationId="{9FA45BDD-5843-E553-BEA8-8AC491638D4A}"/>
          </ac:spMkLst>
        </pc:spChg>
        <pc:spChg chg="add del mod replST">
          <ac:chgData name="Holly Jalota" userId="151c0755-ebdb-4543-b130-909b4e7f85d6" providerId="ADAL" clId="{942DC373-8B79-474E-9EF6-682153E52446}" dt="2024-04-03T09:04:37.731" v="78559"/>
          <ac:spMkLst>
            <pc:docMk/>
            <pc:sldMk cId="3339440601" sldId="2147377559"/>
            <ac:spMk id="39" creationId="{FCD091BE-53DB-7AE6-86EC-5DF60B713A94}"/>
          </ac:spMkLst>
        </pc:spChg>
        <pc:spChg chg="add del mod replST">
          <ac:chgData name="Holly Jalota" userId="151c0755-ebdb-4543-b130-909b4e7f85d6" providerId="ADAL" clId="{942DC373-8B79-474E-9EF6-682153E52446}" dt="2024-04-02T16:13:21.237" v="18271"/>
          <ac:spMkLst>
            <pc:docMk/>
            <pc:sldMk cId="3339440601" sldId="2147377559"/>
            <ac:spMk id="40" creationId="{3B744F66-639A-A6C1-4E11-4D44E25F5B9B}"/>
          </ac:spMkLst>
        </pc:spChg>
        <pc:spChg chg="add del mod replST">
          <ac:chgData name="Holly Jalota" userId="151c0755-ebdb-4543-b130-909b4e7f85d6" providerId="ADAL" clId="{942DC373-8B79-474E-9EF6-682153E52446}" dt="2024-04-03T09:04:47.028" v="78879"/>
          <ac:spMkLst>
            <pc:docMk/>
            <pc:sldMk cId="3339440601" sldId="2147377559"/>
            <ac:spMk id="40" creationId="{638201FE-EEBD-9716-DFD4-C122016901BF}"/>
          </ac:spMkLst>
        </pc:spChg>
        <pc:spChg chg="add del mod replST">
          <ac:chgData name="Holly Jalota" userId="151c0755-ebdb-4543-b130-909b4e7f85d6" providerId="ADAL" clId="{942DC373-8B79-474E-9EF6-682153E52446}" dt="2024-04-02T16:13:32.403" v="18577"/>
          <ac:spMkLst>
            <pc:docMk/>
            <pc:sldMk cId="3339440601" sldId="2147377559"/>
            <ac:spMk id="41" creationId="{6DE2B272-3B41-D893-C15E-800BA0BF8675}"/>
          </ac:spMkLst>
        </pc:spChg>
        <pc:spChg chg="add del mod replST">
          <ac:chgData name="Holly Jalota" userId="151c0755-ebdb-4543-b130-909b4e7f85d6" providerId="ADAL" clId="{942DC373-8B79-474E-9EF6-682153E52446}" dt="2024-04-03T09:04:56.317" v="79184"/>
          <ac:spMkLst>
            <pc:docMk/>
            <pc:sldMk cId="3339440601" sldId="2147377559"/>
            <ac:spMk id="41" creationId="{B5E164AB-1FB8-B8D0-BC83-B49BC58C778D}"/>
          </ac:spMkLst>
        </pc:spChg>
        <pc:spChg chg="add del mod replST">
          <ac:chgData name="Holly Jalota" userId="151c0755-ebdb-4543-b130-909b4e7f85d6" providerId="ADAL" clId="{942DC373-8B79-474E-9EF6-682153E52446}" dt="2024-04-03T09:05:05.647" v="79555"/>
          <ac:spMkLst>
            <pc:docMk/>
            <pc:sldMk cId="3339440601" sldId="2147377559"/>
            <ac:spMk id="42" creationId="{54C5E624-3E8F-0546-4DA2-DDF05D49B7BB}"/>
          </ac:spMkLst>
        </pc:spChg>
        <pc:spChg chg="add del mod replST">
          <ac:chgData name="Holly Jalota" userId="151c0755-ebdb-4543-b130-909b4e7f85d6" providerId="ADAL" clId="{942DC373-8B79-474E-9EF6-682153E52446}" dt="2024-04-02T16:13:42.125" v="18884"/>
          <ac:spMkLst>
            <pc:docMk/>
            <pc:sldMk cId="3339440601" sldId="2147377559"/>
            <ac:spMk id="42" creationId="{57C70F49-BB52-7448-3FBB-9F4B08C734F3}"/>
          </ac:spMkLst>
        </pc:spChg>
        <pc:spChg chg="add del mod replST">
          <ac:chgData name="Holly Jalota" userId="151c0755-ebdb-4543-b130-909b4e7f85d6" providerId="ADAL" clId="{942DC373-8B79-474E-9EF6-682153E52446}" dt="2024-04-02T16:13:51.510" v="19189"/>
          <ac:spMkLst>
            <pc:docMk/>
            <pc:sldMk cId="3339440601" sldId="2147377559"/>
            <ac:spMk id="43" creationId="{1B4D515C-E9C8-079D-E99B-858FB3C74C31}"/>
          </ac:spMkLst>
        </pc:spChg>
        <pc:spChg chg="add del mod replST">
          <ac:chgData name="Holly Jalota" userId="151c0755-ebdb-4543-b130-909b4e7f85d6" providerId="ADAL" clId="{942DC373-8B79-474E-9EF6-682153E52446}" dt="2024-04-03T09:05:14.893" v="79860"/>
          <ac:spMkLst>
            <pc:docMk/>
            <pc:sldMk cId="3339440601" sldId="2147377559"/>
            <ac:spMk id="43" creationId="{2852824E-31BD-C542-B461-910F14647F4B}"/>
          </ac:spMkLst>
        </pc:spChg>
        <pc:spChg chg="add del mod replST">
          <ac:chgData name="Holly Jalota" userId="151c0755-ebdb-4543-b130-909b4e7f85d6" providerId="ADAL" clId="{942DC373-8B79-474E-9EF6-682153E52446}" dt="2024-04-03T09:05:48.513" v="80208"/>
          <ac:spMkLst>
            <pc:docMk/>
            <pc:sldMk cId="3339440601" sldId="2147377559"/>
            <ac:spMk id="44" creationId="{36D18D81-0966-A1C4-EC11-2D06EF4221A3}"/>
          </ac:spMkLst>
        </pc:spChg>
        <pc:spChg chg="add del mod replST">
          <ac:chgData name="Holly Jalota" userId="151c0755-ebdb-4543-b130-909b4e7f85d6" providerId="ADAL" clId="{942DC373-8B79-474E-9EF6-682153E52446}" dt="2024-04-02T16:14:00.794" v="19494"/>
          <ac:spMkLst>
            <pc:docMk/>
            <pc:sldMk cId="3339440601" sldId="2147377559"/>
            <ac:spMk id="44" creationId="{ABB1D7FE-06B0-1EA5-EBAA-84B0EC425DA4}"/>
          </ac:spMkLst>
        </pc:spChg>
        <pc:spChg chg="add del mod replST">
          <ac:chgData name="Holly Jalota" userId="151c0755-ebdb-4543-b130-909b4e7f85d6" providerId="ADAL" clId="{942DC373-8B79-474E-9EF6-682153E52446}" dt="2024-04-02T16:14:11.614" v="19807"/>
          <ac:spMkLst>
            <pc:docMk/>
            <pc:sldMk cId="3339440601" sldId="2147377559"/>
            <ac:spMk id="45" creationId="{38988312-8AAA-CA50-A40B-83FE721E687E}"/>
          </ac:spMkLst>
        </pc:spChg>
        <pc:spChg chg="add del mod replST">
          <ac:chgData name="Holly Jalota" userId="151c0755-ebdb-4543-b130-909b4e7f85d6" providerId="ADAL" clId="{942DC373-8B79-474E-9EF6-682153E52446}" dt="2024-04-03T09:05:57.957" v="80577"/>
          <ac:spMkLst>
            <pc:docMk/>
            <pc:sldMk cId="3339440601" sldId="2147377559"/>
            <ac:spMk id="45" creationId="{CCAF1282-9567-3A07-B970-8F4BFFEE1455}"/>
          </ac:spMkLst>
        </pc:spChg>
        <pc:spChg chg="add del mod replST">
          <ac:chgData name="Holly Jalota" userId="151c0755-ebdb-4543-b130-909b4e7f85d6" providerId="ADAL" clId="{942DC373-8B79-474E-9EF6-682153E52446}" dt="2024-04-02T16:14:21.894" v="20137"/>
          <ac:spMkLst>
            <pc:docMk/>
            <pc:sldMk cId="3339440601" sldId="2147377559"/>
            <ac:spMk id="46" creationId="{0DE9C9C6-2A5A-8589-0315-3E204DC28E9D}"/>
          </ac:spMkLst>
        </pc:spChg>
        <pc:spChg chg="add del mod replST">
          <ac:chgData name="Holly Jalota" userId="151c0755-ebdb-4543-b130-909b4e7f85d6" providerId="ADAL" clId="{942DC373-8B79-474E-9EF6-682153E52446}" dt="2024-04-03T09:06:07.249" v="80903"/>
          <ac:spMkLst>
            <pc:docMk/>
            <pc:sldMk cId="3339440601" sldId="2147377559"/>
            <ac:spMk id="46" creationId="{2C104E5F-1248-C40D-F53D-D489129ECD84}"/>
          </ac:spMkLst>
        </pc:spChg>
        <pc:spChg chg="add del mod replST">
          <ac:chgData name="Holly Jalota" userId="151c0755-ebdb-4543-b130-909b4e7f85d6" providerId="ADAL" clId="{942DC373-8B79-474E-9EF6-682153E52446}" dt="2024-04-03T09:06:34.460" v="81209"/>
          <ac:spMkLst>
            <pc:docMk/>
            <pc:sldMk cId="3339440601" sldId="2147377559"/>
            <ac:spMk id="47" creationId="{1A3031B2-7FED-6F0B-4B42-83B6A6B4BDB3}"/>
          </ac:spMkLst>
        </pc:spChg>
        <pc:spChg chg="add del mod replST">
          <ac:chgData name="Holly Jalota" userId="151c0755-ebdb-4543-b130-909b4e7f85d6" providerId="ADAL" clId="{942DC373-8B79-474E-9EF6-682153E52446}" dt="2024-04-02T16:14:31.691" v="20454"/>
          <ac:spMkLst>
            <pc:docMk/>
            <pc:sldMk cId="3339440601" sldId="2147377559"/>
            <ac:spMk id="47" creationId="{A230AF4C-131F-5E7F-072E-4FBB2DBB2EAE}"/>
          </ac:spMkLst>
        </pc:spChg>
        <pc:spChg chg="add del mod replST">
          <ac:chgData name="Holly Jalota" userId="151c0755-ebdb-4543-b130-909b4e7f85d6" providerId="ADAL" clId="{942DC373-8B79-474E-9EF6-682153E52446}" dt="2024-04-02T16:14:41.335" v="20762"/>
          <ac:spMkLst>
            <pc:docMk/>
            <pc:sldMk cId="3339440601" sldId="2147377559"/>
            <ac:spMk id="48" creationId="{BDACBCF7-32F6-77D2-9E69-F98876475A1E}"/>
          </ac:spMkLst>
        </pc:spChg>
        <pc:spChg chg="add del mod replST">
          <ac:chgData name="Holly Jalota" userId="151c0755-ebdb-4543-b130-909b4e7f85d6" providerId="ADAL" clId="{942DC373-8B79-474E-9EF6-682153E52446}" dt="2024-04-03T09:07:01.903" v="81515"/>
          <ac:spMkLst>
            <pc:docMk/>
            <pc:sldMk cId="3339440601" sldId="2147377559"/>
            <ac:spMk id="48" creationId="{C6C95B41-436E-95C8-11BE-4B167702624E}"/>
          </ac:spMkLst>
        </pc:spChg>
        <pc:spChg chg="add del mod replST">
          <ac:chgData name="Holly Jalota" userId="151c0755-ebdb-4543-b130-909b4e7f85d6" providerId="ADAL" clId="{942DC373-8B79-474E-9EF6-682153E52446}" dt="2024-04-02T16:14:50.625" v="21068"/>
          <ac:spMkLst>
            <pc:docMk/>
            <pc:sldMk cId="3339440601" sldId="2147377559"/>
            <ac:spMk id="49" creationId="{7924C403-B171-BED8-2AC2-4DDEA9B25E7A}"/>
          </ac:spMkLst>
        </pc:spChg>
        <pc:spChg chg="add del mod replST">
          <ac:chgData name="Holly Jalota" userId="151c0755-ebdb-4543-b130-909b4e7f85d6" providerId="ADAL" clId="{942DC373-8B79-474E-9EF6-682153E52446}" dt="2024-04-03T09:07:51.200" v="81839"/>
          <ac:spMkLst>
            <pc:docMk/>
            <pc:sldMk cId="3339440601" sldId="2147377559"/>
            <ac:spMk id="49" creationId="{E44E635D-C09E-5094-CAFC-1173A5AECEA9}"/>
          </ac:spMkLst>
        </pc:spChg>
        <pc:spChg chg="add del mod replST">
          <ac:chgData name="Holly Jalota" userId="151c0755-ebdb-4543-b130-909b4e7f85d6" providerId="ADAL" clId="{942DC373-8B79-474E-9EF6-682153E52446}" dt="2024-04-02T16:15:00.003" v="21375"/>
          <ac:spMkLst>
            <pc:docMk/>
            <pc:sldMk cId="3339440601" sldId="2147377559"/>
            <ac:spMk id="50" creationId="{83D4C93E-1A95-F10F-FC5E-EBE6B20F9648}"/>
          </ac:spMkLst>
        </pc:spChg>
        <pc:spChg chg="add del mod replST">
          <ac:chgData name="Holly Jalota" userId="151c0755-ebdb-4543-b130-909b4e7f85d6" providerId="ADAL" clId="{942DC373-8B79-474E-9EF6-682153E52446}" dt="2024-04-03T09:08:02.351" v="82144"/>
          <ac:spMkLst>
            <pc:docMk/>
            <pc:sldMk cId="3339440601" sldId="2147377559"/>
            <ac:spMk id="50" creationId="{D5A06F77-A035-1B69-1984-49BBB453E263}"/>
          </ac:spMkLst>
        </pc:spChg>
        <pc:spChg chg="add del mod replST">
          <ac:chgData name="Holly Jalota" userId="151c0755-ebdb-4543-b130-909b4e7f85d6" providerId="ADAL" clId="{942DC373-8B79-474E-9EF6-682153E52446}" dt="2024-04-03T09:08:31.576" v="82503"/>
          <ac:spMkLst>
            <pc:docMk/>
            <pc:sldMk cId="3339440601" sldId="2147377559"/>
            <ac:spMk id="51" creationId="{4ED4A52A-B0CC-F3D5-E7EB-67474B85F520}"/>
          </ac:spMkLst>
        </pc:spChg>
        <pc:spChg chg="add del mod replST">
          <ac:chgData name="Holly Jalota" userId="151c0755-ebdb-4543-b130-909b4e7f85d6" providerId="ADAL" clId="{942DC373-8B79-474E-9EF6-682153E52446}" dt="2024-04-02T16:15:09.524" v="21720"/>
          <ac:spMkLst>
            <pc:docMk/>
            <pc:sldMk cId="3339440601" sldId="2147377559"/>
            <ac:spMk id="51" creationId="{6E3C8A7C-0ACA-6F80-DC3A-47D2A3464C74}"/>
          </ac:spMkLst>
        </pc:spChg>
        <pc:spChg chg="add del mod replST">
          <ac:chgData name="Holly Jalota" userId="151c0755-ebdb-4543-b130-909b4e7f85d6" providerId="ADAL" clId="{942DC373-8B79-474E-9EF6-682153E52446}" dt="2024-04-03T10:32:09.188" v="82839"/>
          <ac:spMkLst>
            <pc:docMk/>
            <pc:sldMk cId="3339440601" sldId="2147377559"/>
            <ac:spMk id="52" creationId="{8CC9F891-FB04-A5DB-8056-4593D6BC5E06}"/>
          </ac:spMkLst>
        </pc:spChg>
        <pc:spChg chg="add del mod replST">
          <ac:chgData name="Holly Jalota" userId="151c0755-ebdb-4543-b130-909b4e7f85d6" providerId="ADAL" clId="{942DC373-8B79-474E-9EF6-682153E52446}" dt="2024-04-02T16:15:18.756" v="22065"/>
          <ac:spMkLst>
            <pc:docMk/>
            <pc:sldMk cId="3339440601" sldId="2147377559"/>
            <ac:spMk id="52" creationId="{D83EDD86-B0A7-D8CF-378F-79C9A1EA9C9C}"/>
          </ac:spMkLst>
        </pc:spChg>
        <pc:spChg chg="add del mod replST">
          <ac:chgData name="Holly Jalota" userId="151c0755-ebdb-4543-b130-909b4e7f85d6" providerId="ADAL" clId="{942DC373-8B79-474E-9EF6-682153E52446}" dt="2024-04-02T16:15:27.983" v="22371"/>
          <ac:spMkLst>
            <pc:docMk/>
            <pc:sldMk cId="3339440601" sldId="2147377559"/>
            <ac:spMk id="53" creationId="{69D3537F-61E8-6853-77DE-F65478015A39}"/>
          </ac:spMkLst>
        </pc:spChg>
        <pc:spChg chg="add del mod replST">
          <ac:chgData name="Holly Jalota" userId="151c0755-ebdb-4543-b130-909b4e7f85d6" providerId="ADAL" clId="{942DC373-8B79-474E-9EF6-682153E52446}" dt="2024-04-03T10:32:18.818" v="83197"/>
          <ac:spMkLst>
            <pc:docMk/>
            <pc:sldMk cId="3339440601" sldId="2147377559"/>
            <ac:spMk id="53" creationId="{B51F1720-40B6-9198-D654-B57E3405B179}"/>
          </ac:spMkLst>
        </pc:spChg>
        <pc:spChg chg="add del mod replST">
          <ac:chgData name="Holly Jalota" userId="151c0755-ebdb-4543-b130-909b4e7f85d6" providerId="ADAL" clId="{942DC373-8B79-474E-9EF6-682153E52446}" dt="2024-04-03T10:32:28.189" v="83570"/>
          <ac:spMkLst>
            <pc:docMk/>
            <pc:sldMk cId="3339440601" sldId="2147377559"/>
            <ac:spMk id="54" creationId="{48022054-AB4A-9F5B-9CAF-A44D533AB615}"/>
          </ac:spMkLst>
        </pc:spChg>
        <pc:spChg chg="add del mod replST">
          <ac:chgData name="Holly Jalota" userId="151c0755-ebdb-4543-b130-909b4e7f85d6" providerId="ADAL" clId="{942DC373-8B79-474E-9EF6-682153E52446}" dt="2024-04-02T16:15:37.507" v="22688"/>
          <ac:spMkLst>
            <pc:docMk/>
            <pc:sldMk cId="3339440601" sldId="2147377559"/>
            <ac:spMk id="54" creationId="{E38BDD72-3398-F9FF-D731-44A032B7E22A}"/>
          </ac:spMkLst>
        </pc:spChg>
        <pc:spChg chg="add del mod replST">
          <ac:chgData name="Holly Jalota" userId="151c0755-ebdb-4543-b130-909b4e7f85d6" providerId="ADAL" clId="{942DC373-8B79-474E-9EF6-682153E52446}" dt="2024-04-03T10:32:37.456" v="83953"/>
          <ac:spMkLst>
            <pc:docMk/>
            <pc:sldMk cId="3339440601" sldId="2147377559"/>
            <ac:spMk id="55" creationId="{4DC3875F-1B6D-135D-22C0-5C18DBB53291}"/>
          </ac:spMkLst>
        </pc:spChg>
        <pc:spChg chg="add del mod replST">
          <ac:chgData name="Holly Jalota" userId="151c0755-ebdb-4543-b130-909b4e7f85d6" providerId="ADAL" clId="{942DC373-8B79-474E-9EF6-682153E52446}" dt="2024-04-02T16:15:46.873" v="23023"/>
          <ac:spMkLst>
            <pc:docMk/>
            <pc:sldMk cId="3339440601" sldId="2147377559"/>
            <ac:spMk id="55" creationId="{FED0D2DA-0C7D-EC38-24F2-E3D0F30BE955}"/>
          </ac:spMkLst>
        </pc:spChg>
        <pc:spChg chg="add del mod replST">
          <ac:chgData name="Holly Jalota" userId="151c0755-ebdb-4543-b130-909b4e7f85d6" providerId="ADAL" clId="{942DC373-8B79-474E-9EF6-682153E52446}" dt="2024-04-03T10:32:46.705" v="84315"/>
          <ac:spMkLst>
            <pc:docMk/>
            <pc:sldMk cId="3339440601" sldId="2147377559"/>
            <ac:spMk id="56" creationId="{53C9DEA4-79C8-0D9F-99DF-CA4DAAFBEDCC}"/>
          </ac:spMkLst>
        </pc:spChg>
        <pc:spChg chg="add del mod replST">
          <ac:chgData name="Holly Jalota" userId="151c0755-ebdb-4543-b130-909b4e7f85d6" providerId="ADAL" clId="{942DC373-8B79-474E-9EF6-682153E52446}" dt="2024-04-02T16:15:57.696" v="23332"/>
          <ac:spMkLst>
            <pc:docMk/>
            <pc:sldMk cId="3339440601" sldId="2147377559"/>
            <ac:spMk id="56" creationId="{82615891-B5A3-1EE2-778E-62C1DCAF6966}"/>
          </ac:spMkLst>
        </pc:spChg>
        <pc:spChg chg="add del mod replST">
          <ac:chgData name="Holly Jalota" userId="151c0755-ebdb-4543-b130-909b4e7f85d6" providerId="ADAL" clId="{942DC373-8B79-474E-9EF6-682153E52446}" dt="2024-04-02T16:16:06.898" v="23642"/>
          <ac:spMkLst>
            <pc:docMk/>
            <pc:sldMk cId="3339440601" sldId="2147377559"/>
            <ac:spMk id="57" creationId="{76CC4FE0-0C25-AD8F-B8EE-89B5B5349401}"/>
          </ac:spMkLst>
        </pc:spChg>
        <pc:spChg chg="add del mod replST">
          <ac:chgData name="Holly Jalota" userId="151c0755-ebdb-4543-b130-909b4e7f85d6" providerId="ADAL" clId="{942DC373-8B79-474E-9EF6-682153E52446}" dt="2024-04-03T10:32:56.170" v="84673"/>
          <ac:spMkLst>
            <pc:docMk/>
            <pc:sldMk cId="3339440601" sldId="2147377559"/>
            <ac:spMk id="57" creationId="{8BE0D8C5-2F90-24E3-9351-0EE77660688D}"/>
          </ac:spMkLst>
        </pc:spChg>
        <pc:spChg chg="add del mod replST">
          <ac:chgData name="Holly Jalota" userId="151c0755-ebdb-4543-b130-909b4e7f85d6" providerId="ADAL" clId="{942DC373-8B79-474E-9EF6-682153E52446}" dt="2024-04-03T10:33:17.185" v="85030"/>
          <ac:spMkLst>
            <pc:docMk/>
            <pc:sldMk cId="3339440601" sldId="2147377559"/>
            <ac:spMk id="58" creationId="{117AA79C-9A6A-10FF-0775-DE01D7BEE3FB}"/>
          </ac:spMkLst>
        </pc:spChg>
        <pc:spChg chg="add del mod replST">
          <ac:chgData name="Holly Jalota" userId="151c0755-ebdb-4543-b130-909b4e7f85d6" providerId="ADAL" clId="{942DC373-8B79-474E-9EF6-682153E52446}" dt="2024-04-02T16:16:16.941" v="23970"/>
          <ac:spMkLst>
            <pc:docMk/>
            <pc:sldMk cId="3339440601" sldId="2147377559"/>
            <ac:spMk id="58" creationId="{148B20C2-1FB7-0C80-886B-E122C1498ECE}"/>
          </ac:spMkLst>
        </pc:spChg>
        <pc:spChg chg="add del mod replST">
          <ac:chgData name="Holly Jalota" userId="151c0755-ebdb-4543-b130-909b4e7f85d6" providerId="ADAL" clId="{942DC373-8B79-474E-9EF6-682153E52446}" dt="2024-04-02T16:16:26.268" v="24294"/>
          <ac:spMkLst>
            <pc:docMk/>
            <pc:sldMk cId="3339440601" sldId="2147377559"/>
            <ac:spMk id="59" creationId="{53AEE887-F07A-5A42-2A42-ED5431E7DB1A}"/>
          </ac:spMkLst>
        </pc:spChg>
        <pc:spChg chg="add del mod replST">
          <ac:chgData name="Holly Jalota" userId="151c0755-ebdb-4543-b130-909b4e7f85d6" providerId="ADAL" clId="{942DC373-8B79-474E-9EF6-682153E52446}" dt="2024-04-03T10:33:26.416" v="85428"/>
          <ac:spMkLst>
            <pc:docMk/>
            <pc:sldMk cId="3339440601" sldId="2147377559"/>
            <ac:spMk id="59" creationId="{EE480D39-5C2F-BEA5-8A90-3C7274890F46}"/>
          </ac:spMkLst>
        </pc:spChg>
        <pc:spChg chg="add del mod replST">
          <ac:chgData name="Holly Jalota" userId="151c0755-ebdb-4543-b130-909b4e7f85d6" providerId="ADAL" clId="{942DC373-8B79-474E-9EF6-682153E52446}" dt="2024-04-03T10:33:35.698" v="85774"/>
          <ac:spMkLst>
            <pc:docMk/>
            <pc:sldMk cId="3339440601" sldId="2147377559"/>
            <ac:spMk id="60" creationId="{22DA70B2-F0E1-4F19-80B0-2F293DB05B74}"/>
          </ac:spMkLst>
        </pc:spChg>
        <pc:spChg chg="add del mod replST">
          <ac:chgData name="Holly Jalota" userId="151c0755-ebdb-4543-b130-909b4e7f85d6" providerId="ADAL" clId="{942DC373-8B79-474E-9EF6-682153E52446}" dt="2024-04-02T16:16:35.470" v="24638"/>
          <ac:spMkLst>
            <pc:docMk/>
            <pc:sldMk cId="3339440601" sldId="2147377559"/>
            <ac:spMk id="60" creationId="{D174497B-FE8D-E1EC-E361-FBC190F2ACAA}"/>
          </ac:spMkLst>
        </pc:spChg>
        <pc:spChg chg="add del mod replST">
          <ac:chgData name="Holly Jalota" userId="151c0755-ebdb-4543-b130-909b4e7f85d6" providerId="ADAL" clId="{942DC373-8B79-474E-9EF6-682153E52446}" dt="2024-04-03T10:33:44.938" v="86133"/>
          <ac:spMkLst>
            <pc:docMk/>
            <pc:sldMk cId="3339440601" sldId="2147377559"/>
            <ac:spMk id="61" creationId="{3A54148D-C2EB-FB07-C6C2-B37A681ACBD2}"/>
          </ac:spMkLst>
        </pc:spChg>
        <pc:spChg chg="add del mod replST">
          <ac:chgData name="Holly Jalota" userId="151c0755-ebdb-4543-b130-909b4e7f85d6" providerId="ADAL" clId="{942DC373-8B79-474E-9EF6-682153E52446}" dt="2024-04-02T16:16:44.800" v="24967"/>
          <ac:spMkLst>
            <pc:docMk/>
            <pc:sldMk cId="3339440601" sldId="2147377559"/>
            <ac:spMk id="61" creationId="{D4323AF9-B998-9DB2-2869-017B3D95D4D3}"/>
          </ac:spMkLst>
        </pc:spChg>
        <pc:spChg chg="add del mod replST">
          <ac:chgData name="Holly Jalota" userId="151c0755-ebdb-4543-b130-909b4e7f85d6" providerId="ADAL" clId="{942DC373-8B79-474E-9EF6-682153E52446}" dt="2024-04-02T16:16:55.569" v="25275"/>
          <ac:spMkLst>
            <pc:docMk/>
            <pc:sldMk cId="3339440601" sldId="2147377559"/>
            <ac:spMk id="62" creationId="{058DBC56-D2C8-0783-1208-A8CE4D7FBFDD}"/>
          </ac:spMkLst>
        </pc:spChg>
        <pc:spChg chg="add del mod replST">
          <ac:chgData name="Holly Jalota" userId="151c0755-ebdb-4543-b130-909b4e7f85d6" providerId="ADAL" clId="{942DC373-8B79-474E-9EF6-682153E52446}" dt="2024-04-03T10:33:54.297" v="86548"/>
          <ac:spMkLst>
            <pc:docMk/>
            <pc:sldMk cId="3339440601" sldId="2147377559"/>
            <ac:spMk id="62" creationId="{CA32DA67-0D9A-EAFB-46E8-8D2D67E384A4}"/>
          </ac:spMkLst>
        </pc:spChg>
        <pc:spChg chg="add del mod replST">
          <ac:chgData name="Holly Jalota" userId="151c0755-ebdb-4543-b130-909b4e7f85d6" providerId="ADAL" clId="{942DC373-8B79-474E-9EF6-682153E52446}" dt="2024-04-02T16:17:05.057" v="25601"/>
          <ac:spMkLst>
            <pc:docMk/>
            <pc:sldMk cId="3339440601" sldId="2147377559"/>
            <ac:spMk id="63" creationId="{23AFE498-B9D1-C97E-F6FF-FB5BBA51AE38}"/>
          </ac:spMkLst>
        </pc:spChg>
        <pc:spChg chg="add del mod replST">
          <ac:chgData name="Holly Jalota" userId="151c0755-ebdb-4543-b130-909b4e7f85d6" providerId="ADAL" clId="{942DC373-8B79-474E-9EF6-682153E52446}" dt="2024-04-03T10:34:03.708" v="86959"/>
          <ac:spMkLst>
            <pc:docMk/>
            <pc:sldMk cId="3339440601" sldId="2147377559"/>
            <ac:spMk id="63" creationId="{D759C7D1-0EA0-B185-C5FF-8DF515F245B5}"/>
          </ac:spMkLst>
        </pc:spChg>
        <pc:spChg chg="add del mod replST">
          <ac:chgData name="Holly Jalota" userId="151c0755-ebdb-4543-b130-909b4e7f85d6" providerId="ADAL" clId="{942DC373-8B79-474E-9EF6-682153E52446}" dt="2024-04-02T16:17:14.413" v="25940"/>
          <ac:spMkLst>
            <pc:docMk/>
            <pc:sldMk cId="3339440601" sldId="2147377559"/>
            <ac:spMk id="64" creationId="{8C0EEA45-BEF1-8FE5-471C-75D477CCE9F3}"/>
          </ac:spMkLst>
        </pc:spChg>
        <pc:spChg chg="add del mod replST">
          <ac:chgData name="Holly Jalota" userId="151c0755-ebdb-4543-b130-909b4e7f85d6" providerId="ADAL" clId="{942DC373-8B79-474E-9EF6-682153E52446}" dt="2024-04-02T16:17:23.715" v="26268"/>
          <ac:spMkLst>
            <pc:docMk/>
            <pc:sldMk cId="3339440601" sldId="2147377559"/>
            <ac:spMk id="65" creationId="{CE70E6AD-833A-FB22-6609-CEED26921659}"/>
          </ac:spMkLst>
        </pc:spChg>
        <pc:spChg chg="add del mod replST">
          <ac:chgData name="Holly Jalota" userId="151c0755-ebdb-4543-b130-909b4e7f85d6" providerId="ADAL" clId="{942DC373-8B79-474E-9EF6-682153E52446}" dt="2024-04-02T16:17:33.010" v="26600"/>
          <ac:spMkLst>
            <pc:docMk/>
            <pc:sldMk cId="3339440601" sldId="2147377559"/>
            <ac:spMk id="66" creationId="{37ED9334-1479-A678-90C0-4BAF4A25ACE6}"/>
          </ac:spMkLst>
        </pc:spChg>
        <pc:spChg chg="add del mod replST">
          <ac:chgData name="Holly Jalota" userId="151c0755-ebdb-4543-b130-909b4e7f85d6" providerId="ADAL" clId="{942DC373-8B79-474E-9EF6-682153E52446}" dt="2024-04-02T16:17:42.285" v="26909"/>
          <ac:spMkLst>
            <pc:docMk/>
            <pc:sldMk cId="3339440601" sldId="2147377559"/>
            <ac:spMk id="67" creationId="{C1DA34A9-35FF-9803-193C-526F4E993F7B}"/>
          </ac:spMkLst>
        </pc:spChg>
        <pc:spChg chg="add del mod replST">
          <ac:chgData name="Holly Jalota" userId="151c0755-ebdb-4543-b130-909b4e7f85d6" providerId="ADAL" clId="{942DC373-8B79-474E-9EF6-682153E52446}" dt="2024-04-02T16:17:51.495" v="27216"/>
          <ac:spMkLst>
            <pc:docMk/>
            <pc:sldMk cId="3339440601" sldId="2147377559"/>
            <ac:spMk id="68" creationId="{30DD4D23-68D1-D45D-DECF-6D405E50100C}"/>
          </ac:spMkLst>
        </pc:spChg>
        <pc:spChg chg="add del mod replST">
          <ac:chgData name="Holly Jalota" userId="151c0755-ebdb-4543-b130-909b4e7f85d6" providerId="ADAL" clId="{942DC373-8B79-474E-9EF6-682153E52446}" dt="2024-04-02T16:18:02.182" v="27543"/>
          <ac:spMkLst>
            <pc:docMk/>
            <pc:sldMk cId="3339440601" sldId="2147377559"/>
            <ac:spMk id="69" creationId="{CFD615C3-117A-304C-A360-1A17DA76A8C0}"/>
          </ac:spMkLst>
        </pc:spChg>
        <pc:spChg chg="add del mod replST">
          <ac:chgData name="Holly Jalota" userId="151c0755-ebdb-4543-b130-909b4e7f85d6" providerId="ADAL" clId="{942DC373-8B79-474E-9EF6-682153E52446}" dt="2024-04-02T16:18:11.482" v="27901"/>
          <ac:spMkLst>
            <pc:docMk/>
            <pc:sldMk cId="3339440601" sldId="2147377559"/>
            <ac:spMk id="70" creationId="{30195589-A027-9C17-7F6D-66EC5B7A2E5D}"/>
          </ac:spMkLst>
        </pc:spChg>
        <pc:spChg chg="add del mod replST">
          <ac:chgData name="Holly Jalota" userId="151c0755-ebdb-4543-b130-909b4e7f85d6" providerId="ADAL" clId="{942DC373-8B79-474E-9EF6-682153E52446}" dt="2024-04-02T16:18:20.772" v="28252"/>
          <ac:spMkLst>
            <pc:docMk/>
            <pc:sldMk cId="3339440601" sldId="2147377559"/>
            <ac:spMk id="71" creationId="{E8CED8CE-FF43-A4EE-90B3-1DF5841C4A43}"/>
          </ac:spMkLst>
        </pc:spChg>
        <pc:spChg chg="add del mod replST">
          <ac:chgData name="Holly Jalota" userId="151c0755-ebdb-4543-b130-909b4e7f85d6" providerId="ADAL" clId="{942DC373-8B79-474E-9EF6-682153E52446}" dt="2024-04-02T16:18:30.100" v="28575"/>
          <ac:spMkLst>
            <pc:docMk/>
            <pc:sldMk cId="3339440601" sldId="2147377559"/>
            <ac:spMk id="72" creationId="{C1AD062D-CA21-D5EF-11F4-2BE56CAE88FA}"/>
          </ac:spMkLst>
        </pc:spChg>
        <pc:spChg chg="add del mod replST">
          <ac:chgData name="Holly Jalota" userId="151c0755-ebdb-4543-b130-909b4e7f85d6" providerId="ADAL" clId="{942DC373-8B79-474E-9EF6-682153E52446}" dt="2024-04-02T16:18:39.352" v="28925"/>
          <ac:spMkLst>
            <pc:docMk/>
            <pc:sldMk cId="3339440601" sldId="2147377559"/>
            <ac:spMk id="73" creationId="{BF4C4C1F-96B7-9EA8-FC50-4D1B55418D0C}"/>
          </ac:spMkLst>
        </pc:spChg>
        <pc:spChg chg="add del mod replST">
          <ac:chgData name="Holly Jalota" userId="151c0755-ebdb-4543-b130-909b4e7f85d6" providerId="ADAL" clId="{942DC373-8B79-474E-9EF6-682153E52446}" dt="2024-04-02T16:18:48.620" v="29257"/>
          <ac:spMkLst>
            <pc:docMk/>
            <pc:sldMk cId="3339440601" sldId="2147377559"/>
            <ac:spMk id="74" creationId="{4684D2C4-4C0C-1A1B-228F-558D015DE717}"/>
          </ac:spMkLst>
        </pc:spChg>
        <pc:spChg chg="add del mod replST">
          <ac:chgData name="Holly Jalota" userId="151c0755-ebdb-4543-b130-909b4e7f85d6" providerId="ADAL" clId="{942DC373-8B79-474E-9EF6-682153E52446}" dt="2024-04-02T16:18:57.875" v="29590"/>
          <ac:spMkLst>
            <pc:docMk/>
            <pc:sldMk cId="3339440601" sldId="2147377559"/>
            <ac:spMk id="75" creationId="{411F5C07-2D93-FE30-2065-065C79A012B4}"/>
          </ac:spMkLst>
        </pc:spChg>
        <pc:spChg chg="add del mod replST">
          <ac:chgData name="Holly Jalota" userId="151c0755-ebdb-4543-b130-909b4e7f85d6" providerId="ADAL" clId="{942DC373-8B79-474E-9EF6-682153E52446}" dt="2024-04-02T16:19:08.707" v="29913"/>
          <ac:spMkLst>
            <pc:docMk/>
            <pc:sldMk cId="3339440601" sldId="2147377559"/>
            <ac:spMk id="76" creationId="{9F7B67DF-45A3-0307-8E00-4D73AFC6B6BB}"/>
          </ac:spMkLst>
        </pc:spChg>
        <pc:spChg chg="add del mod replST">
          <ac:chgData name="Holly Jalota" userId="151c0755-ebdb-4543-b130-909b4e7f85d6" providerId="ADAL" clId="{942DC373-8B79-474E-9EF6-682153E52446}" dt="2024-04-02T16:19:33.905" v="30219"/>
          <ac:spMkLst>
            <pc:docMk/>
            <pc:sldMk cId="3339440601" sldId="2147377559"/>
            <ac:spMk id="77" creationId="{0B998933-35F8-1E2A-745E-9045C9FC6A7F}"/>
          </ac:spMkLst>
        </pc:spChg>
        <pc:spChg chg="add del mod replST">
          <ac:chgData name="Holly Jalota" userId="151c0755-ebdb-4543-b130-909b4e7f85d6" providerId="ADAL" clId="{942DC373-8B79-474E-9EF6-682153E52446}" dt="2024-04-02T16:19:43.147" v="30525"/>
          <ac:spMkLst>
            <pc:docMk/>
            <pc:sldMk cId="3339440601" sldId="2147377559"/>
            <ac:spMk id="78" creationId="{F984EA46-25A6-0F21-3A7F-E2FC11F29C2E}"/>
          </ac:spMkLst>
        </pc:spChg>
        <pc:spChg chg="add del mod replST">
          <ac:chgData name="Holly Jalota" userId="151c0755-ebdb-4543-b130-909b4e7f85d6" providerId="ADAL" clId="{942DC373-8B79-474E-9EF6-682153E52446}" dt="2024-04-02T16:19:52.564" v="30847"/>
          <ac:spMkLst>
            <pc:docMk/>
            <pc:sldMk cId="3339440601" sldId="2147377559"/>
            <ac:spMk id="79" creationId="{E8D444F3-556A-4623-DB96-5C50E0F23344}"/>
          </ac:spMkLst>
        </pc:spChg>
        <pc:spChg chg="add del mod replST">
          <ac:chgData name="Holly Jalota" userId="151c0755-ebdb-4543-b130-909b4e7f85d6" providerId="ADAL" clId="{942DC373-8B79-474E-9EF6-682153E52446}" dt="2024-04-02T16:20:21.203" v="31152"/>
          <ac:spMkLst>
            <pc:docMk/>
            <pc:sldMk cId="3339440601" sldId="2147377559"/>
            <ac:spMk id="80" creationId="{3742BA99-BF99-9D4E-C4A6-2ED8BB73A2CA}"/>
          </ac:spMkLst>
        </pc:spChg>
        <pc:spChg chg="add del mod replST">
          <ac:chgData name="Holly Jalota" userId="151c0755-ebdb-4543-b130-909b4e7f85d6" providerId="ADAL" clId="{942DC373-8B79-474E-9EF6-682153E52446}" dt="2024-04-02T16:20:32.371" v="31459"/>
          <ac:spMkLst>
            <pc:docMk/>
            <pc:sldMk cId="3339440601" sldId="2147377559"/>
            <ac:spMk id="81" creationId="{F1DCB0C4-68D8-9E13-F3F7-35E6CD120C32}"/>
          </ac:spMkLst>
        </pc:spChg>
        <pc:spChg chg="add del mod replST">
          <ac:chgData name="Holly Jalota" userId="151c0755-ebdb-4543-b130-909b4e7f85d6" providerId="ADAL" clId="{942DC373-8B79-474E-9EF6-682153E52446}" dt="2024-04-02T16:20:41.597" v="31764"/>
          <ac:spMkLst>
            <pc:docMk/>
            <pc:sldMk cId="3339440601" sldId="2147377559"/>
            <ac:spMk id="82" creationId="{FFF9C076-190A-AB90-92F2-7C758738C89D}"/>
          </ac:spMkLst>
        </pc:spChg>
        <pc:spChg chg="add del mod replST">
          <ac:chgData name="Holly Jalota" userId="151c0755-ebdb-4543-b130-909b4e7f85d6" providerId="ADAL" clId="{942DC373-8B79-474E-9EF6-682153E52446}" dt="2024-04-02T16:20:52.752" v="32069"/>
          <ac:spMkLst>
            <pc:docMk/>
            <pc:sldMk cId="3339440601" sldId="2147377559"/>
            <ac:spMk id="83" creationId="{FFBB8C19-3176-B8CC-ABCF-46CBAF31E338}"/>
          </ac:spMkLst>
        </pc:spChg>
        <pc:spChg chg="add del mod replST">
          <ac:chgData name="Holly Jalota" userId="151c0755-ebdb-4543-b130-909b4e7f85d6" providerId="ADAL" clId="{942DC373-8B79-474E-9EF6-682153E52446}" dt="2024-04-02T16:21:02.539" v="32375"/>
          <ac:spMkLst>
            <pc:docMk/>
            <pc:sldMk cId="3339440601" sldId="2147377559"/>
            <ac:spMk id="84" creationId="{019784B8-1698-DCBD-E0A4-5A8BD1E229E3}"/>
          </ac:spMkLst>
        </pc:spChg>
        <pc:spChg chg="add del mod replST">
          <ac:chgData name="Holly Jalota" userId="151c0755-ebdb-4543-b130-909b4e7f85d6" providerId="ADAL" clId="{942DC373-8B79-474E-9EF6-682153E52446}" dt="2024-04-02T16:21:12.067" v="32680"/>
          <ac:spMkLst>
            <pc:docMk/>
            <pc:sldMk cId="3339440601" sldId="2147377559"/>
            <ac:spMk id="85" creationId="{A00165F6-26EF-09C4-50DA-4B40F16A1260}"/>
          </ac:spMkLst>
        </pc:spChg>
        <pc:spChg chg="add del mod replST">
          <ac:chgData name="Holly Jalota" userId="151c0755-ebdb-4543-b130-909b4e7f85d6" providerId="ADAL" clId="{942DC373-8B79-474E-9EF6-682153E52446}" dt="2024-04-02T16:21:21.387" v="32985"/>
          <ac:spMkLst>
            <pc:docMk/>
            <pc:sldMk cId="3339440601" sldId="2147377559"/>
            <ac:spMk id="86" creationId="{F61BCBD2-88BC-3AA6-4DE6-66294EC08D33}"/>
          </ac:spMkLst>
        </pc:spChg>
        <pc:spChg chg="add del mod replST">
          <ac:chgData name="Holly Jalota" userId="151c0755-ebdb-4543-b130-909b4e7f85d6" providerId="ADAL" clId="{942DC373-8B79-474E-9EF6-682153E52446}" dt="2024-04-02T16:21:33.687" v="33291"/>
          <ac:spMkLst>
            <pc:docMk/>
            <pc:sldMk cId="3339440601" sldId="2147377559"/>
            <ac:spMk id="87" creationId="{E2B13D3A-4D00-C9BC-BA12-E0C2F88FEC17}"/>
          </ac:spMkLst>
        </pc:spChg>
        <pc:spChg chg="add del mod replST">
          <ac:chgData name="Holly Jalota" userId="151c0755-ebdb-4543-b130-909b4e7f85d6" providerId="ADAL" clId="{942DC373-8B79-474E-9EF6-682153E52446}" dt="2024-04-02T16:21:44.508" v="33597"/>
          <ac:spMkLst>
            <pc:docMk/>
            <pc:sldMk cId="3339440601" sldId="2147377559"/>
            <ac:spMk id="88" creationId="{48B93796-BCE9-CCE4-C48A-374324618CE0}"/>
          </ac:spMkLst>
        </pc:spChg>
        <pc:spChg chg="add del mod replST">
          <ac:chgData name="Holly Jalota" userId="151c0755-ebdb-4543-b130-909b4e7f85d6" providerId="ADAL" clId="{942DC373-8B79-474E-9EF6-682153E52446}" dt="2024-04-02T16:21:56.082" v="33903"/>
          <ac:spMkLst>
            <pc:docMk/>
            <pc:sldMk cId="3339440601" sldId="2147377559"/>
            <ac:spMk id="89" creationId="{9B02CCD7-6C8A-3E63-51C8-3C7DE6E38A19}"/>
          </ac:spMkLst>
        </pc:spChg>
        <pc:spChg chg="add del mod replST">
          <ac:chgData name="Holly Jalota" userId="151c0755-ebdb-4543-b130-909b4e7f85d6" providerId="ADAL" clId="{942DC373-8B79-474E-9EF6-682153E52446}" dt="2024-04-02T16:22:08.894" v="34210"/>
          <ac:spMkLst>
            <pc:docMk/>
            <pc:sldMk cId="3339440601" sldId="2147377559"/>
            <ac:spMk id="90" creationId="{6AE8D20B-ED7A-4076-DB4C-0A5B209C7A2B}"/>
          </ac:spMkLst>
        </pc:spChg>
        <pc:spChg chg="add del mod replST">
          <ac:chgData name="Holly Jalota" userId="151c0755-ebdb-4543-b130-909b4e7f85d6" providerId="ADAL" clId="{942DC373-8B79-474E-9EF6-682153E52446}" dt="2024-04-02T16:22:45.418" v="34515"/>
          <ac:spMkLst>
            <pc:docMk/>
            <pc:sldMk cId="3339440601" sldId="2147377559"/>
            <ac:spMk id="91" creationId="{7A42886F-0A1C-DC65-4BC6-30E3137D1E97}"/>
          </ac:spMkLst>
        </pc:spChg>
        <pc:spChg chg="add del mod replST">
          <ac:chgData name="Holly Jalota" userId="151c0755-ebdb-4543-b130-909b4e7f85d6" providerId="ADAL" clId="{942DC373-8B79-474E-9EF6-682153E52446}" dt="2024-04-02T16:22:56.588" v="34820"/>
          <ac:spMkLst>
            <pc:docMk/>
            <pc:sldMk cId="3339440601" sldId="2147377559"/>
            <ac:spMk id="92" creationId="{40C07770-9451-5A87-533D-7DCF5AA94A7C}"/>
          </ac:spMkLst>
        </pc:spChg>
        <pc:spChg chg="add del mod replST">
          <ac:chgData name="Holly Jalota" userId="151c0755-ebdb-4543-b130-909b4e7f85d6" providerId="ADAL" clId="{942DC373-8B79-474E-9EF6-682153E52446}" dt="2024-04-02T16:23:06.551" v="35127"/>
          <ac:spMkLst>
            <pc:docMk/>
            <pc:sldMk cId="3339440601" sldId="2147377559"/>
            <ac:spMk id="93" creationId="{14942484-A464-638D-7770-BD9EE804369C}"/>
          </ac:spMkLst>
        </pc:spChg>
        <pc:spChg chg="add del mod replST">
          <ac:chgData name="Holly Jalota" userId="151c0755-ebdb-4543-b130-909b4e7f85d6" providerId="ADAL" clId="{942DC373-8B79-474E-9EF6-682153E52446}" dt="2024-04-02T16:23:15.958" v="35433"/>
          <ac:spMkLst>
            <pc:docMk/>
            <pc:sldMk cId="3339440601" sldId="2147377559"/>
            <ac:spMk id="94" creationId="{B2281F76-FE9B-B6A9-CE95-6AEAB60FECF3}"/>
          </ac:spMkLst>
        </pc:spChg>
        <pc:spChg chg="add del mod replST">
          <ac:chgData name="Holly Jalota" userId="151c0755-ebdb-4543-b130-909b4e7f85d6" providerId="ADAL" clId="{942DC373-8B79-474E-9EF6-682153E52446}" dt="2024-04-02T16:23:47.435" v="35738"/>
          <ac:spMkLst>
            <pc:docMk/>
            <pc:sldMk cId="3339440601" sldId="2147377559"/>
            <ac:spMk id="95" creationId="{2FA85667-B1AB-4F92-E382-157794189096}"/>
          </ac:spMkLst>
        </pc:spChg>
        <pc:spChg chg="add del mod replST">
          <ac:chgData name="Holly Jalota" userId="151c0755-ebdb-4543-b130-909b4e7f85d6" providerId="ADAL" clId="{942DC373-8B79-474E-9EF6-682153E52446}" dt="2024-04-02T16:23:56.809" v="36044"/>
          <ac:spMkLst>
            <pc:docMk/>
            <pc:sldMk cId="3339440601" sldId="2147377559"/>
            <ac:spMk id="96" creationId="{2C500F30-B43C-C599-E83B-79C9534A5171}"/>
          </ac:spMkLst>
        </pc:spChg>
        <pc:spChg chg="add del mod replST">
          <ac:chgData name="Holly Jalota" userId="151c0755-ebdb-4543-b130-909b4e7f85d6" providerId="ADAL" clId="{942DC373-8B79-474E-9EF6-682153E52446}" dt="2024-04-02T16:24:06.734" v="36349"/>
          <ac:spMkLst>
            <pc:docMk/>
            <pc:sldMk cId="3339440601" sldId="2147377559"/>
            <ac:spMk id="97" creationId="{E874ABA5-36E2-A990-9D4A-1390DD5BD71D}"/>
          </ac:spMkLst>
        </pc:spChg>
        <pc:spChg chg="add del mod replST">
          <ac:chgData name="Holly Jalota" userId="151c0755-ebdb-4543-b130-909b4e7f85d6" providerId="ADAL" clId="{942DC373-8B79-474E-9EF6-682153E52446}" dt="2024-04-02T16:24:17.905" v="36657"/>
          <ac:spMkLst>
            <pc:docMk/>
            <pc:sldMk cId="3339440601" sldId="2147377559"/>
            <ac:spMk id="98" creationId="{693A22B9-1F26-576C-DB04-2A94582E893A}"/>
          </ac:spMkLst>
        </pc:spChg>
        <pc:spChg chg="add del mod replST">
          <ac:chgData name="Holly Jalota" userId="151c0755-ebdb-4543-b130-909b4e7f85d6" providerId="ADAL" clId="{942DC373-8B79-474E-9EF6-682153E52446}" dt="2024-04-02T16:24:31.657" v="36963"/>
          <ac:spMkLst>
            <pc:docMk/>
            <pc:sldMk cId="3339440601" sldId="2147377559"/>
            <ac:spMk id="99" creationId="{EC277263-E3FD-EA4A-119C-3EFDE38610B8}"/>
          </ac:spMkLst>
        </pc:spChg>
        <pc:spChg chg="add del mod replST">
          <ac:chgData name="Holly Jalota" userId="151c0755-ebdb-4543-b130-909b4e7f85d6" providerId="ADAL" clId="{942DC373-8B79-474E-9EF6-682153E52446}" dt="2024-04-02T16:24:42.321" v="37269"/>
          <ac:spMkLst>
            <pc:docMk/>
            <pc:sldMk cId="3339440601" sldId="2147377559"/>
            <ac:spMk id="100" creationId="{D8686001-6AFE-87DF-C40B-F9E0A4D02525}"/>
          </ac:spMkLst>
        </pc:spChg>
        <pc:spChg chg="add del mod replST">
          <ac:chgData name="Holly Jalota" userId="151c0755-ebdb-4543-b130-909b4e7f85d6" providerId="ADAL" clId="{942DC373-8B79-474E-9EF6-682153E52446}" dt="2024-04-02T16:24:52.787" v="37575"/>
          <ac:spMkLst>
            <pc:docMk/>
            <pc:sldMk cId="3339440601" sldId="2147377559"/>
            <ac:spMk id="101" creationId="{42624F4F-814B-9078-B39A-C6130FC5B0D0}"/>
          </ac:spMkLst>
        </pc:spChg>
        <pc:spChg chg="add del mod replST">
          <ac:chgData name="Holly Jalota" userId="151c0755-ebdb-4543-b130-909b4e7f85d6" providerId="ADAL" clId="{942DC373-8B79-474E-9EF6-682153E52446}" dt="2024-04-02T16:25:02.004" v="37883"/>
          <ac:spMkLst>
            <pc:docMk/>
            <pc:sldMk cId="3339440601" sldId="2147377559"/>
            <ac:spMk id="102" creationId="{6D88B666-7479-E09F-80DC-201BFDB66C0B}"/>
          </ac:spMkLst>
        </pc:spChg>
        <pc:spChg chg="add del mod replST">
          <ac:chgData name="Holly Jalota" userId="151c0755-ebdb-4543-b130-909b4e7f85d6" providerId="ADAL" clId="{942DC373-8B79-474E-9EF6-682153E52446}" dt="2024-04-02T16:25:25.290" v="38190"/>
          <ac:spMkLst>
            <pc:docMk/>
            <pc:sldMk cId="3339440601" sldId="2147377559"/>
            <ac:spMk id="103" creationId="{5F84B975-117C-FDDF-17D3-490F1E2AEC62}"/>
          </ac:spMkLst>
        </pc:spChg>
        <pc:spChg chg="add del mod replST">
          <ac:chgData name="Holly Jalota" userId="151c0755-ebdb-4543-b130-909b4e7f85d6" providerId="ADAL" clId="{942DC373-8B79-474E-9EF6-682153E52446}" dt="2024-04-02T16:25:34.712" v="38495"/>
          <ac:spMkLst>
            <pc:docMk/>
            <pc:sldMk cId="3339440601" sldId="2147377559"/>
            <ac:spMk id="104" creationId="{938EA539-D4E6-CB14-35CB-B6EDDC780A00}"/>
          </ac:spMkLst>
        </pc:spChg>
        <pc:spChg chg="add del mod replST">
          <ac:chgData name="Holly Jalota" userId="151c0755-ebdb-4543-b130-909b4e7f85d6" providerId="ADAL" clId="{942DC373-8B79-474E-9EF6-682153E52446}" dt="2024-04-02T16:25:45.097" v="38801"/>
          <ac:spMkLst>
            <pc:docMk/>
            <pc:sldMk cId="3339440601" sldId="2147377559"/>
            <ac:spMk id="105" creationId="{250EC19E-FCE1-27D8-BA50-1C445EFA8EBA}"/>
          </ac:spMkLst>
        </pc:spChg>
        <pc:spChg chg="add del mod replST">
          <ac:chgData name="Holly Jalota" userId="151c0755-ebdb-4543-b130-909b4e7f85d6" providerId="ADAL" clId="{942DC373-8B79-474E-9EF6-682153E52446}" dt="2024-04-02T16:25:54.366" v="39106"/>
          <ac:spMkLst>
            <pc:docMk/>
            <pc:sldMk cId="3339440601" sldId="2147377559"/>
            <ac:spMk id="106" creationId="{9D5B5440-A2A8-22C5-9015-CF4EEC1E1704}"/>
          </ac:spMkLst>
        </pc:spChg>
        <pc:spChg chg="add del mod replST">
          <ac:chgData name="Holly Jalota" userId="151c0755-ebdb-4543-b130-909b4e7f85d6" providerId="ADAL" clId="{942DC373-8B79-474E-9EF6-682153E52446}" dt="2024-04-02T16:26:03.640" v="39422"/>
          <ac:spMkLst>
            <pc:docMk/>
            <pc:sldMk cId="3339440601" sldId="2147377559"/>
            <ac:spMk id="107" creationId="{213822FF-AD15-5DD3-3F81-E19D25E4CF67}"/>
          </ac:spMkLst>
        </pc:spChg>
        <pc:spChg chg="add del mod replST">
          <ac:chgData name="Holly Jalota" userId="151c0755-ebdb-4543-b130-909b4e7f85d6" providerId="ADAL" clId="{942DC373-8B79-474E-9EF6-682153E52446}" dt="2024-04-02T16:26:13.672" v="39736"/>
          <ac:spMkLst>
            <pc:docMk/>
            <pc:sldMk cId="3339440601" sldId="2147377559"/>
            <ac:spMk id="108" creationId="{406F0437-A9DD-71B3-7EFC-350816638FFD}"/>
          </ac:spMkLst>
        </pc:spChg>
        <pc:spChg chg="add del mod replST">
          <ac:chgData name="Holly Jalota" userId="151c0755-ebdb-4543-b130-909b4e7f85d6" providerId="ADAL" clId="{942DC373-8B79-474E-9EF6-682153E52446}" dt="2024-04-02T16:26:32.873" v="40577"/>
          <ac:spMkLst>
            <pc:docMk/>
            <pc:sldMk cId="3339440601" sldId="2147377559"/>
            <ac:spMk id="109" creationId="{4F818D35-ACA1-D0A3-C42C-D8B4BD285FE7}"/>
          </ac:spMkLst>
        </pc:spChg>
        <pc:spChg chg="add mod replST delST">
          <ac:chgData name="Holly Jalota" userId="151c0755-ebdb-4543-b130-909b4e7f85d6" providerId="ADAL" clId="{942DC373-8B79-474E-9EF6-682153E52446}" dt="2024-04-02T16:26:28.219" v="40182" actId="20577"/>
          <ac:spMkLst>
            <pc:docMk/>
            <pc:sldMk cId="3339440601" sldId="2147377559"/>
            <ac:spMk id="110" creationId="{DF08E093-2B61-0469-1766-30876DF4B82A}"/>
          </ac:spMkLst>
        </pc:spChg>
        <pc:spChg chg="add del mod replST">
          <ac:chgData name="Holly Jalota" userId="151c0755-ebdb-4543-b130-909b4e7f85d6" providerId="ADAL" clId="{942DC373-8B79-474E-9EF6-682153E52446}" dt="2024-04-02T16:26:42.527" v="40883"/>
          <ac:spMkLst>
            <pc:docMk/>
            <pc:sldMk cId="3339440601" sldId="2147377559"/>
            <ac:spMk id="111" creationId="{88A0ECD1-3CD3-CF31-8E78-B1B45EEF1120}"/>
          </ac:spMkLst>
        </pc:spChg>
        <pc:spChg chg="add del mod replST">
          <ac:chgData name="Holly Jalota" userId="151c0755-ebdb-4543-b130-909b4e7f85d6" providerId="ADAL" clId="{942DC373-8B79-474E-9EF6-682153E52446}" dt="2024-04-02T16:26:51.765" v="41191"/>
          <ac:spMkLst>
            <pc:docMk/>
            <pc:sldMk cId="3339440601" sldId="2147377559"/>
            <ac:spMk id="112" creationId="{594D8B0B-3FA7-EFBE-3238-F215A3E86CB2}"/>
          </ac:spMkLst>
        </pc:spChg>
        <pc:spChg chg="add del mod replST">
          <ac:chgData name="Holly Jalota" userId="151c0755-ebdb-4543-b130-909b4e7f85d6" providerId="ADAL" clId="{942DC373-8B79-474E-9EF6-682153E52446}" dt="2024-04-02T16:27:02.953" v="41498"/>
          <ac:spMkLst>
            <pc:docMk/>
            <pc:sldMk cId="3339440601" sldId="2147377559"/>
            <ac:spMk id="113" creationId="{AD22BCD0-C59F-2989-4C8A-869A70CA2C5F}"/>
          </ac:spMkLst>
        </pc:spChg>
        <pc:spChg chg="add del mod replST">
          <ac:chgData name="Holly Jalota" userId="151c0755-ebdb-4543-b130-909b4e7f85d6" providerId="ADAL" clId="{942DC373-8B79-474E-9EF6-682153E52446}" dt="2024-04-02T16:27:14.183" v="41806"/>
          <ac:spMkLst>
            <pc:docMk/>
            <pc:sldMk cId="3339440601" sldId="2147377559"/>
            <ac:spMk id="114" creationId="{91F3E589-1ED1-30D8-8C2F-0906886D2E29}"/>
          </ac:spMkLst>
        </pc:spChg>
        <pc:spChg chg="add del mod replST">
          <ac:chgData name="Holly Jalota" userId="151c0755-ebdb-4543-b130-909b4e7f85d6" providerId="ADAL" clId="{942DC373-8B79-474E-9EF6-682153E52446}" dt="2024-04-02T16:27:24.488" v="42112"/>
          <ac:spMkLst>
            <pc:docMk/>
            <pc:sldMk cId="3339440601" sldId="2147377559"/>
            <ac:spMk id="115" creationId="{81167FDE-AAE8-930D-1BBA-0BE50F079378}"/>
          </ac:spMkLst>
        </pc:spChg>
        <pc:spChg chg="add del mod replST">
          <ac:chgData name="Holly Jalota" userId="151c0755-ebdb-4543-b130-909b4e7f85d6" providerId="ADAL" clId="{942DC373-8B79-474E-9EF6-682153E52446}" dt="2024-04-02T16:27:34.164" v="42418"/>
          <ac:spMkLst>
            <pc:docMk/>
            <pc:sldMk cId="3339440601" sldId="2147377559"/>
            <ac:spMk id="116" creationId="{83108109-DFA2-5A22-7590-B36447E483A0}"/>
          </ac:spMkLst>
        </pc:spChg>
        <pc:spChg chg="add del mod replST">
          <ac:chgData name="Holly Jalota" userId="151c0755-ebdb-4543-b130-909b4e7f85d6" providerId="ADAL" clId="{942DC373-8B79-474E-9EF6-682153E52446}" dt="2024-04-02T16:27:43.475" v="42725"/>
          <ac:spMkLst>
            <pc:docMk/>
            <pc:sldMk cId="3339440601" sldId="2147377559"/>
            <ac:spMk id="117" creationId="{9AF06CB1-05D9-C432-76C7-CB77175F9EF9}"/>
          </ac:spMkLst>
        </pc:spChg>
        <pc:spChg chg="add del mod replST">
          <ac:chgData name="Holly Jalota" userId="151c0755-ebdb-4543-b130-909b4e7f85d6" providerId="ADAL" clId="{942DC373-8B79-474E-9EF6-682153E52446}" dt="2024-04-02T16:27:52.917" v="43030"/>
          <ac:spMkLst>
            <pc:docMk/>
            <pc:sldMk cId="3339440601" sldId="2147377559"/>
            <ac:spMk id="118" creationId="{7879DAE9-61FD-72DE-9216-09A0DA6FA4C5}"/>
          </ac:spMkLst>
        </pc:spChg>
        <pc:spChg chg="add del mod replST">
          <ac:chgData name="Holly Jalota" userId="151c0755-ebdb-4543-b130-909b4e7f85d6" providerId="ADAL" clId="{942DC373-8B79-474E-9EF6-682153E52446}" dt="2024-04-02T16:28:02.586" v="43337"/>
          <ac:spMkLst>
            <pc:docMk/>
            <pc:sldMk cId="3339440601" sldId="2147377559"/>
            <ac:spMk id="119" creationId="{94137129-B3FF-633B-DFD3-38644DC847D9}"/>
          </ac:spMkLst>
        </pc:spChg>
        <pc:spChg chg="add del mod replST">
          <ac:chgData name="Holly Jalota" userId="151c0755-ebdb-4543-b130-909b4e7f85d6" providerId="ADAL" clId="{942DC373-8B79-474E-9EF6-682153E52446}" dt="2024-04-02T16:28:14.042" v="43642"/>
          <ac:spMkLst>
            <pc:docMk/>
            <pc:sldMk cId="3339440601" sldId="2147377559"/>
            <ac:spMk id="120" creationId="{5E45D658-80B0-A8FD-6D71-7881916A861B}"/>
          </ac:spMkLst>
        </pc:spChg>
        <pc:spChg chg="add del mod replST">
          <ac:chgData name="Holly Jalota" userId="151c0755-ebdb-4543-b130-909b4e7f85d6" providerId="ADAL" clId="{942DC373-8B79-474E-9EF6-682153E52446}" dt="2024-04-02T16:28:23.843" v="43948"/>
          <ac:spMkLst>
            <pc:docMk/>
            <pc:sldMk cId="3339440601" sldId="2147377559"/>
            <ac:spMk id="121" creationId="{25AD3A85-C27F-4AEE-F4A8-646D53C32E7E}"/>
          </ac:spMkLst>
        </pc:spChg>
        <pc:spChg chg="add del mod replST">
          <ac:chgData name="Holly Jalota" userId="151c0755-ebdb-4543-b130-909b4e7f85d6" providerId="ADAL" clId="{942DC373-8B79-474E-9EF6-682153E52446}" dt="2024-04-02T16:28:35.402" v="44253"/>
          <ac:spMkLst>
            <pc:docMk/>
            <pc:sldMk cId="3339440601" sldId="2147377559"/>
            <ac:spMk id="122" creationId="{0DEDF4F6-4EAE-C2C6-69A7-6B0BF8E81E75}"/>
          </ac:spMkLst>
        </pc:spChg>
        <pc:spChg chg="add del mod replST">
          <ac:chgData name="Holly Jalota" userId="151c0755-ebdb-4543-b130-909b4e7f85d6" providerId="ADAL" clId="{942DC373-8B79-474E-9EF6-682153E52446}" dt="2024-04-02T16:28:44.700" v="44560"/>
          <ac:spMkLst>
            <pc:docMk/>
            <pc:sldMk cId="3339440601" sldId="2147377559"/>
            <ac:spMk id="123" creationId="{90E72971-52B1-C60F-0B51-4317E7D25F8A}"/>
          </ac:spMkLst>
        </pc:spChg>
        <pc:spChg chg="add del mod replST">
          <ac:chgData name="Holly Jalota" userId="151c0755-ebdb-4543-b130-909b4e7f85d6" providerId="ADAL" clId="{942DC373-8B79-474E-9EF6-682153E52446}" dt="2024-04-02T16:28:54.424" v="44866"/>
          <ac:spMkLst>
            <pc:docMk/>
            <pc:sldMk cId="3339440601" sldId="2147377559"/>
            <ac:spMk id="124" creationId="{2DC37464-1929-FF59-9F0C-1336167642B5}"/>
          </ac:spMkLst>
        </pc:spChg>
        <pc:spChg chg="add del mod replST">
          <ac:chgData name="Holly Jalota" userId="151c0755-ebdb-4543-b130-909b4e7f85d6" providerId="ADAL" clId="{942DC373-8B79-474E-9EF6-682153E52446}" dt="2024-04-02T16:29:03.670" v="45172"/>
          <ac:spMkLst>
            <pc:docMk/>
            <pc:sldMk cId="3339440601" sldId="2147377559"/>
            <ac:spMk id="125" creationId="{E06C37B3-1FDB-0552-DDF8-ADE62D410A4D}"/>
          </ac:spMkLst>
        </pc:spChg>
        <pc:spChg chg="add del mod replST">
          <ac:chgData name="Holly Jalota" userId="151c0755-ebdb-4543-b130-909b4e7f85d6" providerId="ADAL" clId="{942DC373-8B79-474E-9EF6-682153E52446}" dt="2024-04-02T16:29:14.810" v="45477"/>
          <ac:spMkLst>
            <pc:docMk/>
            <pc:sldMk cId="3339440601" sldId="2147377559"/>
            <ac:spMk id="126" creationId="{066D9808-19D6-E6E3-D9C9-957C0630FC2A}"/>
          </ac:spMkLst>
        </pc:spChg>
        <pc:spChg chg="add del mod replST">
          <ac:chgData name="Holly Jalota" userId="151c0755-ebdb-4543-b130-909b4e7f85d6" providerId="ADAL" clId="{942DC373-8B79-474E-9EF6-682153E52446}" dt="2024-04-02T16:29:24.441" v="45803"/>
          <ac:spMkLst>
            <pc:docMk/>
            <pc:sldMk cId="3339440601" sldId="2147377559"/>
            <ac:spMk id="127" creationId="{0468423C-23B9-286E-8C13-80DE0043E782}"/>
          </ac:spMkLst>
        </pc:spChg>
        <pc:spChg chg="add del mod replST">
          <ac:chgData name="Holly Jalota" userId="151c0755-ebdb-4543-b130-909b4e7f85d6" providerId="ADAL" clId="{942DC373-8B79-474E-9EF6-682153E52446}" dt="2024-04-02T16:29:34.555" v="46108"/>
          <ac:spMkLst>
            <pc:docMk/>
            <pc:sldMk cId="3339440601" sldId="2147377559"/>
            <ac:spMk id="128" creationId="{97818F97-8B55-1AA5-54DB-C1125C5D3F42}"/>
          </ac:spMkLst>
        </pc:spChg>
        <pc:spChg chg="add del mod replST">
          <ac:chgData name="Holly Jalota" userId="151c0755-ebdb-4543-b130-909b4e7f85d6" providerId="ADAL" clId="{942DC373-8B79-474E-9EF6-682153E52446}" dt="2024-04-02T16:29:45.739" v="46413"/>
          <ac:spMkLst>
            <pc:docMk/>
            <pc:sldMk cId="3339440601" sldId="2147377559"/>
            <ac:spMk id="129" creationId="{D4E630CB-0FD4-B9A2-DD88-8B8034F97858}"/>
          </ac:spMkLst>
        </pc:spChg>
        <pc:spChg chg="add del mod replST">
          <ac:chgData name="Holly Jalota" userId="151c0755-ebdb-4543-b130-909b4e7f85d6" providerId="ADAL" clId="{942DC373-8B79-474E-9EF6-682153E52446}" dt="2024-04-02T16:30:00.272" v="46719"/>
          <ac:spMkLst>
            <pc:docMk/>
            <pc:sldMk cId="3339440601" sldId="2147377559"/>
            <ac:spMk id="130" creationId="{0E0A2F25-7013-9B63-0740-B8073F4E2BA2}"/>
          </ac:spMkLst>
        </pc:spChg>
        <pc:spChg chg="add del mod replST">
          <ac:chgData name="Holly Jalota" userId="151c0755-ebdb-4543-b130-909b4e7f85d6" providerId="ADAL" clId="{942DC373-8B79-474E-9EF6-682153E52446}" dt="2024-04-02T16:30:11.191" v="47026"/>
          <ac:spMkLst>
            <pc:docMk/>
            <pc:sldMk cId="3339440601" sldId="2147377559"/>
            <ac:spMk id="131" creationId="{8913A6D7-4A4C-9EAF-C543-2F19D7AD7E1A}"/>
          </ac:spMkLst>
        </pc:spChg>
        <pc:spChg chg="add del mod replST">
          <ac:chgData name="Holly Jalota" userId="151c0755-ebdb-4543-b130-909b4e7f85d6" providerId="ADAL" clId="{942DC373-8B79-474E-9EF6-682153E52446}" dt="2024-04-02T16:32:48.918" v="47331"/>
          <ac:spMkLst>
            <pc:docMk/>
            <pc:sldMk cId="3339440601" sldId="2147377559"/>
            <ac:spMk id="132" creationId="{EA8376D6-0BAE-C4DB-7805-BD88B190C59D}"/>
          </ac:spMkLst>
        </pc:spChg>
        <pc:spChg chg="add del mod replST">
          <ac:chgData name="Holly Jalota" userId="151c0755-ebdb-4543-b130-909b4e7f85d6" providerId="ADAL" clId="{942DC373-8B79-474E-9EF6-682153E52446}" dt="2024-04-02T16:33:14.748" v="47640"/>
          <ac:spMkLst>
            <pc:docMk/>
            <pc:sldMk cId="3339440601" sldId="2147377559"/>
            <ac:spMk id="133" creationId="{715172CE-F46A-3213-22D3-10FEB25FF739}"/>
          </ac:spMkLst>
        </pc:spChg>
        <pc:spChg chg="add del mod replST">
          <ac:chgData name="Holly Jalota" userId="151c0755-ebdb-4543-b130-909b4e7f85d6" providerId="ADAL" clId="{942DC373-8B79-474E-9EF6-682153E52446}" dt="2024-04-02T16:33:26.546" v="47945"/>
          <ac:spMkLst>
            <pc:docMk/>
            <pc:sldMk cId="3339440601" sldId="2147377559"/>
            <ac:spMk id="134" creationId="{84F49CF2-A226-3D89-1E4C-286CDA35030E}"/>
          </ac:spMkLst>
        </pc:spChg>
        <pc:spChg chg="add del mod replST">
          <ac:chgData name="Holly Jalota" userId="151c0755-ebdb-4543-b130-909b4e7f85d6" providerId="ADAL" clId="{942DC373-8B79-474E-9EF6-682153E52446}" dt="2024-04-02T16:33:35.781" v="48251"/>
          <ac:spMkLst>
            <pc:docMk/>
            <pc:sldMk cId="3339440601" sldId="2147377559"/>
            <ac:spMk id="135" creationId="{982F856A-8821-FA11-BB99-E43A6242058A}"/>
          </ac:spMkLst>
        </pc:spChg>
        <pc:spChg chg="add del mod replST">
          <ac:chgData name="Holly Jalota" userId="151c0755-ebdb-4543-b130-909b4e7f85d6" providerId="ADAL" clId="{942DC373-8B79-474E-9EF6-682153E52446}" dt="2024-04-02T16:33:45.005" v="48557"/>
          <ac:spMkLst>
            <pc:docMk/>
            <pc:sldMk cId="3339440601" sldId="2147377559"/>
            <ac:spMk id="136" creationId="{8DAC82FE-CFB0-9DE6-CEC1-CF7512BAD04F}"/>
          </ac:spMkLst>
        </pc:spChg>
        <pc:spChg chg="add del mod replST">
          <ac:chgData name="Holly Jalota" userId="151c0755-ebdb-4543-b130-909b4e7f85d6" providerId="ADAL" clId="{942DC373-8B79-474E-9EF6-682153E52446}" dt="2024-04-02T16:33:56.236" v="48867"/>
          <ac:spMkLst>
            <pc:docMk/>
            <pc:sldMk cId="3339440601" sldId="2147377559"/>
            <ac:spMk id="137" creationId="{1DF811BF-696B-C734-DC1E-AC805B877A5C}"/>
          </ac:spMkLst>
        </pc:spChg>
        <pc:spChg chg="add del mod replST">
          <ac:chgData name="Holly Jalota" userId="151c0755-ebdb-4543-b130-909b4e7f85d6" providerId="ADAL" clId="{942DC373-8B79-474E-9EF6-682153E52446}" dt="2024-04-02T16:34:07.819" v="49175"/>
          <ac:spMkLst>
            <pc:docMk/>
            <pc:sldMk cId="3339440601" sldId="2147377559"/>
            <ac:spMk id="138" creationId="{EF6D151A-7F8E-E494-08AC-B50C4BB926D1}"/>
          </ac:spMkLst>
        </pc:spChg>
        <pc:spChg chg="add del mod replST">
          <ac:chgData name="Holly Jalota" userId="151c0755-ebdb-4543-b130-909b4e7f85d6" providerId="ADAL" clId="{942DC373-8B79-474E-9EF6-682153E52446}" dt="2024-04-02T16:34:29.143" v="49481"/>
          <ac:spMkLst>
            <pc:docMk/>
            <pc:sldMk cId="3339440601" sldId="2147377559"/>
            <ac:spMk id="139" creationId="{0FD3E3F2-F878-F205-D621-C42EF03346C6}"/>
          </ac:spMkLst>
        </pc:spChg>
        <pc:spChg chg="add del mod replST">
          <ac:chgData name="Holly Jalota" userId="151c0755-ebdb-4543-b130-909b4e7f85d6" providerId="ADAL" clId="{942DC373-8B79-474E-9EF6-682153E52446}" dt="2024-04-02T16:34:38.443" v="49787"/>
          <ac:spMkLst>
            <pc:docMk/>
            <pc:sldMk cId="3339440601" sldId="2147377559"/>
            <ac:spMk id="140" creationId="{6A2B2881-74C0-12CC-A6AD-37DD29DB8E5A}"/>
          </ac:spMkLst>
        </pc:spChg>
        <pc:spChg chg="add del mod replST">
          <ac:chgData name="Holly Jalota" userId="151c0755-ebdb-4543-b130-909b4e7f85d6" providerId="ADAL" clId="{942DC373-8B79-474E-9EF6-682153E52446}" dt="2024-04-02T16:34:48.550" v="50093"/>
          <ac:spMkLst>
            <pc:docMk/>
            <pc:sldMk cId="3339440601" sldId="2147377559"/>
            <ac:spMk id="141" creationId="{BC28851F-271D-9634-BEA7-7230ED30A857}"/>
          </ac:spMkLst>
        </pc:spChg>
        <pc:spChg chg="add del mod replST">
          <ac:chgData name="Holly Jalota" userId="151c0755-ebdb-4543-b130-909b4e7f85d6" providerId="ADAL" clId="{942DC373-8B79-474E-9EF6-682153E52446}" dt="2024-04-02T16:34:59.726" v="50398"/>
          <ac:spMkLst>
            <pc:docMk/>
            <pc:sldMk cId="3339440601" sldId="2147377559"/>
            <ac:spMk id="142" creationId="{90ED8078-1ACF-485C-DD81-CF49BB63C8E0}"/>
          </ac:spMkLst>
        </pc:spChg>
        <pc:spChg chg="add del mod replST">
          <ac:chgData name="Holly Jalota" userId="151c0755-ebdb-4543-b130-909b4e7f85d6" providerId="ADAL" clId="{942DC373-8B79-474E-9EF6-682153E52446}" dt="2024-04-02T16:35:20.857" v="50704"/>
          <ac:spMkLst>
            <pc:docMk/>
            <pc:sldMk cId="3339440601" sldId="2147377559"/>
            <ac:spMk id="143" creationId="{5E25CB17-EE45-7251-4CEF-F980AA7D9687}"/>
          </ac:spMkLst>
        </pc:spChg>
        <pc:spChg chg="add del mod replST">
          <ac:chgData name="Holly Jalota" userId="151c0755-ebdb-4543-b130-909b4e7f85d6" providerId="ADAL" clId="{942DC373-8B79-474E-9EF6-682153E52446}" dt="2024-04-02T16:35:54.735" v="51012"/>
          <ac:spMkLst>
            <pc:docMk/>
            <pc:sldMk cId="3339440601" sldId="2147377559"/>
            <ac:spMk id="144" creationId="{9C7E71CF-2D87-F8AB-427E-6543A0C8B86E}"/>
          </ac:spMkLst>
        </pc:spChg>
        <pc:spChg chg="add del mod replST">
          <ac:chgData name="Holly Jalota" userId="151c0755-ebdb-4543-b130-909b4e7f85d6" providerId="ADAL" clId="{942DC373-8B79-474E-9EF6-682153E52446}" dt="2024-04-02T16:36:04.033" v="51317"/>
          <ac:spMkLst>
            <pc:docMk/>
            <pc:sldMk cId="3339440601" sldId="2147377559"/>
            <ac:spMk id="145" creationId="{74CE2EA7-C85F-CE72-507F-7C3C51B3748D}"/>
          </ac:spMkLst>
        </pc:spChg>
        <pc:spChg chg="add del mod replST">
          <ac:chgData name="Holly Jalota" userId="151c0755-ebdb-4543-b130-909b4e7f85d6" providerId="ADAL" clId="{942DC373-8B79-474E-9EF6-682153E52446}" dt="2024-04-02T16:36:15.924" v="51625"/>
          <ac:spMkLst>
            <pc:docMk/>
            <pc:sldMk cId="3339440601" sldId="2147377559"/>
            <ac:spMk id="146" creationId="{9E46A4A6-3CBC-E075-BC3E-608C438DE069}"/>
          </ac:spMkLst>
        </pc:spChg>
        <pc:spChg chg="add del mod replST">
          <ac:chgData name="Holly Jalota" userId="151c0755-ebdb-4543-b130-909b4e7f85d6" providerId="ADAL" clId="{942DC373-8B79-474E-9EF6-682153E52446}" dt="2024-04-02T16:36:26.769" v="51932"/>
          <ac:spMkLst>
            <pc:docMk/>
            <pc:sldMk cId="3339440601" sldId="2147377559"/>
            <ac:spMk id="147" creationId="{6F18F5DC-B32E-E2AB-7E36-65530C51BECE}"/>
          </ac:spMkLst>
        </pc:spChg>
        <pc:spChg chg="add del mod replST">
          <ac:chgData name="Holly Jalota" userId="151c0755-ebdb-4543-b130-909b4e7f85d6" providerId="ADAL" clId="{942DC373-8B79-474E-9EF6-682153E52446}" dt="2024-04-02T16:36:47.191" v="52240"/>
          <ac:spMkLst>
            <pc:docMk/>
            <pc:sldMk cId="3339440601" sldId="2147377559"/>
            <ac:spMk id="148" creationId="{7A2455E0-B84E-D7C9-9784-1D4429990194}"/>
          </ac:spMkLst>
        </pc:spChg>
        <pc:spChg chg="add del mod replST">
          <ac:chgData name="Holly Jalota" userId="151c0755-ebdb-4543-b130-909b4e7f85d6" providerId="ADAL" clId="{942DC373-8B79-474E-9EF6-682153E52446}" dt="2024-04-02T16:37:00.951" v="52546"/>
          <ac:spMkLst>
            <pc:docMk/>
            <pc:sldMk cId="3339440601" sldId="2147377559"/>
            <ac:spMk id="149" creationId="{22DFD488-B889-F739-669D-A0972574BD1B}"/>
          </ac:spMkLst>
        </pc:spChg>
        <pc:spChg chg="add del mod replST">
          <ac:chgData name="Holly Jalota" userId="151c0755-ebdb-4543-b130-909b4e7f85d6" providerId="ADAL" clId="{942DC373-8B79-474E-9EF6-682153E52446}" dt="2024-04-02T16:37:10.591" v="52854"/>
          <ac:spMkLst>
            <pc:docMk/>
            <pc:sldMk cId="3339440601" sldId="2147377559"/>
            <ac:spMk id="150" creationId="{88A13570-6322-CBD9-20C2-EE261812F132}"/>
          </ac:spMkLst>
        </pc:spChg>
        <pc:spChg chg="add del mod replST">
          <ac:chgData name="Holly Jalota" userId="151c0755-ebdb-4543-b130-909b4e7f85d6" providerId="ADAL" clId="{942DC373-8B79-474E-9EF6-682153E52446}" dt="2024-04-02T16:37:19.946" v="53159"/>
          <ac:spMkLst>
            <pc:docMk/>
            <pc:sldMk cId="3339440601" sldId="2147377559"/>
            <ac:spMk id="151" creationId="{534D4783-2DCF-C37A-0B55-BF37C63920C2}"/>
          </ac:spMkLst>
        </pc:spChg>
        <pc:spChg chg="add del mod replST">
          <ac:chgData name="Holly Jalota" userId="151c0755-ebdb-4543-b130-909b4e7f85d6" providerId="ADAL" clId="{942DC373-8B79-474E-9EF6-682153E52446}" dt="2024-04-02T16:37:29.232" v="53467"/>
          <ac:spMkLst>
            <pc:docMk/>
            <pc:sldMk cId="3339440601" sldId="2147377559"/>
            <ac:spMk id="152" creationId="{74D37B63-100E-F5DE-32FC-30AC40155007}"/>
          </ac:spMkLst>
        </pc:spChg>
        <pc:spChg chg="add del mod replST">
          <ac:chgData name="Holly Jalota" userId="151c0755-ebdb-4543-b130-909b4e7f85d6" providerId="ADAL" clId="{942DC373-8B79-474E-9EF6-682153E52446}" dt="2024-04-02T16:37:40.606" v="53774"/>
          <ac:spMkLst>
            <pc:docMk/>
            <pc:sldMk cId="3339440601" sldId="2147377559"/>
            <ac:spMk id="153" creationId="{27C2F353-E614-D215-0CFE-A00A44C2FB9E}"/>
          </ac:spMkLst>
        </pc:spChg>
        <pc:spChg chg="add del mod replST">
          <ac:chgData name="Holly Jalota" userId="151c0755-ebdb-4543-b130-909b4e7f85d6" providerId="ADAL" clId="{942DC373-8B79-474E-9EF6-682153E52446}" dt="2024-04-02T16:37:50.605" v="54079"/>
          <ac:spMkLst>
            <pc:docMk/>
            <pc:sldMk cId="3339440601" sldId="2147377559"/>
            <ac:spMk id="154" creationId="{BB1DB3AA-5586-8F54-3922-B69532B44C46}"/>
          </ac:spMkLst>
        </pc:spChg>
        <pc:spChg chg="add del mod replST">
          <ac:chgData name="Holly Jalota" userId="151c0755-ebdb-4543-b130-909b4e7f85d6" providerId="ADAL" clId="{942DC373-8B79-474E-9EF6-682153E52446}" dt="2024-04-02T16:38:00.164" v="54385"/>
          <ac:spMkLst>
            <pc:docMk/>
            <pc:sldMk cId="3339440601" sldId="2147377559"/>
            <ac:spMk id="155" creationId="{EFDBB872-4121-5884-E454-3789F6A8B371}"/>
          </ac:spMkLst>
        </pc:spChg>
        <pc:spChg chg="add del mod replST">
          <ac:chgData name="Holly Jalota" userId="151c0755-ebdb-4543-b130-909b4e7f85d6" providerId="ADAL" clId="{942DC373-8B79-474E-9EF6-682153E52446}" dt="2024-04-02T16:38:09.785" v="54692"/>
          <ac:spMkLst>
            <pc:docMk/>
            <pc:sldMk cId="3339440601" sldId="2147377559"/>
            <ac:spMk id="156" creationId="{B337D12D-7FED-98C5-4524-05ACDA857531}"/>
          </ac:spMkLst>
        </pc:spChg>
        <pc:spChg chg="add del mod replST">
          <ac:chgData name="Holly Jalota" userId="151c0755-ebdb-4543-b130-909b4e7f85d6" providerId="ADAL" clId="{942DC373-8B79-474E-9EF6-682153E52446}" dt="2024-04-02T16:38:19.400" v="54998"/>
          <ac:spMkLst>
            <pc:docMk/>
            <pc:sldMk cId="3339440601" sldId="2147377559"/>
            <ac:spMk id="157" creationId="{8111D471-2428-F63D-1ECB-88EBED9ABC26}"/>
          </ac:spMkLst>
        </pc:spChg>
        <pc:spChg chg="add del mod replST">
          <ac:chgData name="Holly Jalota" userId="151c0755-ebdb-4543-b130-909b4e7f85d6" providerId="ADAL" clId="{942DC373-8B79-474E-9EF6-682153E52446}" dt="2024-04-02T16:38:28.617" v="55304"/>
          <ac:spMkLst>
            <pc:docMk/>
            <pc:sldMk cId="3339440601" sldId="2147377559"/>
            <ac:spMk id="158" creationId="{D43B0DC5-30CD-2C0B-8A08-6B3A51364EA2}"/>
          </ac:spMkLst>
        </pc:spChg>
        <pc:spChg chg="add del mod replST">
          <ac:chgData name="Holly Jalota" userId="151c0755-ebdb-4543-b130-909b4e7f85d6" providerId="ADAL" clId="{942DC373-8B79-474E-9EF6-682153E52446}" dt="2024-04-02T16:38:40.165" v="55611"/>
          <ac:spMkLst>
            <pc:docMk/>
            <pc:sldMk cId="3339440601" sldId="2147377559"/>
            <ac:spMk id="159" creationId="{7E00BF62-92CB-527D-C7E0-C90D0DF2B77C}"/>
          </ac:spMkLst>
        </pc:spChg>
        <pc:spChg chg="add del mod replST">
          <ac:chgData name="Holly Jalota" userId="151c0755-ebdb-4543-b130-909b4e7f85d6" providerId="ADAL" clId="{942DC373-8B79-474E-9EF6-682153E52446}" dt="2024-04-02T16:38:51.326" v="55917"/>
          <ac:spMkLst>
            <pc:docMk/>
            <pc:sldMk cId="3339440601" sldId="2147377559"/>
            <ac:spMk id="160" creationId="{0576AEF5-2752-9632-9BA6-9018380CDA58}"/>
          </ac:spMkLst>
        </pc:spChg>
        <pc:spChg chg="add del mod replST">
          <ac:chgData name="Holly Jalota" userId="151c0755-ebdb-4543-b130-909b4e7f85d6" providerId="ADAL" clId="{942DC373-8B79-474E-9EF6-682153E52446}" dt="2024-04-02T16:39:30.628" v="56266"/>
          <ac:spMkLst>
            <pc:docMk/>
            <pc:sldMk cId="3339440601" sldId="2147377559"/>
            <ac:spMk id="161" creationId="{769C88ED-BA66-3128-E903-ABF6060241FC}"/>
          </ac:spMkLst>
        </pc:spChg>
        <pc:spChg chg="add del mod replST">
          <ac:chgData name="Holly Jalota" userId="151c0755-ebdb-4543-b130-909b4e7f85d6" providerId="ADAL" clId="{942DC373-8B79-474E-9EF6-682153E52446}" dt="2024-04-02T16:39:43.016" v="56573"/>
          <ac:spMkLst>
            <pc:docMk/>
            <pc:sldMk cId="3339440601" sldId="2147377559"/>
            <ac:spMk id="162" creationId="{F14A6090-1B66-DA11-C6F1-25581F2DAB9C}"/>
          </ac:spMkLst>
        </pc:spChg>
        <pc:spChg chg="add del mod replST">
          <ac:chgData name="Holly Jalota" userId="151c0755-ebdb-4543-b130-909b4e7f85d6" providerId="ADAL" clId="{942DC373-8B79-474E-9EF6-682153E52446}" dt="2024-04-02T16:39:52.932" v="56884"/>
          <ac:spMkLst>
            <pc:docMk/>
            <pc:sldMk cId="3339440601" sldId="2147377559"/>
            <ac:spMk id="163" creationId="{418F22B0-838A-8BE8-AF94-484F8A4C3794}"/>
          </ac:spMkLst>
        </pc:spChg>
        <pc:spChg chg="add del mod replST">
          <ac:chgData name="Holly Jalota" userId="151c0755-ebdb-4543-b130-909b4e7f85d6" providerId="ADAL" clId="{942DC373-8B79-474E-9EF6-682153E52446}" dt="2024-04-02T16:40:13.431" v="57191"/>
          <ac:spMkLst>
            <pc:docMk/>
            <pc:sldMk cId="3339440601" sldId="2147377559"/>
            <ac:spMk id="164" creationId="{C95E7B19-20D9-9BE6-10F0-59913BD7DA2D}"/>
          </ac:spMkLst>
        </pc:spChg>
        <pc:spChg chg="add del mod replST">
          <ac:chgData name="Holly Jalota" userId="151c0755-ebdb-4543-b130-909b4e7f85d6" providerId="ADAL" clId="{942DC373-8B79-474E-9EF6-682153E52446}" dt="2024-04-02T16:40:23.035" v="57496"/>
          <ac:spMkLst>
            <pc:docMk/>
            <pc:sldMk cId="3339440601" sldId="2147377559"/>
            <ac:spMk id="165" creationId="{340707C7-DEA9-97C4-FBA2-F90E731695B2}"/>
          </ac:spMkLst>
        </pc:spChg>
        <pc:spChg chg="add del mod replST">
          <ac:chgData name="Holly Jalota" userId="151c0755-ebdb-4543-b130-909b4e7f85d6" providerId="ADAL" clId="{942DC373-8B79-474E-9EF6-682153E52446}" dt="2024-04-02T16:40:32.540" v="57802"/>
          <ac:spMkLst>
            <pc:docMk/>
            <pc:sldMk cId="3339440601" sldId="2147377559"/>
            <ac:spMk id="166" creationId="{9BBC175F-3CF5-7D90-DEC6-FB37FCFAC23A}"/>
          </ac:spMkLst>
        </pc:spChg>
        <pc:spChg chg="add del mod replST">
          <ac:chgData name="Holly Jalota" userId="151c0755-ebdb-4543-b130-909b4e7f85d6" providerId="ADAL" clId="{942DC373-8B79-474E-9EF6-682153E52446}" dt="2024-04-02T16:40:43.700" v="58108"/>
          <ac:spMkLst>
            <pc:docMk/>
            <pc:sldMk cId="3339440601" sldId="2147377559"/>
            <ac:spMk id="167" creationId="{66C5D879-57E0-752C-2E04-3C7873B96A05}"/>
          </ac:spMkLst>
        </pc:spChg>
        <pc:spChg chg="add del mod replST">
          <ac:chgData name="Holly Jalota" userId="151c0755-ebdb-4543-b130-909b4e7f85d6" providerId="ADAL" clId="{942DC373-8B79-474E-9EF6-682153E52446}" dt="2024-04-02T16:40:54.859" v="58413"/>
          <ac:spMkLst>
            <pc:docMk/>
            <pc:sldMk cId="3339440601" sldId="2147377559"/>
            <ac:spMk id="168" creationId="{EF7A4E7F-5275-D9BE-ECCB-291DCA7E80DC}"/>
          </ac:spMkLst>
        </pc:spChg>
        <pc:spChg chg="add del mod replST">
          <ac:chgData name="Holly Jalota" userId="151c0755-ebdb-4543-b130-909b4e7f85d6" providerId="ADAL" clId="{942DC373-8B79-474E-9EF6-682153E52446}" dt="2024-04-02T16:41:06.037" v="58719"/>
          <ac:spMkLst>
            <pc:docMk/>
            <pc:sldMk cId="3339440601" sldId="2147377559"/>
            <ac:spMk id="169" creationId="{40C0CD4C-0524-C8E1-5F01-1CC1241A2249}"/>
          </ac:spMkLst>
        </pc:spChg>
        <pc:spChg chg="add del mod replST">
          <ac:chgData name="Holly Jalota" userId="151c0755-ebdb-4543-b130-909b4e7f85d6" providerId="ADAL" clId="{942DC373-8B79-474E-9EF6-682153E52446}" dt="2024-04-02T16:41:31.326" v="59075"/>
          <ac:spMkLst>
            <pc:docMk/>
            <pc:sldMk cId="3339440601" sldId="2147377559"/>
            <ac:spMk id="170" creationId="{DC6B41CC-DF85-6AC6-0A8F-6E49A4F714CC}"/>
          </ac:spMkLst>
        </pc:spChg>
        <pc:spChg chg="add del mod replST">
          <ac:chgData name="Holly Jalota" userId="151c0755-ebdb-4543-b130-909b4e7f85d6" providerId="ADAL" clId="{942DC373-8B79-474E-9EF6-682153E52446}" dt="2024-04-02T16:41:40.644" v="59456"/>
          <ac:spMkLst>
            <pc:docMk/>
            <pc:sldMk cId="3339440601" sldId="2147377559"/>
            <ac:spMk id="171" creationId="{6FCE5F73-0602-EB6A-9000-736F5EAC960E}"/>
          </ac:spMkLst>
        </pc:spChg>
        <pc:spChg chg="add del mod replST">
          <ac:chgData name="Holly Jalota" userId="151c0755-ebdb-4543-b130-909b4e7f85d6" providerId="ADAL" clId="{942DC373-8B79-474E-9EF6-682153E52446}" dt="2024-04-02T16:41:49.881" v="59805"/>
          <ac:spMkLst>
            <pc:docMk/>
            <pc:sldMk cId="3339440601" sldId="2147377559"/>
            <ac:spMk id="172" creationId="{9643AA05-8ECB-EF6F-76A8-DD4ACE1BDDCF}"/>
          </ac:spMkLst>
        </pc:spChg>
        <pc:spChg chg="add del mod replST">
          <ac:chgData name="Holly Jalota" userId="151c0755-ebdb-4543-b130-909b4e7f85d6" providerId="ADAL" clId="{942DC373-8B79-474E-9EF6-682153E52446}" dt="2024-04-02T16:41:59.149" v="60175"/>
          <ac:spMkLst>
            <pc:docMk/>
            <pc:sldMk cId="3339440601" sldId="2147377559"/>
            <ac:spMk id="173" creationId="{C7E92128-6B1A-B163-5B90-9C0F6C00309C}"/>
          </ac:spMkLst>
        </pc:spChg>
        <pc:spChg chg="add del mod replST">
          <ac:chgData name="Holly Jalota" userId="151c0755-ebdb-4543-b130-909b4e7f85d6" providerId="ADAL" clId="{942DC373-8B79-474E-9EF6-682153E52446}" dt="2024-04-02T16:42:32.694" v="60494"/>
          <ac:spMkLst>
            <pc:docMk/>
            <pc:sldMk cId="3339440601" sldId="2147377559"/>
            <ac:spMk id="174" creationId="{B6460A45-EA24-8DC9-EFA7-78A93D45C5E6}"/>
          </ac:spMkLst>
        </pc:spChg>
        <pc:spChg chg="add del mod replST">
          <ac:chgData name="Holly Jalota" userId="151c0755-ebdb-4543-b130-909b4e7f85d6" providerId="ADAL" clId="{942DC373-8B79-474E-9EF6-682153E52446}" dt="2024-04-02T16:42:50.880" v="60870"/>
          <ac:spMkLst>
            <pc:docMk/>
            <pc:sldMk cId="3339440601" sldId="2147377559"/>
            <ac:spMk id="175" creationId="{F53C1EAD-50AA-F9DD-108E-1859F4D7371A}"/>
          </ac:spMkLst>
        </pc:spChg>
        <pc:spChg chg="add del mod replST">
          <ac:chgData name="Holly Jalota" userId="151c0755-ebdb-4543-b130-909b4e7f85d6" providerId="ADAL" clId="{942DC373-8B79-474E-9EF6-682153E52446}" dt="2024-04-02T16:43:00.156" v="61215"/>
          <ac:spMkLst>
            <pc:docMk/>
            <pc:sldMk cId="3339440601" sldId="2147377559"/>
            <ac:spMk id="176" creationId="{2595DA5F-841C-BE34-F5AC-1370E704DE1B}"/>
          </ac:spMkLst>
        </pc:spChg>
        <pc:spChg chg="add del mod replST">
          <ac:chgData name="Holly Jalota" userId="151c0755-ebdb-4543-b130-909b4e7f85d6" providerId="ADAL" clId="{942DC373-8B79-474E-9EF6-682153E52446}" dt="2024-04-02T16:43:09.582" v="61585"/>
          <ac:spMkLst>
            <pc:docMk/>
            <pc:sldMk cId="3339440601" sldId="2147377559"/>
            <ac:spMk id="177" creationId="{9E71F776-B86A-BA05-75FA-50F349F2334E}"/>
          </ac:spMkLst>
        </pc:spChg>
        <pc:spChg chg="add del mod replST">
          <ac:chgData name="Holly Jalota" userId="151c0755-ebdb-4543-b130-909b4e7f85d6" providerId="ADAL" clId="{942DC373-8B79-474E-9EF6-682153E52446}" dt="2024-04-02T16:43:19.235" v="61903"/>
          <ac:spMkLst>
            <pc:docMk/>
            <pc:sldMk cId="3339440601" sldId="2147377559"/>
            <ac:spMk id="178" creationId="{E9411212-D183-6F74-521E-1039E5772FB2}"/>
          </ac:spMkLst>
        </pc:spChg>
        <pc:spChg chg="add del mod replST">
          <ac:chgData name="Holly Jalota" userId="151c0755-ebdb-4543-b130-909b4e7f85d6" providerId="ADAL" clId="{942DC373-8B79-474E-9EF6-682153E52446}" dt="2024-04-02T16:43:28.496" v="62266"/>
          <ac:spMkLst>
            <pc:docMk/>
            <pc:sldMk cId="3339440601" sldId="2147377559"/>
            <ac:spMk id="179" creationId="{72E011FC-32E9-453B-8CAD-17EF73B4F7E0}"/>
          </ac:spMkLst>
        </pc:spChg>
        <pc:spChg chg="add del mod replST">
          <ac:chgData name="Holly Jalota" userId="151c0755-ebdb-4543-b130-909b4e7f85d6" providerId="ADAL" clId="{942DC373-8B79-474E-9EF6-682153E52446}" dt="2024-04-02T16:43:37.805" v="62588"/>
          <ac:spMkLst>
            <pc:docMk/>
            <pc:sldMk cId="3339440601" sldId="2147377559"/>
            <ac:spMk id="180" creationId="{C25443DD-1735-62A8-66B0-58DAB86F5167}"/>
          </ac:spMkLst>
        </pc:spChg>
        <pc:spChg chg="add del mod replST">
          <ac:chgData name="Holly Jalota" userId="151c0755-ebdb-4543-b130-909b4e7f85d6" providerId="ADAL" clId="{942DC373-8B79-474E-9EF6-682153E52446}" dt="2024-04-02T16:43:47.039" v="62911"/>
          <ac:spMkLst>
            <pc:docMk/>
            <pc:sldMk cId="3339440601" sldId="2147377559"/>
            <ac:spMk id="181" creationId="{173397CE-7C18-0581-E733-EFB7C4590F38}"/>
          </ac:spMkLst>
        </pc:spChg>
        <pc:spChg chg="add del mod replST">
          <ac:chgData name="Holly Jalota" userId="151c0755-ebdb-4543-b130-909b4e7f85d6" providerId="ADAL" clId="{942DC373-8B79-474E-9EF6-682153E52446}" dt="2024-04-02T16:43:56.296" v="63277"/>
          <ac:spMkLst>
            <pc:docMk/>
            <pc:sldMk cId="3339440601" sldId="2147377559"/>
            <ac:spMk id="182" creationId="{5148CC86-450B-64B0-DE93-43BD5660B48F}"/>
          </ac:spMkLst>
        </pc:spChg>
        <pc:spChg chg="add del mod replST">
          <ac:chgData name="Holly Jalota" userId="151c0755-ebdb-4543-b130-909b4e7f85d6" providerId="ADAL" clId="{942DC373-8B79-474E-9EF6-682153E52446}" dt="2024-04-02T16:44:05.587" v="63631"/>
          <ac:spMkLst>
            <pc:docMk/>
            <pc:sldMk cId="3339440601" sldId="2147377559"/>
            <ac:spMk id="183" creationId="{BC7AF91B-900B-3326-5795-D7BCB68A7743}"/>
          </ac:spMkLst>
        </pc:spChg>
        <pc:spChg chg="add del mod replST">
          <ac:chgData name="Holly Jalota" userId="151c0755-ebdb-4543-b130-909b4e7f85d6" providerId="ADAL" clId="{942DC373-8B79-474E-9EF6-682153E52446}" dt="2024-04-02T16:44:14.831" v="63990"/>
          <ac:spMkLst>
            <pc:docMk/>
            <pc:sldMk cId="3339440601" sldId="2147377559"/>
            <ac:spMk id="184" creationId="{A85276BF-69FA-8029-A71B-A62878004A5B}"/>
          </ac:spMkLst>
        </pc:spChg>
        <pc:spChg chg="add del mod replST">
          <ac:chgData name="Holly Jalota" userId="151c0755-ebdb-4543-b130-909b4e7f85d6" providerId="ADAL" clId="{942DC373-8B79-474E-9EF6-682153E52446}" dt="2024-04-02T16:44:24.079" v="64318"/>
          <ac:spMkLst>
            <pc:docMk/>
            <pc:sldMk cId="3339440601" sldId="2147377559"/>
            <ac:spMk id="185" creationId="{35A0AD85-87EF-76F1-5C89-110EC3AC7DF4}"/>
          </ac:spMkLst>
        </pc:spChg>
        <pc:spChg chg="add del mod replST">
          <ac:chgData name="Holly Jalota" userId="151c0755-ebdb-4543-b130-909b4e7f85d6" providerId="ADAL" clId="{942DC373-8B79-474E-9EF6-682153E52446}" dt="2024-04-02T16:44:33.322" v="64679"/>
          <ac:spMkLst>
            <pc:docMk/>
            <pc:sldMk cId="3339440601" sldId="2147377559"/>
            <ac:spMk id="186" creationId="{0ACAEC12-7AEC-1551-CBFA-163B6E015586}"/>
          </ac:spMkLst>
        </pc:spChg>
        <pc:spChg chg="add del mod replST">
          <ac:chgData name="Holly Jalota" userId="151c0755-ebdb-4543-b130-909b4e7f85d6" providerId="ADAL" clId="{942DC373-8B79-474E-9EF6-682153E52446}" dt="2024-04-02T16:44:42.561" v="65016"/>
          <ac:spMkLst>
            <pc:docMk/>
            <pc:sldMk cId="3339440601" sldId="2147377559"/>
            <ac:spMk id="187" creationId="{CFFF8DAF-BA9B-3724-26F4-E1B2F80E8DB9}"/>
          </ac:spMkLst>
        </pc:spChg>
        <pc:spChg chg="add del mod replST">
          <ac:chgData name="Holly Jalota" userId="151c0755-ebdb-4543-b130-909b4e7f85d6" providerId="ADAL" clId="{942DC373-8B79-474E-9EF6-682153E52446}" dt="2024-04-02T16:44:51.790" v="65376"/>
          <ac:spMkLst>
            <pc:docMk/>
            <pc:sldMk cId="3339440601" sldId="2147377559"/>
            <ac:spMk id="188" creationId="{261A3ACD-352B-1C86-A1AD-264E1CA083E7}"/>
          </ac:spMkLst>
        </pc:spChg>
        <pc:spChg chg="add del mod replST">
          <ac:chgData name="Holly Jalota" userId="151c0755-ebdb-4543-b130-909b4e7f85d6" providerId="ADAL" clId="{942DC373-8B79-474E-9EF6-682153E52446}" dt="2024-04-02T16:45:01.149" v="65718"/>
          <ac:spMkLst>
            <pc:docMk/>
            <pc:sldMk cId="3339440601" sldId="2147377559"/>
            <ac:spMk id="189" creationId="{D0D0D0F1-6442-7E52-35DE-03EC81A8D64A}"/>
          </ac:spMkLst>
        </pc:spChg>
        <pc:spChg chg="add del mod replST">
          <ac:chgData name="Holly Jalota" userId="151c0755-ebdb-4543-b130-909b4e7f85d6" providerId="ADAL" clId="{942DC373-8B79-474E-9EF6-682153E52446}" dt="2024-04-02T16:45:10.450" v="66079"/>
          <ac:spMkLst>
            <pc:docMk/>
            <pc:sldMk cId="3339440601" sldId="2147377559"/>
            <ac:spMk id="190" creationId="{004B7DD0-969B-6331-A92D-FF43E198D24A}"/>
          </ac:spMkLst>
        </pc:spChg>
        <pc:spChg chg="add del mod replST">
          <ac:chgData name="Holly Jalota" userId="151c0755-ebdb-4543-b130-909b4e7f85d6" providerId="ADAL" clId="{942DC373-8B79-474E-9EF6-682153E52446}" dt="2024-04-02T16:45:19.827" v="66442"/>
          <ac:spMkLst>
            <pc:docMk/>
            <pc:sldMk cId="3339440601" sldId="2147377559"/>
            <ac:spMk id="191" creationId="{CE95DB15-8BBE-5B89-0BAB-9FFD16586A7E}"/>
          </ac:spMkLst>
        </pc:spChg>
        <pc:spChg chg="add del mod replST">
          <ac:chgData name="Holly Jalota" userId="151c0755-ebdb-4543-b130-909b4e7f85d6" providerId="ADAL" clId="{942DC373-8B79-474E-9EF6-682153E52446}" dt="2024-04-03T10:34:12.962" v="87312"/>
          <ac:spMkLst>
            <pc:docMk/>
            <pc:sldMk cId="3339440601" sldId="2147377559"/>
            <ac:spMk id="192" creationId="{D278C717-24FD-ED77-8090-2AF831555836}"/>
          </ac:spMkLst>
        </pc:spChg>
        <pc:spChg chg="add del mod replST">
          <ac:chgData name="Holly Jalota" userId="151c0755-ebdb-4543-b130-909b4e7f85d6" providerId="ADAL" clId="{942DC373-8B79-474E-9EF6-682153E52446}" dt="2024-04-02T16:45:29.207" v="66800"/>
          <ac:spMkLst>
            <pc:docMk/>
            <pc:sldMk cId="3339440601" sldId="2147377559"/>
            <ac:spMk id="192" creationId="{E7D05B23-9D0D-64A7-73D6-79C9584D16EE}"/>
          </ac:spMkLst>
        </pc:spChg>
        <pc:spChg chg="add del mod replST">
          <ac:chgData name="Holly Jalota" userId="151c0755-ebdb-4543-b130-909b4e7f85d6" providerId="ADAL" clId="{942DC373-8B79-474E-9EF6-682153E52446}" dt="2024-04-02T16:45:38.576" v="67129"/>
          <ac:spMkLst>
            <pc:docMk/>
            <pc:sldMk cId="3339440601" sldId="2147377559"/>
            <ac:spMk id="193" creationId="{11690C55-4996-170D-FDAC-8B32025A59B7}"/>
          </ac:spMkLst>
        </pc:spChg>
        <pc:spChg chg="add del mod replST">
          <ac:chgData name="Holly Jalota" userId="151c0755-ebdb-4543-b130-909b4e7f85d6" providerId="ADAL" clId="{942DC373-8B79-474E-9EF6-682153E52446}" dt="2024-04-03T10:34:22.494" v="87620"/>
          <ac:spMkLst>
            <pc:docMk/>
            <pc:sldMk cId="3339440601" sldId="2147377559"/>
            <ac:spMk id="193" creationId="{CCE3ADCE-0939-5EC9-E53B-2091DB97D7A6}"/>
          </ac:spMkLst>
        </pc:spChg>
        <pc:spChg chg="add del mod replST">
          <ac:chgData name="Holly Jalota" userId="151c0755-ebdb-4543-b130-909b4e7f85d6" providerId="ADAL" clId="{942DC373-8B79-474E-9EF6-682153E52446}" dt="2024-04-03T08:39:17.832" v="67439"/>
          <ac:spMkLst>
            <pc:docMk/>
            <pc:sldMk cId="3339440601" sldId="2147377559"/>
            <ac:spMk id="194" creationId="{A60A9B71-7918-CF97-2A89-DF580BDFC6C0}"/>
          </ac:spMkLst>
        </pc:spChg>
        <pc:spChg chg="add del mod replST">
          <ac:chgData name="Holly Jalota" userId="151c0755-ebdb-4543-b130-909b4e7f85d6" providerId="ADAL" clId="{942DC373-8B79-474E-9EF6-682153E52446}" dt="2024-04-03T10:34:52.364" v="87941"/>
          <ac:spMkLst>
            <pc:docMk/>
            <pc:sldMk cId="3339440601" sldId="2147377559"/>
            <ac:spMk id="195" creationId="{3CBAAF5F-39D1-F8D8-AEA8-BF62BAD98F10}"/>
          </ac:spMkLst>
        </pc:spChg>
        <pc:spChg chg="add del mod replST">
          <ac:chgData name="Holly Jalota" userId="151c0755-ebdb-4543-b130-909b4e7f85d6" providerId="ADAL" clId="{942DC373-8B79-474E-9EF6-682153E52446}" dt="2024-04-03T10:35:21.002" v="89329"/>
          <ac:spMkLst>
            <pc:docMk/>
            <pc:sldMk cId="3339440601" sldId="2147377559"/>
            <ac:spMk id="196" creationId="{B850295E-B7FB-2CEC-EDB9-8326DE3AF087}"/>
          </ac:spMkLst>
        </pc:spChg>
        <pc:spChg chg="add del mod replST delST">
          <ac:chgData name="Holly Jalota" userId="151c0755-ebdb-4543-b130-909b4e7f85d6" providerId="ADAL" clId="{942DC373-8B79-474E-9EF6-682153E52446}" dt="2024-04-03T10:35:14.959" v="88935" actId="20577"/>
          <ac:spMkLst>
            <pc:docMk/>
            <pc:sldMk cId="3339440601" sldId="2147377559"/>
            <ac:spMk id="197" creationId="{F2F09FED-0AEE-DA42-08A9-A56D932FA6B4}"/>
          </ac:spMkLst>
        </pc:spChg>
        <pc:spChg chg="add mod replST delST">
          <ac:chgData name="Holly Jalota" userId="151c0755-ebdb-4543-b130-909b4e7f85d6" providerId="ADAL" clId="{942DC373-8B79-474E-9EF6-682153E52446}" dt="2024-04-03T10:35:14.123" v="88707" actId="20577"/>
          <ac:spMkLst>
            <pc:docMk/>
            <pc:sldMk cId="3339440601" sldId="2147377559"/>
            <ac:spMk id="198" creationId="{D9452198-7CC3-3EB8-6BF3-DF29C7A02AD1}"/>
          </ac:spMkLst>
        </pc:spChg>
        <pc:spChg chg="add del mod replST">
          <ac:chgData name="Holly Jalota" userId="151c0755-ebdb-4543-b130-909b4e7f85d6" providerId="ADAL" clId="{942DC373-8B79-474E-9EF6-682153E52446}" dt="2024-04-03T10:35:51.261" v="89634"/>
          <ac:spMkLst>
            <pc:docMk/>
            <pc:sldMk cId="3339440601" sldId="2147377559"/>
            <ac:spMk id="199" creationId="{817954D3-970A-E4E4-1909-34BD4C1446A2}"/>
          </ac:spMkLst>
        </pc:spChg>
        <pc:spChg chg="add del mod replST">
          <ac:chgData name="Holly Jalota" userId="151c0755-ebdb-4543-b130-909b4e7f85d6" providerId="ADAL" clId="{942DC373-8B79-474E-9EF6-682153E52446}" dt="2024-04-03T10:54:59.414" v="89968"/>
          <ac:spMkLst>
            <pc:docMk/>
            <pc:sldMk cId="3339440601" sldId="2147377559"/>
            <ac:spMk id="200" creationId="{4E76C649-008B-7DA4-60F1-189C2AF152CE}"/>
          </ac:spMkLst>
        </pc:spChg>
        <pc:spChg chg="add del mod replST">
          <ac:chgData name="Holly Jalota" userId="151c0755-ebdb-4543-b130-909b4e7f85d6" providerId="ADAL" clId="{942DC373-8B79-474E-9EF6-682153E52446}" dt="2024-04-03T10:55:08.783" v="90293"/>
          <ac:spMkLst>
            <pc:docMk/>
            <pc:sldMk cId="3339440601" sldId="2147377559"/>
            <ac:spMk id="201" creationId="{43297035-DEA7-A4DE-538B-992E53E1E0CD}"/>
          </ac:spMkLst>
        </pc:spChg>
        <pc:spChg chg="add del mod replST">
          <ac:chgData name="Holly Jalota" userId="151c0755-ebdb-4543-b130-909b4e7f85d6" providerId="ADAL" clId="{942DC373-8B79-474E-9EF6-682153E52446}" dt="2024-04-03T10:57:27.666" v="90656"/>
          <ac:spMkLst>
            <pc:docMk/>
            <pc:sldMk cId="3339440601" sldId="2147377559"/>
            <ac:spMk id="202" creationId="{42196FF0-0199-161B-3C28-DBE3768827EE}"/>
          </ac:spMkLst>
        </pc:spChg>
        <pc:spChg chg="add del mod replST">
          <ac:chgData name="Holly Jalota" userId="151c0755-ebdb-4543-b130-909b4e7f85d6" providerId="ADAL" clId="{942DC373-8B79-474E-9EF6-682153E52446}" dt="2024-04-03T10:57:37.116" v="91008"/>
          <ac:spMkLst>
            <pc:docMk/>
            <pc:sldMk cId="3339440601" sldId="2147377559"/>
            <ac:spMk id="203" creationId="{E04FBB41-227D-E771-D49B-39836678A310}"/>
          </ac:spMkLst>
        </pc:spChg>
        <pc:spChg chg="add del mod replST">
          <ac:chgData name="Holly Jalota" userId="151c0755-ebdb-4543-b130-909b4e7f85d6" providerId="ADAL" clId="{942DC373-8B79-474E-9EF6-682153E52446}" dt="2024-04-03T10:57:55.884" v="91341"/>
          <ac:spMkLst>
            <pc:docMk/>
            <pc:sldMk cId="3339440601" sldId="2147377559"/>
            <ac:spMk id="204" creationId="{AD73130B-E516-DB07-99D5-16375BB1E7DC}"/>
          </ac:spMkLst>
        </pc:spChg>
        <pc:spChg chg="add del mod replST">
          <ac:chgData name="Holly Jalota" userId="151c0755-ebdb-4543-b130-909b4e7f85d6" providerId="ADAL" clId="{942DC373-8B79-474E-9EF6-682153E52446}" dt="2024-04-03T10:58:05.179" v="91673"/>
          <ac:spMkLst>
            <pc:docMk/>
            <pc:sldMk cId="3339440601" sldId="2147377559"/>
            <ac:spMk id="205" creationId="{CCE1ABD0-65A6-EAF2-1D5B-B00D56728A05}"/>
          </ac:spMkLst>
        </pc:spChg>
        <pc:spChg chg="add del mod replST">
          <ac:chgData name="Holly Jalota" userId="151c0755-ebdb-4543-b130-909b4e7f85d6" providerId="ADAL" clId="{942DC373-8B79-474E-9EF6-682153E52446}" dt="2024-04-03T10:58:14.908" v="92036"/>
          <ac:spMkLst>
            <pc:docMk/>
            <pc:sldMk cId="3339440601" sldId="2147377559"/>
            <ac:spMk id="206" creationId="{5EC7536F-40FD-FEEC-CD67-8BE36F535F38}"/>
          </ac:spMkLst>
        </pc:spChg>
        <pc:spChg chg="add del mod replST">
          <ac:chgData name="Holly Jalota" userId="151c0755-ebdb-4543-b130-909b4e7f85d6" providerId="ADAL" clId="{942DC373-8B79-474E-9EF6-682153E52446}" dt="2024-04-03T10:58:24.276" v="92439"/>
          <ac:spMkLst>
            <pc:docMk/>
            <pc:sldMk cId="3339440601" sldId="2147377559"/>
            <ac:spMk id="207" creationId="{ABB24680-FC9D-6045-B877-B68D21754A37}"/>
          </ac:spMkLst>
        </pc:spChg>
        <pc:spChg chg="add del mod replST">
          <ac:chgData name="Holly Jalota" userId="151c0755-ebdb-4543-b130-909b4e7f85d6" providerId="ADAL" clId="{942DC373-8B79-474E-9EF6-682153E52446}" dt="2024-04-03T10:58:33.553" v="92804"/>
          <ac:spMkLst>
            <pc:docMk/>
            <pc:sldMk cId="3339440601" sldId="2147377559"/>
            <ac:spMk id="208" creationId="{80F12238-8FED-F0E3-EE51-BD976D8AB50C}"/>
          </ac:spMkLst>
        </pc:spChg>
        <pc:spChg chg="add del mod replST">
          <ac:chgData name="Holly Jalota" userId="151c0755-ebdb-4543-b130-909b4e7f85d6" providerId="ADAL" clId="{942DC373-8B79-474E-9EF6-682153E52446}" dt="2024-04-03T10:58:43.022" v="93175"/>
          <ac:spMkLst>
            <pc:docMk/>
            <pc:sldMk cId="3339440601" sldId="2147377559"/>
            <ac:spMk id="209" creationId="{F5973E1F-6540-448A-3249-28033D138AAE}"/>
          </ac:spMkLst>
        </pc:spChg>
        <pc:spChg chg="add del mod replST">
          <ac:chgData name="Holly Jalota" userId="151c0755-ebdb-4543-b130-909b4e7f85d6" providerId="ADAL" clId="{942DC373-8B79-474E-9EF6-682153E52446}" dt="2024-04-03T10:58:52.538" v="93515"/>
          <ac:spMkLst>
            <pc:docMk/>
            <pc:sldMk cId="3339440601" sldId="2147377559"/>
            <ac:spMk id="210" creationId="{02814BA0-8817-3296-A03C-F8274A2AA1D1}"/>
          </ac:spMkLst>
        </pc:spChg>
        <pc:spChg chg="add del mod replST">
          <ac:chgData name="Holly Jalota" userId="151c0755-ebdb-4543-b130-909b4e7f85d6" providerId="ADAL" clId="{942DC373-8B79-474E-9EF6-682153E52446}" dt="2024-04-03T10:59:01.868" v="93850"/>
          <ac:spMkLst>
            <pc:docMk/>
            <pc:sldMk cId="3339440601" sldId="2147377559"/>
            <ac:spMk id="211" creationId="{547A9DD4-0B8F-3F76-0C0D-BE744694D0AD}"/>
          </ac:spMkLst>
        </pc:spChg>
        <pc:spChg chg="add del mod replST">
          <ac:chgData name="Holly Jalota" userId="151c0755-ebdb-4543-b130-909b4e7f85d6" providerId="ADAL" clId="{942DC373-8B79-474E-9EF6-682153E52446}" dt="2024-04-03T10:59:11.319" v="94182"/>
          <ac:spMkLst>
            <pc:docMk/>
            <pc:sldMk cId="3339440601" sldId="2147377559"/>
            <ac:spMk id="212" creationId="{06780AC4-48A7-EEDA-1ACF-66D78C844EA9}"/>
          </ac:spMkLst>
        </pc:spChg>
        <pc:spChg chg="add del mod replST">
          <ac:chgData name="Holly Jalota" userId="151c0755-ebdb-4543-b130-909b4e7f85d6" providerId="ADAL" clId="{942DC373-8B79-474E-9EF6-682153E52446}" dt="2024-04-03T10:59:20.569" v="94516"/>
          <ac:spMkLst>
            <pc:docMk/>
            <pc:sldMk cId="3339440601" sldId="2147377559"/>
            <ac:spMk id="213" creationId="{A68375E7-4378-4A6F-0E2A-A1EF38D35F30}"/>
          </ac:spMkLst>
        </pc:spChg>
        <pc:spChg chg="add del mod replST">
          <ac:chgData name="Holly Jalota" userId="151c0755-ebdb-4543-b130-909b4e7f85d6" providerId="ADAL" clId="{942DC373-8B79-474E-9EF6-682153E52446}" dt="2024-04-03T10:59:30.012" v="94848"/>
          <ac:spMkLst>
            <pc:docMk/>
            <pc:sldMk cId="3339440601" sldId="2147377559"/>
            <ac:spMk id="214" creationId="{56062F86-1187-1500-36D7-C01169B4F0CB}"/>
          </ac:spMkLst>
        </pc:spChg>
        <pc:spChg chg="add del mod replST">
          <ac:chgData name="Holly Jalota" userId="151c0755-ebdb-4543-b130-909b4e7f85d6" providerId="ADAL" clId="{942DC373-8B79-474E-9EF6-682153E52446}" dt="2024-04-03T10:59:39.305" v="95204"/>
          <ac:spMkLst>
            <pc:docMk/>
            <pc:sldMk cId="3339440601" sldId="2147377559"/>
            <ac:spMk id="215" creationId="{79E7652F-0318-B161-AAAB-F6AC3BF9802C}"/>
          </ac:spMkLst>
        </pc:spChg>
        <pc:spChg chg="add del mod replST">
          <ac:chgData name="Holly Jalota" userId="151c0755-ebdb-4543-b130-909b4e7f85d6" providerId="ADAL" clId="{942DC373-8B79-474E-9EF6-682153E52446}" dt="2024-04-03T10:59:48.781" v="95574"/>
          <ac:spMkLst>
            <pc:docMk/>
            <pc:sldMk cId="3339440601" sldId="2147377559"/>
            <ac:spMk id="216" creationId="{D30C5567-3C94-882D-0AB4-09B0D6216223}"/>
          </ac:spMkLst>
        </pc:spChg>
        <pc:spChg chg="add del mod replST">
          <ac:chgData name="Holly Jalota" userId="151c0755-ebdb-4543-b130-909b4e7f85d6" providerId="ADAL" clId="{942DC373-8B79-474E-9EF6-682153E52446}" dt="2024-04-03T10:59:58.945" v="95946"/>
          <ac:spMkLst>
            <pc:docMk/>
            <pc:sldMk cId="3339440601" sldId="2147377559"/>
            <ac:spMk id="217" creationId="{EBE115F3-37BB-2702-5DED-750C7A59ED6F}"/>
          </ac:spMkLst>
        </pc:spChg>
        <pc:spChg chg="add del mod replST">
          <ac:chgData name="Holly Jalota" userId="151c0755-ebdb-4543-b130-909b4e7f85d6" providerId="ADAL" clId="{942DC373-8B79-474E-9EF6-682153E52446}" dt="2024-04-03T11:00:08.197" v="96281"/>
          <ac:spMkLst>
            <pc:docMk/>
            <pc:sldMk cId="3339440601" sldId="2147377559"/>
            <ac:spMk id="218" creationId="{83198D37-1205-0948-DBE5-A5D348E37AA9}"/>
          </ac:spMkLst>
        </pc:spChg>
        <pc:spChg chg="add del mod replST">
          <ac:chgData name="Holly Jalota" userId="151c0755-ebdb-4543-b130-909b4e7f85d6" providerId="ADAL" clId="{942DC373-8B79-474E-9EF6-682153E52446}" dt="2024-04-03T11:00:19.632" v="96613"/>
          <ac:spMkLst>
            <pc:docMk/>
            <pc:sldMk cId="3339440601" sldId="2147377559"/>
            <ac:spMk id="219" creationId="{49A284D0-AF75-7032-7516-142C619F7B93}"/>
          </ac:spMkLst>
        </pc:spChg>
        <pc:spChg chg="add del mod replST">
          <ac:chgData name="Holly Jalota" userId="151c0755-ebdb-4543-b130-909b4e7f85d6" providerId="ADAL" clId="{942DC373-8B79-474E-9EF6-682153E52446}" dt="2024-04-03T11:00:29.063" v="96948"/>
          <ac:spMkLst>
            <pc:docMk/>
            <pc:sldMk cId="3339440601" sldId="2147377559"/>
            <ac:spMk id="220" creationId="{EDFA19D9-B192-F86E-A34B-31CFAA211974}"/>
          </ac:spMkLst>
        </pc:spChg>
        <pc:spChg chg="add del mod replST">
          <ac:chgData name="Holly Jalota" userId="151c0755-ebdb-4543-b130-909b4e7f85d6" providerId="ADAL" clId="{942DC373-8B79-474E-9EF6-682153E52446}" dt="2024-04-03T11:00:38.543" v="97283"/>
          <ac:spMkLst>
            <pc:docMk/>
            <pc:sldMk cId="3339440601" sldId="2147377559"/>
            <ac:spMk id="221" creationId="{4011B3B1-3FA4-584B-3B2F-631F61A3887A}"/>
          </ac:spMkLst>
        </pc:spChg>
        <pc:spChg chg="add del mod replST">
          <ac:chgData name="Holly Jalota" userId="151c0755-ebdb-4543-b130-909b4e7f85d6" providerId="ADAL" clId="{942DC373-8B79-474E-9EF6-682153E52446}" dt="2024-04-03T11:00:47.831" v="97620"/>
          <ac:spMkLst>
            <pc:docMk/>
            <pc:sldMk cId="3339440601" sldId="2147377559"/>
            <ac:spMk id="222" creationId="{CE40276C-9291-F738-99BB-43F1E0825D4C}"/>
          </ac:spMkLst>
        </pc:spChg>
        <pc:spChg chg="add del mod replST">
          <ac:chgData name="Holly Jalota" userId="151c0755-ebdb-4543-b130-909b4e7f85d6" providerId="ADAL" clId="{942DC373-8B79-474E-9EF6-682153E52446}" dt="2024-04-03T11:00:57.087" v="97955"/>
          <ac:spMkLst>
            <pc:docMk/>
            <pc:sldMk cId="3339440601" sldId="2147377559"/>
            <ac:spMk id="223" creationId="{13717ADD-0B4D-2601-5F83-1A25AB9520FB}"/>
          </ac:spMkLst>
        </pc:spChg>
        <pc:spChg chg="add del mod replST">
          <ac:chgData name="Holly Jalota" userId="151c0755-ebdb-4543-b130-909b4e7f85d6" providerId="ADAL" clId="{942DC373-8B79-474E-9EF6-682153E52446}" dt="2024-04-03T11:01:06.471" v="98322"/>
          <ac:spMkLst>
            <pc:docMk/>
            <pc:sldMk cId="3339440601" sldId="2147377559"/>
            <ac:spMk id="224" creationId="{BB205EC2-8014-E037-3162-C8A2D88EA420}"/>
          </ac:spMkLst>
        </pc:spChg>
        <pc:spChg chg="add del mod replST">
          <ac:chgData name="Holly Jalota" userId="151c0755-ebdb-4543-b130-909b4e7f85d6" providerId="ADAL" clId="{942DC373-8B79-474E-9EF6-682153E52446}" dt="2024-04-03T11:01:17.651" v="98657"/>
          <ac:spMkLst>
            <pc:docMk/>
            <pc:sldMk cId="3339440601" sldId="2147377559"/>
            <ac:spMk id="225" creationId="{9F97A76B-6671-C128-4C03-B1D4104060BB}"/>
          </ac:spMkLst>
        </pc:spChg>
        <pc:spChg chg="add del mod replST">
          <ac:chgData name="Holly Jalota" userId="151c0755-ebdb-4543-b130-909b4e7f85d6" providerId="ADAL" clId="{942DC373-8B79-474E-9EF6-682153E52446}" dt="2024-04-03T11:01:26.925" v="98989"/>
          <ac:spMkLst>
            <pc:docMk/>
            <pc:sldMk cId="3339440601" sldId="2147377559"/>
            <ac:spMk id="226" creationId="{C92209CC-CDE0-FAFF-2478-DFEEA645E6BF}"/>
          </ac:spMkLst>
        </pc:spChg>
        <pc:spChg chg="add del mod replST">
          <ac:chgData name="Holly Jalota" userId="151c0755-ebdb-4543-b130-909b4e7f85d6" providerId="ADAL" clId="{942DC373-8B79-474E-9EF6-682153E52446}" dt="2024-04-03T11:01:38.476" v="99322"/>
          <ac:spMkLst>
            <pc:docMk/>
            <pc:sldMk cId="3339440601" sldId="2147377559"/>
            <ac:spMk id="227" creationId="{43D12F92-C3B0-73FA-3FF8-D49FD2B36609}"/>
          </ac:spMkLst>
        </pc:spChg>
        <pc:spChg chg="add del mod replST">
          <ac:chgData name="Holly Jalota" userId="151c0755-ebdb-4543-b130-909b4e7f85d6" providerId="ADAL" clId="{942DC373-8B79-474E-9EF6-682153E52446}" dt="2024-04-03T11:01:47.886" v="99655"/>
          <ac:spMkLst>
            <pc:docMk/>
            <pc:sldMk cId="3339440601" sldId="2147377559"/>
            <ac:spMk id="228" creationId="{E343D39B-63B7-2B5D-A077-67380000D851}"/>
          </ac:spMkLst>
        </pc:spChg>
        <pc:spChg chg="add del mod replST">
          <ac:chgData name="Holly Jalota" userId="151c0755-ebdb-4543-b130-909b4e7f85d6" providerId="ADAL" clId="{942DC373-8B79-474E-9EF6-682153E52446}" dt="2024-04-03T11:01:57.857" v="99988"/>
          <ac:spMkLst>
            <pc:docMk/>
            <pc:sldMk cId="3339440601" sldId="2147377559"/>
            <ac:spMk id="229" creationId="{0E68A399-4DAB-3B50-E6A8-CC38D8179FDA}"/>
          </ac:spMkLst>
        </pc:spChg>
        <pc:spChg chg="add del mod replST">
          <ac:chgData name="Holly Jalota" userId="151c0755-ebdb-4543-b130-909b4e7f85d6" providerId="ADAL" clId="{942DC373-8B79-474E-9EF6-682153E52446}" dt="2024-04-03T11:02:07.643" v="100323"/>
          <ac:spMkLst>
            <pc:docMk/>
            <pc:sldMk cId="3339440601" sldId="2147377559"/>
            <ac:spMk id="230" creationId="{8AFFBAFE-0C37-3E02-3592-42FC301C535D}"/>
          </ac:spMkLst>
        </pc:spChg>
        <pc:spChg chg="add del mod replST">
          <ac:chgData name="Holly Jalota" userId="151c0755-ebdb-4543-b130-909b4e7f85d6" providerId="ADAL" clId="{942DC373-8B79-474E-9EF6-682153E52446}" dt="2024-04-03T11:02:18.365" v="100677"/>
          <ac:spMkLst>
            <pc:docMk/>
            <pc:sldMk cId="3339440601" sldId="2147377559"/>
            <ac:spMk id="231" creationId="{B6D9CD1B-408C-3A2F-132C-C490C5C27CD1}"/>
          </ac:spMkLst>
        </pc:spChg>
        <pc:spChg chg="add del mod replST">
          <ac:chgData name="Holly Jalota" userId="151c0755-ebdb-4543-b130-909b4e7f85d6" providerId="ADAL" clId="{942DC373-8B79-474E-9EF6-682153E52446}" dt="2024-04-03T11:02:27.692" v="101010"/>
          <ac:spMkLst>
            <pc:docMk/>
            <pc:sldMk cId="3339440601" sldId="2147377559"/>
            <ac:spMk id="232" creationId="{92B25078-106D-8EDA-29E8-C9604DFCEB30}"/>
          </ac:spMkLst>
        </pc:spChg>
        <pc:spChg chg="add del mod replST">
          <ac:chgData name="Holly Jalota" userId="151c0755-ebdb-4543-b130-909b4e7f85d6" providerId="ADAL" clId="{942DC373-8B79-474E-9EF6-682153E52446}" dt="2024-04-03T11:02:37.265" v="101364"/>
          <ac:spMkLst>
            <pc:docMk/>
            <pc:sldMk cId="3339440601" sldId="2147377559"/>
            <ac:spMk id="233" creationId="{5FF9A838-8CA9-FBB5-CABF-AEC382B96DD4}"/>
          </ac:spMkLst>
        </pc:spChg>
        <pc:spChg chg="add del mod replST">
          <ac:chgData name="Holly Jalota" userId="151c0755-ebdb-4543-b130-909b4e7f85d6" providerId="ADAL" clId="{942DC373-8B79-474E-9EF6-682153E52446}" dt="2024-04-03T11:02:46.722" v="101728"/>
          <ac:spMkLst>
            <pc:docMk/>
            <pc:sldMk cId="3339440601" sldId="2147377559"/>
            <ac:spMk id="234" creationId="{1ACEFCC6-F99F-796B-5A1C-5163B3ED26FA}"/>
          </ac:spMkLst>
        </pc:spChg>
        <pc:spChg chg="add del mod replST">
          <ac:chgData name="Holly Jalota" userId="151c0755-ebdb-4543-b130-909b4e7f85d6" providerId="ADAL" clId="{942DC373-8B79-474E-9EF6-682153E52446}" dt="2024-04-03T11:02:56.118" v="102097"/>
          <ac:spMkLst>
            <pc:docMk/>
            <pc:sldMk cId="3339440601" sldId="2147377559"/>
            <ac:spMk id="235" creationId="{27D4B2B7-93A0-6058-B562-3EBE8FD22D69}"/>
          </ac:spMkLst>
        </pc:spChg>
        <pc:spChg chg="add del mod replST">
          <ac:chgData name="Holly Jalota" userId="151c0755-ebdb-4543-b130-909b4e7f85d6" providerId="ADAL" clId="{942DC373-8B79-474E-9EF6-682153E52446}" dt="2024-04-03T11:03:05.417" v="102459"/>
          <ac:spMkLst>
            <pc:docMk/>
            <pc:sldMk cId="3339440601" sldId="2147377559"/>
            <ac:spMk id="236" creationId="{2A25F40B-F9FA-81B1-3B56-1D12FEAA1940}"/>
          </ac:spMkLst>
        </pc:spChg>
        <pc:spChg chg="add del mod replST">
          <ac:chgData name="Holly Jalota" userId="151c0755-ebdb-4543-b130-909b4e7f85d6" providerId="ADAL" clId="{942DC373-8B79-474E-9EF6-682153E52446}" dt="2024-04-03T11:03:14.816" v="102859"/>
          <ac:spMkLst>
            <pc:docMk/>
            <pc:sldMk cId="3339440601" sldId="2147377559"/>
            <ac:spMk id="237" creationId="{E0FAE35D-C553-0C08-A2F3-7DFB40201D86}"/>
          </ac:spMkLst>
        </pc:spChg>
        <pc:spChg chg="add del mod replST">
          <ac:chgData name="Holly Jalota" userId="151c0755-ebdb-4543-b130-909b4e7f85d6" providerId="ADAL" clId="{942DC373-8B79-474E-9EF6-682153E52446}" dt="2024-04-03T11:03:24.100" v="103231"/>
          <ac:spMkLst>
            <pc:docMk/>
            <pc:sldMk cId="3339440601" sldId="2147377559"/>
            <ac:spMk id="238" creationId="{528916C0-A1D9-9D88-97CB-076179803D2C}"/>
          </ac:spMkLst>
        </pc:spChg>
        <pc:spChg chg="add del mod replST">
          <ac:chgData name="Holly Jalota" userId="151c0755-ebdb-4543-b130-909b4e7f85d6" providerId="ADAL" clId="{942DC373-8B79-474E-9EF6-682153E52446}" dt="2024-04-03T11:03:33.369" v="103585"/>
          <ac:spMkLst>
            <pc:docMk/>
            <pc:sldMk cId="3339440601" sldId="2147377559"/>
            <ac:spMk id="239" creationId="{8F855FF3-E8B6-79A2-507D-4BAF534A7EB0}"/>
          </ac:spMkLst>
        </pc:spChg>
        <pc:spChg chg="add del mod replST">
          <ac:chgData name="Holly Jalota" userId="151c0755-ebdb-4543-b130-909b4e7f85d6" providerId="ADAL" clId="{942DC373-8B79-474E-9EF6-682153E52446}" dt="2024-04-03T11:03:42.687" v="103945"/>
          <ac:spMkLst>
            <pc:docMk/>
            <pc:sldMk cId="3339440601" sldId="2147377559"/>
            <ac:spMk id="240" creationId="{3F76F476-CD06-614D-552B-55CD02337B6C}"/>
          </ac:spMkLst>
        </pc:spChg>
        <pc:spChg chg="add del mod replST">
          <ac:chgData name="Holly Jalota" userId="151c0755-ebdb-4543-b130-909b4e7f85d6" providerId="ADAL" clId="{942DC373-8B79-474E-9EF6-682153E52446}" dt="2024-04-03T11:03:52.129" v="104283"/>
          <ac:spMkLst>
            <pc:docMk/>
            <pc:sldMk cId="3339440601" sldId="2147377559"/>
            <ac:spMk id="241" creationId="{804344C4-516C-8C9E-4067-2B8A96E4CA6C}"/>
          </ac:spMkLst>
        </pc:spChg>
        <pc:spChg chg="add del mod replST">
          <ac:chgData name="Holly Jalota" userId="151c0755-ebdb-4543-b130-909b4e7f85d6" providerId="ADAL" clId="{942DC373-8B79-474E-9EF6-682153E52446}" dt="2024-04-03T11:04:49.620" v="104641"/>
          <ac:spMkLst>
            <pc:docMk/>
            <pc:sldMk cId="3339440601" sldId="2147377559"/>
            <ac:spMk id="242" creationId="{3B9F67AA-BD33-3FAE-A8DE-F9D7E6C941C8}"/>
          </ac:spMkLst>
        </pc:spChg>
        <pc:spChg chg="add del mod replST">
          <ac:chgData name="Holly Jalota" userId="151c0755-ebdb-4543-b130-909b4e7f85d6" providerId="ADAL" clId="{942DC373-8B79-474E-9EF6-682153E52446}" dt="2024-04-03T11:04:59.135" v="104989"/>
          <ac:spMkLst>
            <pc:docMk/>
            <pc:sldMk cId="3339440601" sldId="2147377559"/>
            <ac:spMk id="243" creationId="{11394F70-AC49-04DE-4CAF-F0FB5DFBCEF7}"/>
          </ac:spMkLst>
        </pc:spChg>
        <pc:spChg chg="add del mod replST">
          <ac:chgData name="Holly Jalota" userId="151c0755-ebdb-4543-b130-909b4e7f85d6" providerId="ADAL" clId="{942DC373-8B79-474E-9EF6-682153E52446}" dt="2024-04-03T11:05:09.057" v="105348"/>
          <ac:spMkLst>
            <pc:docMk/>
            <pc:sldMk cId="3339440601" sldId="2147377559"/>
            <ac:spMk id="244" creationId="{3CD111AE-9475-4F22-0E18-5101DA53A143}"/>
          </ac:spMkLst>
        </pc:spChg>
        <pc:spChg chg="add del mod replST">
          <ac:chgData name="Holly Jalota" userId="151c0755-ebdb-4543-b130-909b4e7f85d6" providerId="ADAL" clId="{942DC373-8B79-474E-9EF6-682153E52446}" dt="2024-04-03T11:05:18.320" v="105724"/>
          <ac:spMkLst>
            <pc:docMk/>
            <pc:sldMk cId="3339440601" sldId="2147377559"/>
            <ac:spMk id="245" creationId="{94DC3FB5-869D-A600-5791-229AA44F70D1}"/>
          </ac:spMkLst>
        </pc:spChg>
        <pc:spChg chg="add del mod replST">
          <ac:chgData name="Holly Jalota" userId="151c0755-ebdb-4543-b130-909b4e7f85d6" providerId="ADAL" clId="{942DC373-8B79-474E-9EF6-682153E52446}" dt="2024-04-03T11:05:27.578" v="106070"/>
          <ac:spMkLst>
            <pc:docMk/>
            <pc:sldMk cId="3339440601" sldId="2147377559"/>
            <ac:spMk id="246" creationId="{2111163E-A5FB-AD97-7E4C-BB14FEFCB3EE}"/>
          </ac:spMkLst>
        </pc:spChg>
        <pc:spChg chg="add del mod replST">
          <ac:chgData name="Holly Jalota" userId="151c0755-ebdb-4543-b130-909b4e7f85d6" providerId="ADAL" clId="{942DC373-8B79-474E-9EF6-682153E52446}" dt="2024-04-03T11:05:37.159" v="106402"/>
          <ac:spMkLst>
            <pc:docMk/>
            <pc:sldMk cId="3339440601" sldId="2147377559"/>
            <ac:spMk id="247" creationId="{47746940-C17F-EB36-0370-886D9C32DF87}"/>
          </ac:spMkLst>
        </pc:spChg>
        <pc:spChg chg="add del mod replST">
          <ac:chgData name="Holly Jalota" userId="151c0755-ebdb-4543-b130-909b4e7f85d6" providerId="ADAL" clId="{942DC373-8B79-474E-9EF6-682153E52446}" dt="2024-04-03T11:05:46.434" v="106736"/>
          <ac:spMkLst>
            <pc:docMk/>
            <pc:sldMk cId="3339440601" sldId="2147377559"/>
            <ac:spMk id="248" creationId="{2A0516FE-02B7-6F09-1E19-086CC01BC1A0}"/>
          </ac:spMkLst>
        </pc:spChg>
        <pc:spChg chg="add del mod replST">
          <ac:chgData name="Holly Jalota" userId="151c0755-ebdb-4543-b130-909b4e7f85d6" providerId="ADAL" clId="{942DC373-8B79-474E-9EF6-682153E52446}" dt="2024-04-03T11:05:57.646" v="107069"/>
          <ac:spMkLst>
            <pc:docMk/>
            <pc:sldMk cId="3339440601" sldId="2147377559"/>
            <ac:spMk id="249" creationId="{50550432-5D0E-EB09-3E54-FDF2F203A9B6}"/>
          </ac:spMkLst>
        </pc:spChg>
        <pc:spChg chg="add del mod replST">
          <ac:chgData name="Holly Jalota" userId="151c0755-ebdb-4543-b130-909b4e7f85d6" providerId="ADAL" clId="{942DC373-8B79-474E-9EF6-682153E52446}" dt="2024-04-03T11:06:07.343" v="107402"/>
          <ac:spMkLst>
            <pc:docMk/>
            <pc:sldMk cId="3339440601" sldId="2147377559"/>
            <ac:spMk id="250" creationId="{935C427C-3D6F-E5C7-7856-5A321A2D45D5}"/>
          </ac:spMkLst>
        </pc:spChg>
        <pc:spChg chg="add del mod replST">
          <ac:chgData name="Holly Jalota" userId="151c0755-ebdb-4543-b130-909b4e7f85d6" providerId="ADAL" clId="{942DC373-8B79-474E-9EF6-682153E52446}" dt="2024-04-03T11:06:16.809" v="107734"/>
          <ac:spMkLst>
            <pc:docMk/>
            <pc:sldMk cId="3339440601" sldId="2147377559"/>
            <ac:spMk id="251" creationId="{89A665B5-A995-9FED-D4C1-40272C9C924C}"/>
          </ac:spMkLst>
        </pc:spChg>
        <pc:spChg chg="add del mod replST">
          <ac:chgData name="Holly Jalota" userId="151c0755-ebdb-4543-b130-909b4e7f85d6" providerId="ADAL" clId="{942DC373-8B79-474E-9EF6-682153E52446}" dt="2024-04-03T11:06:38.505" v="108082"/>
          <ac:spMkLst>
            <pc:docMk/>
            <pc:sldMk cId="3339440601" sldId="2147377559"/>
            <ac:spMk id="252" creationId="{14E8F104-254B-47A2-3076-52DF9335E20C}"/>
          </ac:spMkLst>
        </pc:spChg>
        <pc:spChg chg="add del mod replST">
          <ac:chgData name="Holly Jalota" userId="151c0755-ebdb-4543-b130-909b4e7f85d6" providerId="ADAL" clId="{942DC373-8B79-474E-9EF6-682153E52446}" dt="2024-04-03T11:06:47.878" v="108465"/>
          <ac:spMkLst>
            <pc:docMk/>
            <pc:sldMk cId="3339440601" sldId="2147377559"/>
            <ac:spMk id="253" creationId="{00AD8CA8-71FD-AA3C-84BB-AAFF922E184A}"/>
          </ac:spMkLst>
        </pc:spChg>
        <pc:spChg chg="add del mod replST">
          <ac:chgData name="Holly Jalota" userId="151c0755-ebdb-4543-b130-909b4e7f85d6" providerId="ADAL" clId="{942DC373-8B79-474E-9EF6-682153E52446}" dt="2024-04-03T11:06:57.650" v="108813"/>
          <ac:spMkLst>
            <pc:docMk/>
            <pc:sldMk cId="3339440601" sldId="2147377559"/>
            <ac:spMk id="254" creationId="{041439BD-AB29-F632-EECE-25BCEEFBEFD4}"/>
          </ac:spMkLst>
        </pc:spChg>
        <pc:spChg chg="add del mod replST">
          <ac:chgData name="Holly Jalota" userId="151c0755-ebdb-4543-b130-909b4e7f85d6" providerId="ADAL" clId="{942DC373-8B79-474E-9EF6-682153E52446}" dt="2024-04-03T11:07:06.933" v="109168"/>
          <ac:spMkLst>
            <pc:docMk/>
            <pc:sldMk cId="3339440601" sldId="2147377559"/>
            <ac:spMk id="255" creationId="{A43306A0-0FB9-666D-95C1-6264047906D1}"/>
          </ac:spMkLst>
        </pc:spChg>
        <pc:spChg chg="add del mod replST">
          <ac:chgData name="Holly Jalota" userId="151c0755-ebdb-4543-b130-909b4e7f85d6" providerId="ADAL" clId="{942DC373-8B79-474E-9EF6-682153E52446}" dt="2024-04-03T11:07:16.219" v="109513"/>
          <ac:spMkLst>
            <pc:docMk/>
            <pc:sldMk cId="3339440601" sldId="2147377559"/>
            <ac:spMk id="256" creationId="{66993AC6-B26F-6623-156D-8491682438EB}"/>
          </ac:spMkLst>
        </pc:spChg>
        <pc:spChg chg="add del mod replST">
          <ac:chgData name="Holly Jalota" userId="151c0755-ebdb-4543-b130-909b4e7f85d6" providerId="ADAL" clId="{942DC373-8B79-474E-9EF6-682153E52446}" dt="2024-04-03T11:07:36.371" v="109912"/>
          <ac:spMkLst>
            <pc:docMk/>
            <pc:sldMk cId="3339440601" sldId="2147377559"/>
            <ac:spMk id="257" creationId="{566FC817-C692-8CFF-A55C-0E299508FB73}"/>
          </ac:spMkLst>
        </pc:spChg>
        <pc:spChg chg="add del mod replST">
          <ac:chgData name="Holly Jalota" userId="151c0755-ebdb-4543-b130-909b4e7f85d6" providerId="ADAL" clId="{942DC373-8B79-474E-9EF6-682153E52446}" dt="2024-04-03T11:07:45.670" v="110304"/>
          <ac:spMkLst>
            <pc:docMk/>
            <pc:sldMk cId="3339440601" sldId="2147377559"/>
            <ac:spMk id="258" creationId="{7ACD2DF4-B310-1319-2F17-647BD6861D44}"/>
          </ac:spMkLst>
        </pc:spChg>
        <pc:spChg chg="add del mod replST">
          <ac:chgData name="Holly Jalota" userId="151c0755-ebdb-4543-b130-909b4e7f85d6" providerId="ADAL" clId="{942DC373-8B79-474E-9EF6-682153E52446}" dt="2024-04-03T11:07:55.213" v="110647"/>
          <ac:spMkLst>
            <pc:docMk/>
            <pc:sldMk cId="3339440601" sldId="2147377559"/>
            <ac:spMk id="259" creationId="{85994D83-3548-E1E3-066B-C0994367616C}"/>
          </ac:spMkLst>
        </pc:spChg>
        <pc:spChg chg="add del mod replST">
          <ac:chgData name="Holly Jalota" userId="151c0755-ebdb-4543-b130-909b4e7f85d6" providerId="ADAL" clId="{942DC373-8B79-474E-9EF6-682153E52446}" dt="2024-04-03T11:08:05.728" v="110988"/>
          <ac:spMkLst>
            <pc:docMk/>
            <pc:sldMk cId="3339440601" sldId="2147377559"/>
            <ac:spMk id="260" creationId="{0DA99ED0-4792-2661-B37A-C02E2288B438}"/>
          </ac:spMkLst>
        </pc:spChg>
        <pc:spChg chg="add del mod replST">
          <ac:chgData name="Holly Jalota" userId="151c0755-ebdb-4543-b130-909b4e7f85d6" providerId="ADAL" clId="{942DC373-8B79-474E-9EF6-682153E52446}" dt="2024-04-03T11:08:30.083" v="111331"/>
          <ac:spMkLst>
            <pc:docMk/>
            <pc:sldMk cId="3339440601" sldId="2147377559"/>
            <ac:spMk id="261" creationId="{821D3BD1-1435-4F2E-687C-44C7238B9993}"/>
          </ac:spMkLst>
        </pc:spChg>
        <pc:spChg chg="add del mod replST">
          <ac:chgData name="Holly Jalota" userId="151c0755-ebdb-4543-b130-909b4e7f85d6" providerId="ADAL" clId="{942DC373-8B79-474E-9EF6-682153E52446}" dt="2024-04-03T11:08:39.663" v="111663"/>
          <ac:spMkLst>
            <pc:docMk/>
            <pc:sldMk cId="3339440601" sldId="2147377559"/>
            <ac:spMk id="262" creationId="{D87AF803-2D2D-3EA5-A73C-BCD3225BDB45}"/>
          </ac:spMkLst>
        </pc:spChg>
        <pc:spChg chg="add del mod replST">
          <ac:chgData name="Holly Jalota" userId="151c0755-ebdb-4543-b130-909b4e7f85d6" providerId="ADAL" clId="{942DC373-8B79-474E-9EF6-682153E52446}" dt="2024-04-03T11:08:49.091" v="112025"/>
          <ac:spMkLst>
            <pc:docMk/>
            <pc:sldMk cId="3339440601" sldId="2147377559"/>
            <ac:spMk id="263" creationId="{B764302C-ECAD-9D15-5615-1110B643A469}"/>
          </ac:spMkLst>
        </pc:spChg>
        <pc:spChg chg="add del mod replST">
          <ac:chgData name="Holly Jalota" userId="151c0755-ebdb-4543-b130-909b4e7f85d6" providerId="ADAL" clId="{942DC373-8B79-474E-9EF6-682153E52446}" dt="2024-04-03T11:08:58.488" v="112402"/>
          <ac:spMkLst>
            <pc:docMk/>
            <pc:sldMk cId="3339440601" sldId="2147377559"/>
            <ac:spMk id="264" creationId="{3F036C0F-1B79-2474-71E0-0B23BA59E2BF}"/>
          </ac:spMkLst>
        </pc:spChg>
        <pc:spChg chg="add del mod replST">
          <ac:chgData name="Holly Jalota" userId="151c0755-ebdb-4543-b130-909b4e7f85d6" providerId="ADAL" clId="{942DC373-8B79-474E-9EF6-682153E52446}" dt="2024-04-03T11:09:07.718" v="112756"/>
          <ac:spMkLst>
            <pc:docMk/>
            <pc:sldMk cId="3339440601" sldId="2147377559"/>
            <ac:spMk id="265" creationId="{2E293A28-F3A5-7E36-693C-160E495DF572}"/>
          </ac:spMkLst>
        </pc:spChg>
        <pc:spChg chg="add del mod replST">
          <ac:chgData name="Holly Jalota" userId="151c0755-ebdb-4543-b130-909b4e7f85d6" providerId="ADAL" clId="{942DC373-8B79-474E-9EF6-682153E52446}" dt="2024-04-03T11:09:17.059" v="113144"/>
          <ac:spMkLst>
            <pc:docMk/>
            <pc:sldMk cId="3339440601" sldId="2147377559"/>
            <ac:spMk id="266" creationId="{4F0703A5-BF99-7715-3E36-A949037046EB}"/>
          </ac:spMkLst>
        </pc:spChg>
        <pc:spChg chg="add del mod replST">
          <ac:chgData name="Holly Jalota" userId="151c0755-ebdb-4543-b130-909b4e7f85d6" providerId="ADAL" clId="{942DC373-8B79-474E-9EF6-682153E52446}" dt="2024-04-03T11:09:26.479" v="113530"/>
          <ac:spMkLst>
            <pc:docMk/>
            <pc:sldMk cId="3339440601" sldId="2147377559"/>
            <ac:spMk id="267" creationId="{0A26FA1B-5D20-DD16-B6C0-9A91E4E69033}"/>
          </ac:spMkLst>
        </pc:spChg>
        <pc:spChg chg="add del mod replST">
          <ac:chgData name="Holly Jalota" userId="151c0755-ebdb-4543-b130-909b4e7f85d6" providerId="ADAL" clId="{942DC373-8B79-474E-9EF6-682153E52446}" dt="2024-04-03T11:09:35.983" v="113904"/>
          <ac:spMkLst>
            <pc:docMk/>
            <pc:sldMk cId="3339440601" sldId="2147377559"/>
            <ac:spMk id="268" creationId="{D79E7100-398B-9AB3-3D67-15110EE7FE4D}"/>
          </ac:spMkLst>
        </pc:spChg>
        <pc:spChg chg="add del mod replST">
          <ac:chgData name="Holly Jalota" userId="151c0755-ebdb-4543-b130-909b4e7f85d6" providerId="ADAL" clId="{942DC373-8B79-474E-9EF6-682153E52446}" dt="2024-04-03T11:09:45.467" v="114274"/>
          <ac:spMkLst>
            <pc:docMk/>
            <pc:sldMk cId="3339440601" sldId="2147377559"/>
            <ac:spMk id="269" creationId="{444530CC-6EE5-53DE-B8D4-3315C2A0263C}"/>
          </ac:spMkLst>
        </pc:spChg>
        <pc:spChg chg="add del mod replST">
          <ac:chgData name="Holly Jalota" userId="151c0755-ebdb-4543-b130-909b4e7f85d6" providerId="ADAL" clId="{942DC373-8B79-474E-9EF6-682153E52446}" dt="2024-04-03T11:09:54.874" v="114668"/>
          <ac:spMkLst>
            <pc:docMk/>
            <pc:sldMk cId="3339440601" sldId="2147377559"/>
            <ac:spMk id="270" creationId="{956551A4-5743-A588-CF7E-30B62DC9918C}"/>
          </ac:spMkLst>
        </pc:spChg>
        <pc:spChg chg="add del mod replST">
          <ac:chgData name="Holly Jalota" userId="151c0755-ebdb-4543-b130-909b4e7f85d6" providerId="ADAL" clId="{942DC373-8B79-474E-9EF6-682153E52446}" dt="2024-04-03T11:10:04.168" v="115037"/>
          <ac:spMkLst>
            <pc:docMk/>
            <pc:sldMk cId="3339440601" sldId="2147377559"/>
            <ac:spMk id="271" creationId="{68B3743B-856C-30DE-0E6A-08F95F637282}"/>
          </ac:spMkLst>
        </pc:spChg>
        <pc:spChg chg="add del mod replST">
          <ac:chgData name="Holly Jalota" userId="151c0755-ebdb-4543-b130-909b4e7f85d6" providerId="ADAL" clId="{942DC373-8B79-474E-9EF6-682153E52446}" dt="2024-04-03T11:10:13.479" v="115409"/>
          <ac:spMkLst>
            <pc:docMk/>
            <pc:sldMk cId="3339440601" sldId="2147377559"/>
            <ac:spMk id="272" creationId="{7A7A18F6-14B3-A971-D2AE-B60E00591D0D}"/>
          </ac:spMkLst>
        </pc:spChg>
        <pc:spChg chg="add del mod replST">
          <ac:chgData name="Holly Jalota" userId="151c0755-ebdb-4543-b130-909b4e7f85d6" providerId="ADAL" clId="{942DC373-8B79-474E-9EF6-682153E52446}" dt="2024-04-03T11:10:23.050" v="115788"/>
          <ac:spMkLst>
            <pc:docMk/>
            <pc:sldMk cId="3339440601" sldId="2147377559"/>
            <ac:spMk id="273" creationId="{403672E9-476A-129D-741C-2ED174047931}"/>
          </ac:spMkLst>
        </pc:spChg>
        <pc:spChg chg="add del mod replST">
          <ac:chgData name="Holly Jalota" userId="151c0755-ebdb-4543-b130-909b4e7f85d6" providerId="ADAL" clId="{942DC373-8B79-474E-9EF6-682153E52446}" dt="2024-04-03T11:10:32.434" v="116163"/>
          <ac:spMkLst>
            <pc:docMk/>
            <pc:sldMk cId="3339440601" sldId="2147377559"/>
            <ac:spMk id="274" creationId="{08894B1F-A27F-73A9-D199-D839937B7958}"/>
          </ac:spMkLst>
        </pc:spChg>
        <pc:spChg chg="add del mod replST">
          <ac:chgData name="Holly Jalota" userId="151c0755-ebdb-4543-b130-909b4e7f85d6" providerId="ADAL" clId="{942DC373-8B79-474E-9EF6-682153E52446}" dt="2024-04-03T11:12:27.908" v="116502"/>
          <ac:spMkLst>
            <pc:docMk/>
            <pc:sldMk cId="3339440601" sldId="2147377559"/>
            <ac:spMk id="275" creationId="{D3F7E6D5-4115-C4A8-2FAF-F2681462C0C0}"/>
          </ac:spMkLst>
        </pc:spChg>
        <pc:spChg chg="add del mod replST">
          <ac:chgData name="Holly Jalota" userId="151c0755-ebdb-4543-b130-909b4e7f85d6" providerId="ADAL" clId="{942DC373-8B79-474E-9EF6-682153E52446}" dt="2024-04-03T11:12:37.439" v="116839"/>
          <ac:spMkLst>
            <pc:docMk/>
            <pc:sldMk cId="3339440601" sldId="2147377559"/>
            <ac:spMk id="276" creationId="{40B1FD12-0CDE-5F7B-8437-A5ADCB3520CF}"/>
          </ac:spMkLst>
        </pc:spChg>
        <pc:spChg chg="add del mod replST">
          <ac:chgData name="Holly Jalota" userId="151c0755-ebdb-4543-b130-909b4e7f85d6" providerId="ADAL" clId="{942DC373-8B79-474E-9EF6-682153E52446}" dt="2024-04-03T11:12:46.846" v="117172"/>
          <ac:spMkLst>
            <pc:docMk/>
            <pc:sldMk cId="3339440601" sldId="2147377559"/>
            <ac:spMk id="277" creationId="{D866009F-193C-47C3-FD16-AF4BEB2D76E3}"/>
          </ac:spMkLst>
        </pc:spChg>
        <pc:spChg chg="add del mod replST">
          <ac:chgData name="Holly Jalota" userId="151c0755-ebdb-4543-b130-909b4e7f85d6" providerId="ADAL" clId="{942DC373-8B79-474E-9EF6-682153E52446}" dt="2024-04-03T11:13:19.089" v="117515"/>
          <ac:spMkLst>
            <pc:docMk/>
            <pc:sldMk cId="3339440601" sldId="2147377559"/>
            <ac:spMk id="278" creationId="{9794A017-AB62-C34B-CAEC-19625F32EA71}"/>
          </ac:spMkLst>
        </pc:spChg>
        <pc:spChg chg="add del mod replST">
          <ac:chgData name="Holly Jalota" userId="151c0755-ebdb-4543-b130-909b4e7f85d6" providerId="ADAL" clId="{942DC373-8B79-474E-9EF6-682153E52446}" dt="2024-04-03T11:13:51.714" v="118428"/>
          <ac:spMkLst>
            <pc:docMk/>
            <pc:sldMk cId="3339440601" sldId="2147377559"/>
            <ac:spMk id="279" creationId="{1AC19290-BC2D-AEC0-8E9E-6255B79BA4F9}"/>
          </ac:spMkLst>
        </pc:spChg>
        <pc:spChg chg="add mod replST delST">
          <ac:chgData name="Holly Jalota" userId="151c0755-ebdb-4543-b130-909b4e7f85d6" providerId="ADAL" clId="{942DC373-8B79-474E-9EF6-682153E52446}" dt="2024-04-03T11:13:47.656" v="117987" actId="20577"/>
          <ac:spMkLst>
            <pc:docMk/>
            <pc:sldMk cId="3339440601" sldId="2147377559"/>
            <ac:spMk id="280" creationId="{C45EDA0E-4C4A-1320-A3C8-84537C71657A}"/>
          </ac:spMkLst>
        </pc:spChg>
        <pc:spChg chg="add del mod replST">
          <ac:chgData name="Holly Jalota" userId="151c0755-ebdb-4543-b130-909b4e7f85d6" providerId="ADAL" clId="{942DC373-8B79-474E-9EF6-682153E52446}" dt="2024-04-03T11:14:05.309" v="118762"/>
          <ac:spMkLst>
            <pc:docMk/>
            <pc:sldMk cId="3339440601" sldId="2147377559"/>
            <ac:spMk id="281" creationId="{A2A2FB17-1653-6AD8-DF03-2470AC060B96}"/>
          </ac:spMkLst>
        </pc:spChg>
        <pc:spChg chg="add del mod replST">
          <ac:chgData name="Holly Jalota" userId="151c0755-ebdb-4543-b130-909b4e7f85d6" providerId="ADAL" clId="{942DC373-8B79-474E-9EF6-682153E52446}" dt="2024-04-03T11:14:14.722" v="119094"/>
          <ac:spMkLst>
            <pc:docMk/>
            <pc:sldMk cId="3339440601" sldId="2147377559"/>
            <ac:spMk id="282" creationId="{F4E6A97C-117A-6CED-D0F6-3BAA6C78918B}"/>
          </ac:spMkLst>
        </pc:spChg>
        <pc:spChg chg="add del mod replST">
          <ac:chgData name="Holly Jalota" userId="151c0755-ebdb-4543-b130-909b4e7f85d6" providerId="ADAL" clId="{942DC373-8B79-474E-9EF6-682153E52446}" dt="2024-04-03T11:14:25.941" v="119427"/>
          <ac:spMkLst>
            <pc:docMk/>
            <pc:sldMk cId="3339440601" sldId="2147377559"/>
            <ac:spMk id="283" creationId="{0FCA60EF-E9EF-6923-D2AF-4B809F234CCA}"/>
          </ac:spMkLst>
        </pc:spChg>
        <pc:spChg chg="add del mod replST">
          <ac:chgData name="Holly Jalota" userId="151c0755-ebdb-4543-b130-909b4e7f85d6" providerId="ADAL" clId="{942DC373-8B79-474E-9EF6-682153E52446}" dt="2024-04-03T11:14:56.755" v="119791"/>
          <ac:spMkLst>
            <pc:docMk/>
            <pc:sldMk cId="3339440601" sldId="2147377559"/>
            <ac:spMk id="284" creationId="{5D43F982-FB99-DE94-1A9D-549425FCFED7}"/>
          </ac:spMkLst>
        </pc:spChg>
        <pc:spChg chg="add del mod replST">
          <ac:chgData name="Holly Jalota" userId="151c0755-ebdb-4543-b130-909b4e7f85d6" providerId="ADAL" clId="{942DC373-8B79-474E-9EF6-682153E52446}" dt="2024-04-03T11:15:06.078" v="120159"/>
          <ac:spMkLst>
            <pc:docMk/>
            <pc:sldMk cId="3339440601" sldId="2147377559"/>
            <ac:spMk id="285" creationId="{CE364C3C-B5C3-7E1E-DD8C-620A27F4719B}"/>
          </ac:spMkLst>
        </pc:spChg>
        <pc:spChg chg="add del mod replST">
          <ac:chgData name="Holly Jalota" userId="151c0755-ebdb-4543-b130-909b4e7f85d6" providerId="ADAL" clId="{942DC373-8B79-474E-9EF6-682153E52446}" dt="2024-04-03T11:15:15.498" v="120507"/>
          <ac:spMkLst>
            <pc:docMk/>
            <pc:sldMk cId="3339440601" sldId="2147377559"/>
            <ac:spMk id="286" creationId="{89B9BAA1-EB7D-0B7E-C7C2-05837220E928}"/>
          </ac:spMkLst>
        </pc:spChg>
        <pc:spChg chg="add mod replST">
          <ac:chgData name="Holly Jalota" userId="151c0755-ebdb-4543-b130-909b4e7f85d6" providerId="ADAL" clId="{942DC373-8B79-474E-9EF6-682153E52446}" dt="2024-04-03T11:15:15.516" v="120532" actId="948"/>
          <ac:spMkLst>
            <pc:docMk/>
            <pc:sldMk cId="3339440601" sldId="2147377559"/>
            <ac:spMk id="287" creationId="{0B7466EA-0DEC-9771-2F0B-5B8AFE3D5EB8}"/>
          </ac:spMkLst>
        </pc:spChg>
      </pc:sldChg>
      <pc:sldChg chg="addSp delSp modSp add del mod">
        <pc:chgData name="Holly Jalota" userId="151c0755-ebdb-4543-b130-909b4e7f85d6" providerId="ADAL" clId="{942DC373-8B79-474E-9EF6-682153E52446}" dt="2024-04-03T10:34:17.919" v="87394" actId="47"/>
        <pc:sldMkLst>
          <pc:docMk/>
          <pc:sldMk cId="1604951121" sldId="2147377560"/>
        </pc:sldMkLst>
        <pc:spChg chg="add del mod replST">
          <ac:chgData name="Holly Jalota" userId="151c0755-ebdb-4543-b130-909b4e7f85d6" providerId="ADAL" clId="{942DC373-8B79-474E-9EF6-682153E52446}" dt="2024-04-03T09:08:31.501" v="82395"/>
          <ac:spMkLst>
            <pc:docMk/>
            <pc:sldMk cId="1604951121" sldId="2147377560"/>
            <ac:spMk id="4" creationId="{AA6E2652-66C0-EF48-6E61-0DE421011E00}"/>
          </ac:spMkLst>
        </pc:spChg>
        <pc:spChg chg="add del mod replST">
          <ac:chgData name="Holly Jalota" userId="151c0755-ebdb-4543-b130-909b4e7f85d6" providerId="ADAL" clId="{942DC373-8B79-474E-9EF6-682153E52446}" dt="2024-04-03T10:32:09.109" v="82731"/>
          <ac:spMkLst>
            <pc:docMk/>
            <pc:sldMk cId="1604951121" sldId="2147377560"/>
            <ac:spMk id="5" creationId="{13C4B82D-1946-22B5-432C-367232EDC89C}"/>
          </ac:spMkLst>
        </pc:spChg>
        <pc:spChg chg="add del mod replST">
          <ac:chgData name="Holly Jalota" userId="151c0755-ebdb-4543-b130-909b4e7f85d6" providerId="ADAL" clId="{942DC373-8B79-474E-9EF6-682153E52446}" dt="2024-04-03T10:32:18.747" v="83089"/>
          <ac:spMkLst>
            <pc:docMk/>
            <pc:sldMk cId="1604951121" sldId="2147377560"/>
            <ac:spMk id="6" creationId="{631F9F9A-1C50-7925-D592-91B9CBA22808}"/>
          </ac:spMkLst>
        </pc:spChg>
        <pc:spChg chg="add del mod replST">
          <ac:chgData name="Holly Jalota" userId="151c0755-ebdb-4543-b130-909b4e7f85d6" providerId="ADAL" clId="{942DC373-8B79-474E-9EF6-682153E52446}" dt="2024-04-03T10:32:28.113" v="83462"/>
          <ac:spMkLst>
            <pc:docMk/>
            <pc:sldMk cId="1604951121" sldId="2147377560"/>
            <ac:spMk id="8" creationId="{80E34304-DD5A-1859-FF99-038E51A8C9FA}"/>
          </ac:spMkLst>
        </pc:spChg>
        <pc:spChg chg="add del mod replST">
          <ac:chgData name="Holly Jalota" userId="151c0755-ebdb-4543-b130-909b4e7f85d6" providerId="ADAL" clId="{942DC373-8B79-474E-9EF6-682153E52446}" dt="2024-04-03T10:32:37.380" v="83845"/>
          <ac:spMkLst>
            <pc:docMk/>
            <pc:sldMk cId="1604951121" sldId="2147377560"/>
            <ac:spMk id="9" creationId="{E273FBE0-DE02-4850-7E4F-C08EF6E3F001}"/>
          </ac:spMkLst>
        </pc:spChg>
        <pc:spChg chg="add del mod replST">
          <ac:chgData name="Holly Jalota" userId="151c0755-ebdb-4543-b130-909b4e7f85d6" providerId="ADAL" clId="{942DC373-8B79-474E-9EF6-682153E52446}" dt="2024-04-03T10:32:46.635" v="84207"/>
          <ac:spMkLst>
            <pc:docMk/>
            <pc:sldMk cId="1604951121" sldId="2147377560"/>
            <ac:spMk id="10" creationId="{A7F2E398-8945-CA40-2320-98C7D68627C7}"/>
          </ac:spMkLst>
        </pc:spChg>
        <pc:spChg chg="add del mod replST">
          <ac:chgData name="Holly Jalota" userId="151c0755-ebdb-4543-b130-909b4e7f85d6" providerId="ADAL" clId="{942DC373-8B79-474E-9EF6-682153E52446}" dt="2024-04-03T10:32:56.098" v="84565"/>
          <ac:spMkLst>
            <pc:docMk/>
            <pc:sldMk cId="1604951121" sldId="2147377560"/>
            <ac:spMk id="11" creationId="{7FA66539-C993-7BC0-2A2D-EA2150BDC94C}"/>
          </ac:spMkLst>
        </pc:spChg>
        <pc:spChg chg="del mod">
          <ac:chgData name="Holly Jalota" userId="151c0755-ebdb-4543-b130-909b4e7f85d6" providerId="ADAL" clId="{942DC373-8B79-474E-9EF6-682153E52446}" dt="2024-04-03T10:34:11.701" v="87060" actId="478"/>
          <ac:spMkLst>
            <pc:docMk/>
            <pc:sldMk cId="1604951121" sldId="2147377560"/>
            <ac:spMk id="12" creationId="{BD27333E-4F6E-F75C-CDDE-5087C159FF7E}"/>
          </ac:spMkLst>
        </pc:spChg>
        <pc:spChg chg="add del mod replST">
          <ac:chgData name="Holly Jalota" userId="151c0755-ebdb-4543-b130-909b4e7f85d6" providerId="ADAL" clId="{942DC373-8B79-474E-9EF6-682153E52446}" dt="2024-04-03T10:33:17.108" v="84922"/>
          <ac:spMkLst>
            <pc:docMk/>
            <pc:sldMk cId="1604951121" sldId="2147377560"/>
            <ac:spMk id="13" creationId="{D522A082-C3DD-5B40-6B23-C5C92083CCC7}"/>
          </ac:spMkLst>
        </pc:spChg>
        <pc:spChg chg="add del mod replST">
          <ac:chgData name="Holly Jalota" userId="151c0755-ebdb-4543-b130-909b4e7f85d6" providerId="ADAL" clId="{942DC373-8B79-474E-9EF6-682153E52446}" dt="2024-04-03T10:33:26.341" v="85320"/>
          <ac:spMkLst>
            <pc:docMk/>
            <pc:sldMk cId="1604951121" sldId="2147377560"/>
            <ac:spMk id="14" creationId="{A4D205F4-DF8E-1987-BEFE-117AFA32403E}"/>
          </ac:spMkLst>
        </pc:spChg>
        <pc:spChg chg="add del mod replST">
          <ac:chgData name="Holly Jalota" userId="151c0755-ebdb-4543-b130-909b4e7f85d6" providerId="ADAL" clId="{942DC373-8B79-474E-9EF6-682153E52446}" dt="2024-04-03T10:33:35.627" v="85666"/>
          <ac:spMkLst>
            <pc:docMk/>
            <pc:sldMk cId="1604951121" sldId="2147377560"/>
            <ac:spMk id="15" creationId="{29F1EE9E-54EE-575E-545E-E359DA866985}"/>
          </ac:spMkLst>
        </pc:spChg>
        <pc:spChg chg="add del mod replST">
          <ac:chgData name="Holly Jalota" userId="151c0755-ebdb-4543-b130-909b4e7f85d6" providerId="ADAL" clId="{942DC373-8B79-474E-9EF6-682153E52446}" dt="2024-04-03T10:33:44.866" v="86025"/>
          <ac:spMkLst>
            <pc:docMk/>
            <pc:sldMk cId="1604951121" sldId="2147377560"/>
            <ac:spMk id="16" creationId="{A65A93F4-C8BA-2588-C5C8-D7BC1090CFCE}"/>
          </ac:spMkLst>
        </pc:spChg>
        <pc:spChg chg="del">
          <ac:chgData name="Holly Jalota" userId="151c0755-ebdb-4543-b130-909b4e7f85d6" providerId="ADAL" clId="{942DC373-8B79-474E-9EF6-682153E52446}" dt="2024-04-03T10:34:14.773" v="87393" actId="478"/>
          <ac:spMkLst>
            <pc:docMk/>
            <pc:sldMk cId="1604951121" sldId="2147377560"/>
            <ac:spMk id="17" creationId="{97AF82C9-B6F6-4242-89DF-C824B09FB204}"/>
          </ac:spMkLst>
        </pc:spChg>
        <pc:spChg chg="add del mod replST">
          <ac:chgData name="Holly Jalota" userId="151c0755-ebdb-4543-b130-909b4e7f85d6" providerId="ADAL" clId="{942DC373-8B79-474E-9EF6-682153E52446}" dt="2024-04-03T10:33:54.225" v="86440"/>
          <ac:spMkLst>
            <pc:docMk/>
            <pc:sldMk cId="1604951121" sldId="2147377560"/>
            <ac:spMk id="18" creationId="{A4AF4308-9968-BA6E-8A37-BAB0AC844008}"/>
          </ac:spMkLst>
        </pc:spChg>
        <pc:spChg chg="add del mod replST">
          <ac:chgData name="Holly Jalota" userId="151c0755-ebdb-4543-b130-909b4e7f85d6" providerId="ADAL" clId="{942DC373-8B79-474E-9EF6-682153E52446}" dt="2024-04-03T10:34:03.636" v="86851"/>
          <ac:spMkLst>
            <pc:docMk/>
            <pc:sldMk cId="1604951121" sldId="2147377560"/>
            <ac:spMk id="19" creationId="{27FF915E-55B3-0752-B9E3-1E2197818ECD}"/>
          </ac:spMkLst>
        </pc:spChg>
        <pc:spChg chg="add del mod replST">
          <ac:chgData name="Holly Jalota" userId="151c0755-ebdb-4543-b130-909b4e7f85d6" providerId="ADAL" clId="{942DC373-8B79-474E-9EF6-682153E52446}" dt="2024-04-03T10:34:12.884" v="87204"/>
          <ac:spMkLst>
            <pc:docMk/>
            <pc:sldMk cId="1604951121" sldId="2147377560"/>
            <ac:spMk id="20" creationId="{ED7D01DD-8370-F67E-BAAA-437A6BA71C03}"/>
          </ac:spMkLst>
        </pc:spChg>
        <pc:spChg chg="add del mod">
          <ac:chgData name="Holly Jalota" userId="151c0755-ebdb-4543-b130-909b4e7f85d6" providerId="ADAL" clId="{942DC373-8B79-474E-9EF6-682153E52446}" dt="2024-04-03T10:34:13.264" v="87392" actId="478"/>
          <ac:spMkLst>
            <pc:docMk/>
            <pc:sldMk cId="1604951121" sldId="2147377560"/>
            <ac:spMk id="22" creationId="{2C42E091-C45A-05F2-520B-C16499603EBF}"/>
          </ac:spMkLst>
        </pc:spChg>
        <pc:spChg chg="add mod replST">
          <ac:chgData name="Holly Jalota" userId="151c0755-ebdb-4543-b130-909b4e7f85d6" providerId="ADAL" clId="{942DC373-8B79-474E-9EF6-682153E52446}" dt="2024-04-03T10:34:12.902" v="87229" actId="948"/>
          <ac:spMkLst>
            <pc:docMk/>
            <pc:sldMk cId="1604951121" sldId="2147377560"/>
            <ac:spMk id="23" creationId="{AA0BC579-3B01-16F0-5DBF-81912811D422}"/>
          </ac:spMkLst>
        </pc:spChg>
        <pc:spChg chg="del">
          <ac:chgData name="Holly Jalota" userId="151c0755-ebdb-4543-b130-909b4e7f85d6" providerId="ADAL" clId="{942DC373-8B79-474E-9EF6-682153E52446}" dt="2024-04-03T09:08:20.690" v="82226"/>
          <ac:spMkLst>
            <pc:docMk/>
            <pc:sldMk cId="1604951121" sldId="2147377560"/>
            <ac:spMk id="54" creationId="{6E298EE1-7C0D-1A8C-559F-5C14C783A4D1}"/>
          </ac:spMkLst>
        </pc:spChg>
        <pc:graphicFrameChg chg="del">
          <ac:chgData name="Holly Jalota" userId="151c0755-ebdb-4543-b130-909b4e7f85d6" providerId="ADAL" clId="{942DC373-8B79-474E-9EF6-682153E52446}" dt="2024-04-03T10:32:00.200" v="82583" actId="478"/>
          <ac:graphicFrameMkLst>
            <pc:docMk/>
            <pc:sldMk cId="1604951121" sldId="2147377560"/>
            <ac:graphicFrameMk id="7" creationId="{CF9A397E-C4C2-3C33-23CD-BC0B7F4EBD4B}"/>
          </ac:graphicFrameMkLst>
        </pc:graphicFrameChg>
      </pc:sldChg>
      <pc:sldChg chg="addSp delSp modSp add mod ord delCm modCm">
        <pc:chgData name="Holly Jalota" userId="151c0755-ebdb-4543-b130-909b4e7f85d6" providerId="ADAL" clId="{942DC373-8B79-474E-9EF6-682153E52446}" dt="2024-04-10T12:33:40.376" v="178610" actId="948"/>
        <pc:sldMkLst>
          <pc:docMk/>
          <pc:sldMk cId="3006723365" sldId="2147377560"/>
        </pc:sldMkLst>
        <pc:spChg chg="add del mod replST">
          <ac:chgData name="Holly Jalota" userId="151c0755-ebdb-4543-b130-909b4e7f85d6" providerId="ADAL" clId="{942DC373-8B79-474E-9EF6-682153E52446}" dt="2024-04-09T07:45:33.330" v="120963"/>
          <ac:spMkLst>
            <pc:docMk/>
            <pc:sldMk cId="3006723365" sldId="2147377560"/>
            <ac:spMk id="4" creationId="{15250812-29C6-A71F-58D4-8F31A7B79CEF}"/>
          </ac:spMkLst>
        </pc:spChg>
        <pc:spChg chg="add del mod replST">
          <ac:chgData name="Holly Jalota" userId="151c0755-ebdb-4543-b130-909b4e7f85d6" providerId="ADAL" clId="{942DC373-8B79-474E-9EF6-682153E52446}" dt="2024-04-10T12:33:32.242" v="178333"/>
          <ac:spMkLst>
            <pc:docMk/>
            <pc:sldMk cId="3006723365" sldId="2147377560"/>
            <ac:spMk id="4" creationId="{43EF8606-36F4-FE71-070E-959990FE8F3B}"/>
          </ac:spMkLst>
        </pc:spChg>
        <pc:spChg chg="add del mod replST">
          <ac:chgData name="Holly Jalota" userId="151c0755-ebdb-4543-b130-909b4e7f85d6" providerId="ADAL" clId="{942DC373-8B79-474E-9EF6-682153E52446}" dt="2024-04-03T10:57:27.587" v="90548"/>
          <ac:spMkLst>
            <pc:docMk/>
            <pc:sldMk cId="3006723365" sldId="2147377560"/>
            <ac:spMk id="4" creationId="{8C030927-7361-2642-A98F-E8D0BE55A132}"/>
          </ac:spMkLst>
        </pc:spChg>
        <pc:spChg chg="add del mod replST">
          <ac:chgData name="Holly Jalota" userId="151c0755-ebdb-4543-b130-909b4e7f85d6" providerId="ADAL" clId="{942DC373-8B79-474E-9EF6-682153E52446}" dt="2024-04-03T10:57:37.047" v="90900"/>
          <ac:spMkLst>
            <pc:docMk/>
            <pc:sldMk cId="3006723365" sldId="2147377560"/>
            <ac:spMk id="5" creationId="{038BA82E-FF2D-4AD2-B723-A37F3DEF5980}"/>
          </ac:spMkLst>
        </pc:spChg>
        <pc:spChg chg="add del mod replST">
          <ac:chgData name="Holly Jalota" userId="151c0755-ebdb-4543-b130-909b4e7f85d6" providerId="ADAL" clId="{942DC373-8B79-474E-9EF6-682153E52446}" dt="2024-04-09T07:45:52.674" v="121160"/>
          <ac:spMkLst>
            <pc:docMk/>
            <pc:sldMk cId="3006723365" sldId="2147377560"/>
            <ac:spMk id="5" creationId="{33F64A7D-A058-E83B-4E46-C221AF5D4165}"/>
          </ac:spMkLst>
        </pc:spChg>
        <pc:spChg chg="add del mod replST">
          <ac:chgData name="Holly Jalota" userId="151c0755-ebdb-4543-b130-909b4e7f85d6" providerId="ADAL" clId="{942DC373-8B79-474E-9EF6-682153E52446}" dt="2024-04-10T12:33:40.355" v="178585"/>
          <ac:spMkLst>
            <pc:docMk/>
            <pc:sldMk cId="3006723365" sldId="2147377560"/>
            <ac:spMk id="5" creationId="{FDDD8F52-DD8E-1F37-D3F9-67987F730B44}"/>
          </ac:spMkLst>
        </pc:spChg>
        <pc:spChg chg="add mod replST">
          <ac:chgData name="Holly Jalota" userId="151c0755-ebdb-4543-b130-909b4e7f85d6" providerId="ADAL" clId="{942DC373-8B79-474E-9EF6-682153E52446}" dt="2024-04-10T12:33:40.376" v="178610" actId="948"/>
          <ac:spMkLst>
            <pc:docMk/>
            <pc:sldMk cId="3006723365" sldId="2147377560"/>
            <ac:spMk id="6" creationId="{0E897AB6-EA76-18CC-57B7-7D9AD2FF8534}"/>
          </ac:spMkLst>
        </pc:spChg>
        <pc:spChg chg="add del mod replST">
          <ac:chgData name="Holly Jalota" userId="151c0755-ebdb-4543-b130-909b4e7f85d6" providerId="ADAL" clId="{942DC373-8B79-474E-9EF6-682153E52446}" dt="2024-04-03T10:57:55.811" v="91233"/>
          <ac:spMkLst>
            <pc:docMk/>
            <pc:sldMk cId="3006723365" sldId="2147377560"/>
            <ac:spMk id="6" creationId="{374CAF0A-C4A8-5C95-E5EA-1DCF4F68FB1E}"/>
          </ac:spMkLst>
        </pc:spChg>
        <pc:spChg chg="add del mod replST">
          <ac:chgData name="Holly Jalota" userId="151c0755-ebdb-4543-b130-909b4e7f85d6" providerId="ADAL" clId="{942DC373-8B79-474E-9EF6-682153E52446}" dt="2024-04-09T07:46:44.007" v="121364"/>
          <ac:spMkLst>
            <pc:docMk/>
            <pc:sldMk cId="3006723365" sldId="2147377560"/>
            <ac:spMk id="6" creationId="{8C54C508-8A15-F5F6-DCCB-AFE497C72D11}"/>
          </ac:spMkLst>
        </pc:spChg>
        <pc:spChg chg="add del mod replST">
          <ac:chgData name="Holly Jalota" userId="151c0755-ebdb-4543-b130-909b4e7f85d6" providerId="ADAL" clId="{942DC373-8B79-474E-9EF6-682153E52446}" dt="2024-04-09T07:46:53.231" v="121579"/>
          <ac:spMkLst>
            <pc:docMk/>
            <pc:sldMk cId="3006723365" sldId="2147377560"/>
            <ac:spMk id="7" creationId="{A39D04D7-7E92-AF82-FD94-2991E8743A52}"/>
          </ac:spMkLst>
        </pc:spChg>
        <pc:spChg chg="add del mod replST">
          <ac:chgData name="Holly Jalota" userId="151c0755-ebdb-4543-b130-909b4e7f85d6" providerId="ADAL" clId="{942DC373-8B79-474E-9EF6-682153E52446}" dt="2024-04-09T07:47:02.463" v="121776"/>
          <ac:spMkLst>
            <pc:docMk/>
            <pc:sldMk cId="3006723365" sldId="2147377560"/>
            <ac:spMk id="8" creationId="{CB98FB99-F33D-B5BF-AE73-43722EFBB48F}"/>
          </ac:spMkLst>
        </pc:spChg>
        <pc:spChg chg="add del mod replST">
          <ac:chgData name="Holly Jalota" userId="151c0755-ebdb-4543-b130-909b4e7f85d6" providerId="ADAL" clId="{942DC373-8B79-474E-9EF6-682153E52446}" dt="2024-04-03T10:58:05.106" v="91565"/>
          <ac:spMkLst>
            <pc:docMk/>
            <pc:sldMk cId="3006723365" sldId="2147377560"/>
            <ac:spMk id="8" creationId="{DC5DACD3-B9C2-5343-F511-4717106F0121}"/>
          </ac:spMkLst>
        </pc:spChg>
        <pc:spChg chg="add del mod replST">
          <ac:chgData name="Holly Jalota" userId="151c0755-ebdb-4543-b130-909b4e7f85d6" providerId="ADAL" clId="{942DC373-8B79-474E-9EF6-682153E52446}" dt="2024-04-09T07:47:11.815" v="121975"/>
          <ac:spMkLst>
            <pc:docMk/>
            <pc:sldMk cId="3006723365" sldId="2147377560"/>
            <ac:spMk id="9" creationId="{30A7380C-435D-E260-2971-D6F0D19B3F2C}"/>
          </ac:spMkLst>
        </pc:spChg>
        <pc:spChg chg="add del mod replST">
          <ac:chgData name="Holly Jalota" userId="151c0755-ebdb-4543-b130-909b4e7f85d6" providerId="ADAL" clId="{942DC373-8B79-474E-9EF6-682153E52446}" dt="2024-04-03T10:58:14.835" v="91928"/>
          <ac:spMkLst>
            <pc:docMk/>
            <pc:sldMk cId="3006723365" sldId="2147377560"/>
            <ac:spMk id="9" creationId="{4D750851-F710-22B9-D15C-A9C24EF46744}"/>
          </ac:spMkLst>
        </pc:spChg>
        <pc:spChg chg="add del mod replST">
          <ac:chgData name="Holly Jalota" userId="151c0755-ebdb-4543-b130-909b4e7f85d6" providerId="ADAL" clId="{942DC373-8B79-474E-9EF6-682153E52446}" dt="2024-04-03T10:58:24.204" v="92331"/>
          <ac:spMkLst>
            <pc:docMk/>
            <pc:sldMk cId="3006723365" sldId="2147377560"/>
            <ac:spMk id="10" creationId="{81EE9C13-E76F-6B02-AD84-BC9B21DAA9D0}"/>
          </ac:spMkLst>
        </pc:spChg>
        <pc:spChg chg="add del mod replST">
          <ac:chgData name="Holly Jalota" userId="151c0755-ebdb-4543-b130-909b4e7f85d6" providerId="ADAL" clId="{942DC373-8B79-474E-9EF6-682153E52446}" dt="2024-04-09T07:47:21.172" v="122172"/>
          <ac:spMkLst>
            <pc:docMk/>
            <pc:sldMk cId="3006723365" sldId="2147377560"/>
            <ac:spMk id="10" creationId="{F6E7854C-0B9B-2C18-5358-E1AA0591C775}"/>
          </ac:spMkLst>
        </pc:spChg>
        <pc:spChg chg="add del mod replST">
          <ac:chgData name="Holly Jalota" userId="151c0755-ebdb-4543-b130-909b4e7f85d6" providerId="ADAL" clId="{942DC373-8B79-474E-9EF6-682153E52446}" dt="2024-04-03T10:58:33.465" v="92696"/>
          <ac:spMkLst>
            <pc:docMk/>
            <pc:sldMk cId="3006723365" sldId="2147377560"/>
            <ac:spMk id="11" creationId="{86688277-B1E9-F7C6-6AAB-EE8D31F88373}"/>
          </ac:spMkLst>
        </pc:spChg>
        <pc:spChg chg="add del mod replST">
          <ac:chgData name="Holly Jalota" userId="151c0755-ebdb-4543-b130-909b4e7f85d6" providerId="ADAL" clId="{942DC373-8B79-474E-9EF6-682153E52446}" dt="2024-04-09T07:47:32.971" v="122369"/>
          <ac:spMkLst>
            <pc:docMk/>
            <pc:sldMk cId="3006723365" sldId="2147377560"/>
            <ac:spMk id="11" creationId="{F5FB3E10-3C8D-DC3A-5ACC-2D40C75F4624}"/>
          </ac:spMkLst>
        </pc:spChg>
        <pc:spChg chg="del mod">
          <ac:chgData name="Holly Jalota" userId="151c0755-ebdb-4543-b130-909b4e7f85d6" providerId="ADAL" clId="{942DC373-8B79-474E-9EF6-682153E52446}" dt="2024-04-03T11:00:27.954" v="96696" actId="21"/>
          <ac:spMkLst>
            <pc:docMk/>
            <pc:sldMk cId="3006723365" sldId="2147377560"/>
            <ac:spMk id="12" creationId="{BD27333E-4F6E-F75C-CDDE-5087C159FF7E}"/>
          </ac:spMkLst>
        </pc:spChg>
        <pc:spChg chg="add del mod replST">
          <ac:chgData name="Holly Jalota" userId="151c0755-ebdb-4543-b130-909b4e7f85d6" providerId="ADAL" clId="{942DC373-8B79-474E-9EF6-682153E52446}" dt="2024-04-09T07:48:30.416" v="122568"/>
          <ac:spMkLst>
            <pc:docMk/>
            <pc:sldMk cId="3006723365" sldId="2147377560"/>
            <ac:spMk id="12" creationId="{E4986B39-E159-EFCC-6923-5550A66348C5}"/>
          </ac:spMkLst>
        </pc:spChg>
        <pc:spChg chg="add del mod replST">
          <ac:chgData name="Holly Jalota" userId="151c0755-ebdb-4543-b130-909b4e7f85d6" providerId="ADAL" clId="{942DC373-8B79-474E-9EF6-682153E52446}" dt="2024-04-03T10:58:42.949" v="93067"/>
          <ac:spMkLst>
            <pc:docMk/>
            <pc:sldMk cId="3006723365" sldId="2147377560"/>
            <ac:spMk id="13" creationId="{64B6C3F8-A32B-A6DC-7F15-806EED725A3A}"/>
          </ac:spMkLst>
        </pc:spChg>
        <pc:spChg chg="add del mod replST">
          <ac:chgData name="Holly Jalota" userId="151c0755-ebdb-4543-b130-909b4e7f85d6" providerId="ADAL" clId="{942DC373-8B79-474E-9EF6-682153E52446}" dt="2024-04-09T07:48:59.154" v="122769"/>
          <ac:spMkLst>
            <pc:docMk/>
            <pc:sldMk cId="3006723365" sldId="2147377560"/>
            <ac:spMk id="13" creationId="{8D786B1E-BB01-ABA7-E843-8E96562A6E47}"/>
          </ac:spMkLst>
        </pc:spChg>
        <pc:spChg chg="del">
          <ac:chgData name="Holly Jalota" userId="151c0755-ebdb-4543-b130-909b4e7f85d6" providerId="ADAL" clId="{942DC373-8B79-474E-9EF6-682153E52446}" dt="2024-04-09T07:45:22.752" v="120762"/>
          <ac:spMkLst>
            <pc:docMk/>
            <pc:sldMk cId="3006723365" sldId="2147377560"/>
            <ac:spMk id="14" creationId="{8C7E960F-CFC5-E44F-8F2D-56882EF4B548}"/>
          </ac:spMkLst>
        </pc:spChg>
        <pc:spChg chg="add del mod replST">
          <ac:chgData name="Holly Jalota" userId="151c0755-ebdb-4543-b130-909b4e7f85d6" providerId="ADAL" clId="{942DC373-8B79-474E-9EF6-682153E52446}" dt="2024-04-03T10:58:52.467" v="93407"/>
          <ac:spMkLst>
            <pc:docMk/>
            <pc:sldMk cId="3006723365" sldId="2147377560"/>
            <ac:spMk id="14" creationId="{AD44E398-273D-84D9-C2B3-7B183115FC6D}"/>
          </ac:spMkLst>
        </pc:spChg>
        <pc:spChg chg="add del mod replST">
          <ac:chgData name="Holly Jalota" userId="151c0755-ebdb-4543-b130-909b4e7f85d6" providerId="ADAL" clId="{942DC373-8B79-474E-9EF6-682153E52446}" dt="2024-04-09T07:50:21.647" v="122968"/>
          <ac:spMkLst>
            <pc:docMk/>
            <pc:sldMk cId="3006723365" sldId="2147377560"/>
            <ac:spMk id="15" creationId="{81109942-5947-0A88-5151-4455BD82C2FD}"/>
          </ac:spMkLst>
        </pc:spChg>
        <pc:spChg chg="add del mod replST">
          <ac:chgData name="Holly Jalota" userId="151c0755-ebdb-4543-b130-909b4e7f85d6" providerId="ADAL" clId="{942DC373-8B79-474E-9EF6-682153E52446}" dt="2024-04-03T10:59:01.795" v="93742"/>
          <ac:spMkLst>
            <pc:docMk/>
            <pc:sldMk cId="3006723365" sldId="2147377560"/>
            <ac:spMk id="15" creationId="{91B174A9-7F1B-4DAD-325F-B5B2C031CE03}"/>
          </ac:spMkLst>
        </pc:spChg>
        <pc:spChg chg="add del mod replST">
          <ac:chgData name="Holly Jalota" userId="151c0755-ebdb-4543-b130-909b4e7f85d6" providerId="ADAL" clId="{942DC373-8B79-474E-9EF6-682153E52446}" dt="2024-04-09T07:50:58.685" v="123167"/>
          <ac:spMkLst>
            <pc:docMk/>
            <pc:sldMk cId="3006723365" sldId="2147377560"/>
            <ac:spMk id="16" creationId="{7A4D59F5-0965-08D6-443D-D16FD4E8DAC6}"/>
          </ac:spMkLst>
        </pc:spChg>
        <pc:spChg chg="add del mod replST">
          <ac:chgData name="Holly Jalota" userId="151c0755-ebdb-4543-b130-909b4e7f85d6" providerId="ADAL" clId="{942DC373-8B79-474E-9EF6-682153E52446}" dt="2024-04-03T10:59:11.244" v="94074"/>
          <ac:spMkLst>
            <pc:docMk/>
            <pc:sldMk cId="3006723365" sldId="2147377560"/>
            <ac:spMk id="16" creationId="{A8978C06-CFAF-234C-4B4C-18C105C749E1}"/>
          </ac:spMkLst>
        </pc:spChg>
        <pc:spChg chg="add del mod replST">
          <ac:chgData name="Holly Jalota" userId="151c0755-ebdb-4543-b130-909b4e7f85d6" providerId="ADAL" clId="{942DC373-8B79-474E-9EF6-682153E52446}" dt="2024-04-09T07:51:29.180" v="123383"/>
          <ac:spMkLst>
            <pc:docMk/>
            <pc:sldMk cId="3006723365" sldId="2147377560"/>
            <ac:spMk id="17" creationId="{796E6F22-9302-7621-5000-54E74816A123}"/>
          </ac:spMkLst>
        </pc:spChg>
        <pc:spChg chg="del">
          <ac:chgData name="Holly Jalota" userId="151c0755-ebdb-4543-b130-909b4e7f85d6" providerId="ADAL" clId="{942DC373-8B79-474E-9EF6-682153E52446}" dt="2024-04-03T10:58:59.100" v="93598" actId="478"/>
          <ac:spMkLst>
            <pc:docMk/>
            <pc:sldMk cId="3006723365" sldId="2147377560"/>
            <ac:spMk id="17" creationId="{97AF82C9-B6F6-4242-89DF-C824B09FB204}"/>
          </ac:spMkLst>
        </pc:spChg>
        <pc:spChg chg="add del mod replST">
          <ac:chgData name="Holly Jalota" userId="151c0755-ebdb-4543-b130-909b4e7f85d6" providerId="ADAL" clId="{942DC373-8B79-474E-9EF6-682153E52446}" dt="2024-04-03T10:59:20.492" v="94408"/>
          <ac:spMkLst>
            <pc:docMk/>
            <pc:sldMk cId="3006723365" sldId="2147377560"/>
            <ac:spMk id="18" creationId="{7D7A7AB9-ED88-0648-85CF-2DEF2D9F1A33}"/>
          </ac:spMkLst>
        </pc:spChg>
        <pc:spChg chg="add del mod replST">
          <ac:chgData name="Holly Jalota" userId="151c0755-ebdb-4543-b130-909b4e7f85d6" providerId="ADAL" clId="{942DC373-8B79-474E-9EF6-682153E52446}" dt="2024-04-09T07:51:50.868" v="123583"/>
          <ac:spMkLst>
            <pc:docMk/>
            <pc:sldMk cId="3006723365" sldId="2147377560"/>
            <ac:spMk id="18" creationId="{DBF92176-B08D-43E1-B807-91CCEB5B5932}"/>
          </ac:spMkLst>
        </pc:spChg>
        <pc:spChg chg="add del mod replST">
          <ac:chgData name="Holly Jalota" userId="151c0755-ebdb-4543-b130-909b4e7f85d6" providerId="ADAL" clId="{942DC373-8B79-474E-9EF6-682153E52446}" dt="2024-04-09T07:52:12.485" v="123783"/>
          <ac:spMkLst>
            <pc:docMk/>
            <pc:sldMk cId="3006723365" sldId="2147377560"/>
            <ac:spMk id="19" creationId="{05A47BD1-6AAD-AAE6-C0A4-9D5A6F2BD4C3}"/>
          </ac:spMkLst>
        </pc:spChg>
        <pc:spChg chg="add del mod replST">
          <ac:chgData name="Holly Jalota" userId="151c0755-ebdb-4543-b130-909b4e7f85d6" providerId="ADAL" clId="{942DC373-8B79-474E-9EF6-682153E52446}" dt="2024-04-03T10:59:29.939" v="94740"/>
          <ac:spMkLst>
            <pc:docMk/>
            <pc:sldMk cId="3006723365" sldId="2147377560"/>
            <ac:spMk id="19" creationId="{2A777498-E1EF-AD25-4824-C129F5362BE8}"/>
          </ac:spMkLst>
        </pc:spChg>
        <pc:spChg chg="add del mod replST">
          <ac:chgData name="Holly Jalota" userId="151c0755-ebdb-4543-b130-909b4e7f85d6" providerId="ADAL" clId="{942DC373-8B79-474E-9EF6-682153E52446}" dt="2024-04-03T10:59:39.233" v="95096"/>
          <ac:spMkLst>
            <pc:docMk/>
            <pc:sldMk cId="3006723365" sldId="2147377560"/>
            <ac:spMk id="20" creationId="{08E77E82-CA65-97EB-46B3-B91502CA9C7B}"/>
          </ac:spMkLst>
        </pc:spChg>
        <pc:spChg chg="add del mod replST">
          <ac:chgData name="Holly Jalota" userId="151c0755-ebdb-4543-b130-909b4e7f85d6" providerId="ADAL" clId="{942DC373-8B79-474E-9EF6-682153E52446}" dt="2024-04-09T07:52:39.117" v="123996"/>
          <ac:spMkLst>
            <pc:docMk/>
            <pc:sldMk cId="3006723365" sldId="2147377560"/>
            <ac:spMk id="20" creationId="{2354307F-798C-F945-0BD0-CFF1B002C5D5}"/>
          </ac:spMkLst>
        </pc:spChg>
        <pc:spChg chg="add del mod replST">
          <ac:chgData name="Holly Jalota" userId="151c0755-ebdb-4543-b130-909b4e7f85d6" providerId="ADAL" clId="{942DC373-8B79-474E-9EF6-682153E52446}" dt="2024-04-09T07:53:08.780" v="124200"/>
          <ac:spMkLst>
            <pc:docMk/>
            <pc:sldMk cId="3006723365" sldId="2147377560"/>
            <ac:spMk id="21" creationId="{0B9BB526-4A4A-124A-F97E-B51D395A3A96}"/>
          </ac:spMkLst>
        </pc:spChg>
        <pc:spChg chg="add del mod replST">
          <ac:chgData name="Holly Jalota" userId="151c0755-ebdb-4543-b130-909b4e7f85d6" providerId="ADAL" clId="{942DC373-8B79-474E-9EF6-682153E52446}" dt="2024-04-03T10:59:48.693" v="95466"/>
          <ac:spMkLst>
            <pc:docMk/>
            <pc:sldMk cId="3006723365" sldId="2147377560"/>
            <ac:spMk id="21" creationId="{AD4C07E2-00C5-EE4C-9714-E2E554D852F0}"/>
          </ac:spMkLst>
        </pc:spChg>
        <pc:spChg chg="add del mod replST">
          <ac:chgData name="Holly Jalota" userId="151c0755-ebdb-4543-b130-909b4e7f85d6" providerId="ADAL" clId="{942DC373-8B79-474E-9EF6-682153E52446}" dt="2024-04-03T10:59:58.873" v="95838"/>
          <ac:spMkLst>
            <pc:docMk/>
            <pc:sldMk cId="3006723365" sldId="2147377560"/>
            <ac:spMk id="22" creationId="{16459BEC-24D1-2D92-1E31-EBD77BBDF065}"/>
          </ac:spMkLst>
        </pc:spChg>
        <pc:spChg chg="add del mod replST">
          <ac:chgData name="Holly Jalota" userId="151c0755-ebdb-4543-b130-909b4e7f85d6" providerId="ADAL" clId="{942DC373-8B79-474E-9EF6-682153E52446}" dt="2024-04-09T07:53:17.994" v="124415"/>
          <ac:spMkLst>
            <pc:docMk/>
            <pc:sldMk cId="3006723365" sldId="2147377560"/>
            <ac:spMk id="22" creationId="{3DDA06BB-B432-25A5-6A26-C5554CBB1A64}"/>
          </ac:spMkLst>
        </pc:spChg>
        <pc:spChg chg="add del mod replST">
          <ac:chgData name="Holly Jalota" userId="151c0755-ebdb-4543-b130-909b4e7f85d6" providerId="ADAL" clId="{942DC373-8B79-474E-9EF6-682153E52446}" dt="2024-04-09T07:53:27.176" v="124621"/>
          <ac:spMkLst>
            <pc:docMk/>
            <pc:sldMk cId="3006723365" sldId="2147377560"/>
            <ac:spMk id="23" creationId="{3C6AE731-95F3-6547-7480-A1113A18943C}"/>
          </ac:spMkLst>
        </pc:spChg>
        <pc:spChg chg="add del mod replST">
          <ac:chgData name="Holly Jalota" userId="151c0755-ebdb-4543-b130-909b4e7f85d6" providerId="ADAL" clId="{942DC373-8B79-474E-9EF6-682153E52446}" dt="2024-04-03T11:00:08.121" v="96173"/>
          <ac:spMkLst>
            <pc:docMk/>
            <pc:sldMk cId="3006723365" sldId="2147377560"/>
            <ac:spMk id="23" creationId="{D0371324-F016-F570-1FDA-C11F86542832}"/>
          </ac:spMkLst>
        </pc:spChg>
        <pc:spChg chg="add del mod replST">
          <ac:chgData name="Holly Jalota" userId="151c0755-ebdb-4543-b130-909b4e7f85d6" providerId="ADAL" clId="{942DC373-8B79-474E-9EF6-682153E52446}" dt="2024-04-09T07:53:53.367" v="124883"/>
          <ac:spMkLst>
            <pc:docMk/>
            <pc:sldMk cId="3006723365" sldId="2147377560"/>
            <ac:spMk id="24" creationId="{849C6B12-F7C2-DEE5-3D51-298320062294}"/>
          </ac:spMkLst>
        </pc:spChg>
        <pc:spChg chg="add del mod replST">
          <ac:chgData name="Holly Jalota" userId="151c0755-ebdb-4543-b130-909b4e7f85d6" providerId="ADAL" clId="{942DC373-8B79-474E-9EF6-682153E52446}" dt="2024-04-03T11:00:19.561" v="96505"/>
          <ac:spMkLst>
            <pc:docMk/>
            <pc:sldMk cId="3006723365" sldId="2147377560"/>
            <ac:spMk id="24" creationId="{C37577BF-8B31-1C61-DBC1-482CE7A52B4E}"/>
          </ac:spMkLst>
        </pc:spChg>
        <pc:spChg chg="add del mod replST">
          <ac:chgData name="Holly Jalota" userId="151c0755-ebdb-4543-b130-909b4e7f85d6" providerId="ADAL" clId="{942DC373-8B79-474E-9EF6-682153E52446}" dt="2024-04-09T07:54:02.598" v="125121"/>
          <ac:spMkLst>
            <pc:docMk/>
            <pc:sldMk cId="3006723365" sldId="2147377560"/>
            <ac:spMk id="25" creationId="{BCA874CE-D19D-3218-C0FF-1FC16AEC5F7F}"/>
          </ac:spMkLst>
        </pc:spChg>
        <pc:spChg chg="add del mod replST">
          <ac:chgData name="Holly Jalota" userId="151c0755-ebdb-4543-b130-909b4e7f85d6" providerId="ADAL" clId="{942DC373-8B79-474E-9EF6-682153E52446}" dt="2024-04-03T11:00:28.981" v="96840"/>
          <ac:spMkLst>
            <pc:docMk/>
            <pc:sldMk cId="3006723365" sldId="2147377560"/>
            <ac:spMk id="25" creationId="{F4630607-A576-6D91-F8DF-069D8075F84F}"/>
          </ac:spMkLst>
        </pc:spChg>
        <pc:spChg chg="add mod">
          <ac:chgData name="Holly Jalota" userId="151c0755-ebdb-4543-b130-909b4e7f85d6" providerId="ADAL" clId="{942DC373-8B79-474E-9EF6-682153E52446}" dt="2024-04-09T10:35:52.216" v="169907" actId="113"/>
          <ac:spMkLst>
            <pc:docMk/>
            <pc:sldMk cId="3006723365" sldId="2147377560"/>
            <ac:spMk id="26" creationId="{A14C7A51-70D3-FFB3-26CB-C45C9B4CBA84}"/>
          </ac:spMkLst>
        </pc:spChg>
        <pc:spChg chg="add mod">
          <ac:chgData name="Holly Jalota" userId="151c0755-ebdb-4543-b130-909b4e7f85d6" providerId="ADAL" clId="{942DC373-8B79-474E-9EF6-682153E52446}" dt="2024-04-09T10:32:57.242" v="165853" actId="14100"/>
          <ac:spMkLst>
            <pc:docMk/>
            <pc:sldMk cId="3006723365" sldId="2147377560"/>
            <ac:spMk id="27" creationId="{8957EE17-B779-8917-C9E7-75FA8763ECB2}"/>
          </ac:spMkLst>
        </pc:spChg>
        <pc:spChg chg="add del mod replST">
          <ac:chgData name="Holly Jalota" userId="151c0755-ebdb-4543-b130-909b4e7f85d6" providerId="ADAL" clId="{942DC373-8B79-474E-9EF6-682153E52446}" dt="2024-04-09T07:54:28.627" v="125323"/>
          <ac:spMkLst>
            <pc:docMk/>
            <pc:sldMk cId="3006723365" sldId="2147377560"/>
            <ac:spMk id="28" creationId="{2A96F843-D468-1F3E-4C98-8EB4D1F5C98D}"/>
          </ac:spMkLst>
        </pc:spChg>
        <pc:spChg chg="add del mod replST">
          <ac:chgData name="Holly Jalota" userId="151c0755-ebdb-4543-b130-909b4e7f85d6" providerId="ADAL" clId="{942DC373-8B79-474E-9EF6-682153E52446}" dt="2024-04-09T07:54:38.009" v="125534"/>
          <ac:spMkLst>
            <pc:docMk/>
            <pc:sldMk cId="3006723365" sldId="2147377560"/>
            <ac:spMk id="29" creationId="{D7AB9DAA-7B1F-FD87-5E48-16272E72356F}"/>
          </ac:spMkLst>
        </pc:spChg>
        <pc:spChg chg="add del mod">
          <ac:chgData name="Holly Jalota" userId="151c0755-ebdb-4543-b130-909b4e7f85d6" providerId="ADAL" clId="{942DC373-8B79-474E-9EF6-682153E52446}" dt="2024-04-03T11:00:29.624" v="97028" actId="478"/>
          <ac:spMkLst>
            <pc:docMk/>
            <pc:sldMk cId="3006723365" sldId="2147377560"/>
            <ac:spMk id="29" creationId="{F5997330-6F87-B373-635E-85D0491CEA55}"/>
          </ac:spMkLst>
        </pc:spChg>
        <pc:spChg chg="add del mod replST">
          <ac:chgData name="Holly Jalota" userId="151c0755-ebdb-4543-b130-909b4e7f85d6" providerId="ADAL" clId="{942DC373-8B79-474E-9EF6-682153E52446}" dt="2024-04-03T11:00:38.446" v="97175"/>
          <ac:spMkLst>
            <pc:docMk/>
            <pc:sldMk cId="3006723365" sldId="2147377560"/>
            <ac:spMk id="30" creationId="{4F07C37D-F597-8977-00B7-2FB5E23F40DD}"/>
          </ac:spMkLst>
        </pc:spChg>
        <pc:spChg chg="add del mod replST">
          <ac:chgData name="Holly Jalota" userId="151c0755-ebdb-4543-b130-909b4e7f85d6" providerId="ADAL" clId="{942DC373-8B79-474E-9EF6-682153E52446}" dt="2024-04-09T07:54:47.414" v="125742"/>
          <ac:spMkLst>
            <pc:docMk/>
            <pc:sldMk cId="3006723365" sldId="2147377560"/>
            <ac:spMk id="30" creationId="{6A7A4677-F3FB-0E04-A33B-C940DEC84A06}"/>
          </ac:spMkLst>
        </pc:spChg>
        <pc:spChg chg="add del mod replST">
          <ac:chgData name="Holly Jalota" userId="151c0755-ebdb-4543-b130-909b4e7f85d6" providerId="ADAL" clId="{942DC373-8B79-474E-9EF6-682153E52446}" dt="2024-04-09T07:54:56.728" v="125981"/>
          <ac:spMkLst>
            <pc:docMk/>
            <pc:sldMk cId="3006723365" sldId="2147377560"/>
            <ac:spMk id="31" creationId="{BB370D22-DE2E-4C1F-2186-DD2ECB524C58}"/>
          </ac:spMkLst>
        </pc:spChg>
        <pc:spChg chg="add mod">
          <ac:chgData name="Holly Jalota" userId="151c0755-ebdb-4543-b130-909b4e7f85d6" providerId="ADAL" clId="{942DC373-8B79-474E-9EF6-682153E52446}" dt="2024-04-03T11:00:30.627" v="97029"/>
          <ac:spMkLst>
            <pc:docMk/>
            <pc:sldMk cId="3006723365" sldId="2147377560"/>
            <ac:spMk id="31" creationId="{BD27333E-4F6E-F75C-CDDE-5087C159FF7E}"/>
          </ac:spMkLst>
        </pc:spChg>
        <pc:spChg chg="add del mod replST">
          <ac:chgData name="Holly Jalota" userId="151c0755-ebdb-4543-b130-909b4e7f85d6" providerId="ADAL" clId="{942DC373-8B79-474E-9EF6-682153E52446}" dt="2024-04-09T07:55:05.961" v="126210"/>
          <ac:spMkLst>
            <pc:docMk/>
            <pc:sldMk cId="3006723365" sldId="2147377560"/>
            <ac:spMk id="32" creationId="{08B13D11-64A5-33B6-12D6-EB9187DB1234}"/>
          </ac:spMkLst>
        </pc:spChg>
        <pc:spChg chg="add del mod">
          <ac:chgData name="Holly Jalota" userId="151c0755-ebdb-4543-b130-909b4e7f85d6" providerId="ADAL" clId="{942DC373-8B79-474E-9EF6-682153E52446}" dt="2024-04-03T11:00:49.364" v="97700" actId="478"/>
          <ac:spMkLst>
            <pc:docMk/>
            <pc:sldMk cId="3006723365" sldId="2147377560"/>
            <ac:spMk id="32" creationId="{1D80E564-74D2-405D-1BFB-FC5B28F696C5}"/>
          </ac:spMkLst>
        </pc:spChg>
        <pc:spChg chg="add del mod replST">
          <ac:chgData name="Holly Jalota" userId="151c0755-ebdb-4543-b130-909b4e7f85d6" providerId="ADAL" clId="{942DC373-8B79-474E-9EF6-682153E52446}" dt="2024-04-09T07:55:15.164" v="126417"/>
          <ac:spMkLst>
            <pc:docMk/>
            <pc:sldMk cId="3006723365" sldId="2147377560"/>
            <ac:spMk id="33" creationId="{890299A7-E2F1-843C-7672-9B78C0B4C91A}"/>
          </ac:spMkLst>
        </pc:spChg>
        <pc:spChg chg="add del mod replST">
          <ac:chgData name="Holly Jalota" userId="151c0755-ebdb-4543-b130-909b4e7f85d6" providerId="ADAL" clId="{942DC373-8B79-474E-9EF6-682153E52446}" dt="2024-04-03T11:00:47.757" v="97512"/>
          <ac:spMkLst>
            <pc:docMk/>
            <pc:sldMk cId="3006723365" sldId="2147377560"/>
            <ac:spMk id="33" creationId="{AF0176BA-D6D2-7C19-F604-92FF6008E2BB}"/>
          </ac:spMkLst>
        </pc:spChg>
        <pc:spChg chg="add del mod replST">
          <ac:chgData name="Holly Jalota" userId="151c0755-ebdb-4543-b130-909b4e7f85d6" providerId="ADAL" clId="{942DC373-8B79-474E-9EF6-682153E52446}" dt="2024-04-09T07:55:57.477" v="126633"/>
          <ac:spMkLst>
            <pc:docMk/>
            <pc:sldMk cId="3006723365" sldId="2147377560"/>
            <ac:spMk id="34" creationId="{83247CC7-4210-A651-589F-342A2B1131D6}"/>
          </ac:spMkLst>
        </pc:spChg>
        <pc:spChg chg="add del mod replST">
          <ac:chgData name="Holly Jalota" userId="151c0755-ebdb-4543-b130-909b4e7f85d6" providerId="ADAL" clId="{942DC373-8B79-474E-9EF6-682153E52446}" dt="2024-04-03T11:00:57.013" v="97847"/>
          <ac:spMkLst>
            <pc:docMk/>
            <pc:sldMk cId="3006723365" sldId="2147377560"/>
            <ac:spMk id="34" creationId="{F231337A-F86E-05A7-7E35-20749353313E}"/>
          </ac:spMkLst>
        </pc:spChg>
        <pc:spChg chg="add del mod replST">
          <ac:chgData name="Holly Jalota" userId="151c0755-ebdb-4543-b130-909b4e7f85d6" providerId="ADAL" clId="{942DC373-8B79-474E-9EF6-682153E52446}" dt="2024-04-09T07:56:18.437" v="126831"/>
          <ac:spMkLst>
            <pc:docMk/>
            <pc:sldMk cId="3006723365" sldId="2147377560"/>
            <ac:spMk id="35" creationId="{3104F496-DF6B-1A03-5F5F-4EBAABBC7D11}"/>
          </ac:spMkLst>
        </pc:spChg>
        <pc:spChg chg="add del mod replST">
          <ac:chgData name="Holly Jalota" userId="151c0755-ebdb-4543-b130-909b4e7f85d6" providerId="ADAL" clId="{942DC373-8B79-474E-9EF6-682153E52446}" dt="2024-04-09T07:56:49.868" v="127057"/>
          <ac:spMkLst>
            <pc:docMk/>
            <pc:sldMk cId="3006723365" sldId="2147377560"/>
            <ac:spMk id="36" creationId="{28E0A562-7AE7-54FB-2378-69A6D64F4F12}"/>
          </ac:spMkLst>
        </pc:spChg>
        <pc:spChg chg="add del mod">
          <ac:chgData name="Holly Jalota" userId="151c0755-ebdb-4543-b130-909b4e7f85d6" providerId="ADAL" clId="{942DC373-8B79-474E-9EF6-682153E52446}" dt="2024-04-03T11:00:51.672" v="97701" actId="478"/>
          <ac:spMkLst>
            <pc:docMk/>
            <pc:sldMk cId="3006723365" sldId="2147377560"/>
            <ac:spMk id="36" creationId="{9B420D90-311D-0E2A-D7CB-91DF0A1319BF}"/>
          </ac:spMkLst>
        </pc:spChg>
        <pc:spChg chg="add del mod replST">
          <ac:chgData name="Holly Jalota" userId="151c0755-ebdb-4543-b130-909b4e7f85d6" providerId="ADAL" clId="{942DC373-8B79-474E-9EF6-682153E52446}" dt="2024-04-03T11:01:06.387" v="98214"/>
          <ac:spMkLst>
            <pc:docMk/>
            <pc:sldMk cId="3006723365" sldId="2147377560"/>
            <ac:spMk id="37" creationId="{133EBD9C-44C2-B3EE-AB1F-0819CBD98BB1}"/>
          </ac:spMkLst>
        </pc:spChg>
        <pc:spChg chg="add del mod replST">
          <ac:chgData name="Holly Jalota" userId="151c0755-ebdb-4543-b130-909b4e7f85d6" providerId="ADAL" clId="{942DC373-8B79-474E-9EF6-682153E52446}" dt="2024-04-09T07:57:12.721" v="127302"/>
          <ac:spMkLst>
            <pc:docMk/>
            <pc:sldMk cId="3006723365" sldId="2147377560"/>
            <ac:spMk id="37" creationId="{7FB5E44D-46E6-831F-D90B-488CB39BF8AD}"/>
          </ac:spMkLst>
        </pc:spChg>
        <pc:spChg chg="add del mod replST">
          <ac:chgData name="Holly Jalota" userId="151c0755-ebdb-4543-b130-909b4e7f85d6" providerId="ADAL" clId="{942DC373-8B79-474E-9EF6-682153E52446}" dt="2024-04-09T07:57:21.910" v="127523"/>
          <ac:spMkLst>
            <pc:docMk/>
            <pc:sldMk cId="3006723365" sldId="2147377560"/>
            <ac:spMk id="38" creationId="{1085FAA5-4616-A88D-1199-9BFBF2A95B2C}"/>
          </ac:spMkLst>
        </pc:spChg>
        <pc:spChg chg="add del mod replST">
          <ac:chgData name="Holly Jalota" userId="151c0755-ebdb-4543-b130-909b4e7f85d6" providerId="ADAL" clId="{942DC373-8B79-474E-9EF6-682153E52446}" dt="2024-04-03T11:01:17.578" v="98549"/>
          <ac:spMkLst>
            <pc:docMk/>
            <pc:sldMk cId="3006723365" sldId="2147377560"/>
            <ac:spMk id="39" creationId="{8EA98420-936D-4685-58DE-C2A2C1D1608B}"/>
          </ac:spMkLst>
        </pc:spChg>
        <pc:spChg chg="add del mod replST">
          <ac:chgData name="Holly Jalota" userId="151c0755-ebdb-4543-b130-909b4e7f85d6" providerId="ADAL" clId="{942DC373-8B79-474E-9EF6-682153E52446}" dt="2024-04-09T07:57:31.076" v="127723"/>
          <ac:spMkLst>
            <pc:docMk/>
            <pc:sldMk cId="3006723365" sldId="2147377560"/>
            <ac:spMk id="39" creationId="{95C12162-07AA-B132-897D-C3F901AA8AFF}"/>
          </ac:spMkLst>
        </pc:spChg>
        <pc:spChg chg="add del mod replST">
          <ac:chgData name="Holly Jalota" userId="151c0755-ebdb-4543-b130-909b4e7f85d6" providerId="ADAL" clId="{942DC373-8B79-474E-9EF6-682153E52446}" dt="2024-04-09T07:57:40.509" v="127922"/>
          <ac:spMkLst>
            <pc:docMk/>
            <pc:sldMk cId="3006723365" sldId="2147377560"/>
            <ac:spMk id="40" creationId="{C2E9EFAF-2FA7-9162-011F-0577FDDBC0AB}"/>
          </ac:spMkLst>
        </pc:spChg>
        <pc:spChg chg="add del mod replST">
          <ac:chgData name="Holly Jalota" userId="151c0755-ebdb-4543-b130-909b4e7f85d6" providerId="ADAL" clId="{942DC373-8B79-474E-9EF6-682153E52446}" dt="2024-04-03T11:01:26.850" v="98881"/>
          <ac:spMkLst>
            <pc:docMk/>
            <pc:sldMk cId="3006723365" sldId="2147377560"/>
            <ac:spMk id="40" creationId="{FDD65B76-FFCB-00A5-63E9-6926E941EBC9}"/>
          </ac:spMkLst>
        </pc:spChg>
        <pc:spChg chg="add del mod replST">
          <ac:chgData name="Holly Jalota" userId="151c0755-ebdb-4543-b130-909b4e7f85d6" providerId="ADAL" clId="{942DC373-8B79-474E-9EF6-682153E52446}" dt="2024-04-03T11:01:38.392" v="99214"/>
          <ac:spMkLst>
            <pc:docMk/>
            <pc:sldMk cId="3006723365" sldId="2147377560"/>
            <ac:spMk id="41" creationId="{4847DD38-DCA7-ED12-5CD1-BC842DCA6FD0}"/>
          </ac:spMkLst>
        </pc:spChg>
        <pc:spChg chg="add del mod replST">
          <ac:chgData name="Holly Jalota" userId="151c0755-ebdb-4543-b130-909b4e7f85d6" providerId="ADAL" clId="{942DC373-8B79-474E-9EF6-682153E52446}" dt="2024-04-09T07:57:49.654" v="128169"/>
          <ac:spMkLst>
            <pc:docMk/>
            <pc:sldMk cId="3006723365" sldId="2147377560"/>
            <ac:spMk id="41" creationId="{8391C5E4-CD52-4913-DCB9-CFBCD9FA55AF}"/>
          </ac:spMkLst>
        </pc:spChg>
        <pc:spChg chg="add del mod replST">
          <ac:chgData name="Holly Jalota" userId="151c0755-ebdb-4543-b130-909b4e7f85d6" providerId="ADAL" clId="{942DC373-8B79-474E-9EF6-682153E52446}" dt="2024-04-09T07:57:58.998" v="128379"/>
          <ac:spMkLst>
            <pc:docMk/>
            <pc:sldMk cId="3006723365" sldId="2147377560"/>
            <ac:spMk id="42" creationId="{2120AD10-ACD2-C706-2040-59B22DAE9404}"/>
          </ac:spMkLst>
        </pc:spChg>
        <pc:spChg chg="add del mod replST">
          <ac:chgData name="Holly Jalota" userId="151c0755-ebdb-4543-b130-909b4e7f85d6" providerId="ADAL" clId="{942DC373-8B79-474E-9EF6-682153E52446}" dt="2024-04-03T11:01:47.814" v="99547"/>
          <ac:spMkLst>
            <pc:docMk/>
            <pc:sldMk cId="3006723365" sldId="2147377560"/>
            <ac:spMk id="42" creationId="{C1B44EF6-8600-52DD-7E19-BA03EC13EE4D}"/>
          </ac:spMkLst>
        </pc:spChg>
        <pc:spChg chg="add del mod replST">
          <ac:chgData name="Holly Jalota" userId="151c0755-ebdb-4543-b130-909b4e7f85d6" providerId="ADAL" clId="{942DC373-8B79-474E-9EF6-682153E52446}" dt="2024-04-03T11:01:57.786" v="99880"/>
          <ac:spMkLst>
            <pc:docMk/>
            <pc:sldMk cId="3006723365" sldId="2147377560"/>
            <ac:spMk id="43" creationId="{16F05A36-A382-582F-5B25-A8090D81755A}"/>
          </ac:spMkLst>
        </pc:spChg>
        <pc:spChg chg="add del mod replST">
          <ac:chgData name="Holly Jalota" userId="151c0755-ebdb-4543-b130-909b4e7f85d6" providerId="ADAL" clId="{942DC373-8B79-474E-9EF6-682153E52446}" dt="2024-04-09T07:58:08.193" v="128619"/>
          <ac:spMkLst>
            <pc:docMk/>
            <pc:sldMk cId="3006723365" sldId="2147377560"/>
            <ac:spMk id="43" creationId="{70FBEB70-654B-77ED-3FF3-27297948CF14}"/>
          </ac:spMkLst>
        </pc:spChg>
        <pc:spChg chg="add del mod replST">
          <ac:chgData name="Holly Jalota" userId="151c0755-ebdb-4543-b130-909b4e7f85d6" providerId="ADAL" clId="{942DC373-8B79-474E-9EF6-682153E52446}" dt="2024-04-03T11:02:07.571" v="100215"/>
          <ac:spMkLst>
            <pc:docMk/>
            <pc:sldMk cId="3006723365" sldId="2147377560"/>
            <ac:spMk id="44" creationId="{05782152-2B64-867B-D40F-5A9CB038E1B5}"/>
          </ac:spMkLst>
        </pc:spChg>
        <pc:spChg chg="add del mod replST">
          <ac:chgData name="Holly Jalota" userId="151c0755-ebdb-4543-b130-909b4e7f85d6" providerId="ADAL" clId="{942DC373-8B79-474E-9EF6-682153E52446}" dt="2024-04-09T07:58:17.387" v="128851"/>
          <ac:spMkLst>
            <pc:docMk/>
            <pc:sldMk cId="3006723365" sldId="2147377560"/>
            <ac:spMk id="44" creationId="{A05B8137-6B35-F040-C5DC-BB7364D353DB}"/>
          </ac:spMkLst>
        </pc:spChg>
        <pc:spChg chg="add del mod replST">
          <ac:chgData name="Holly Jalota" userId="151c0755-ebdb-4543-b130-909b4e7f85d6" providerId="ADAL" clId="{942DC373-8B79-474E-9EF6-682153E52446}" dt="2024-04-03T11:02:18.290" v="100569"/>
          <ac:spMkLst>
            <pc:docMk/>
            <pc:sldMk cId="3006723365" sldId="2147377560"/>
            <ac:spMk id="45" creationId="{2130086F-F1A8-1722-78D4-F0FBAAF3A7D7}"/>
          </ac:spMkLst>
        </pc:spChg>
        <pc:spChg chg="add del mod replST">
          <ac:chgData name="Holly Jalota" userId="151c0755-ebdb-4543-b130-909b4e7f85d6" providerId="ADAL" clId="{942DC373-8B79-474E-9EF6-682153E52446}" dt="2024-04-09T07:58:26.553" v="129048"/>
          <ac:spMkLst>
            <pc:docMk/>
            <pc:sldMk cId="3006723365" sldId="2147377560"/>
            <ac:spMk id="45" creationId="{21F360BD-8971-893F-94B6-77C73C7766B8}"/>
          </ac:spMkLst>
        </pc:spChg>
        <pc:spChg chg="add del mod replST">
          <ac:chgData name="Holly Jalota" userId="151c0755-ebdb-4543-b130-909b4e7f85d6" providerId="ADAL" clId="{942DC373-8B79-474E-9EF6-682153E52446}" dt="2024-04-03T11:02:27.614" v="100902"/>
          <ac:spMkLst>
            <pc:docMk/>
            <pc:sldMk cId="3006723365" sldId="2147377560"/>
            <ac:spMk id="46" creationId="{755BD36E-306F-4588-2B0C-BA48900E5116}"/>
          </ac:spMkLst>
        </pc:spChg>
        <pc:spChg chg="add del mod replST">
          <ac:chgData name="Holly Jalota" userId="151c0755-ebdb-4543-b130-909b4e7f85d6" providerId="ADAL" clId="{942DC373-8B79-474E-9EF6-682153E52446}" dt="2024-04-09T07:59:08.129" v="129274"/>
          <ac:spMkLst>
            <pc:docMk/>
            <pc:sldMk cId="3006723365" sldId="2147377560"/>
            <ac:spMk id="46" creationId="{A19B8049-C345-6E09-6BEB-0B333709D6AA}"/>
          </ac:spMkLst>
        </pc:spChg>
        <pc:spChg chg="add del mod replST">
          <ac:chgData name="Holly Jalota" userId="151c0755-ebdb-4543-b130-909b4e7f85d6" providerId="ADAL" clId="{942DC373-8B79-474E-9EF6-682153E52446}" dt="2024-04-03T11:02:37.191" v="101256"/>
          <ac:spMkLst>
            <pc:docMk/>
            <pc:sldMk cId="3006723365" sldId="2147377560"/>
            <ac:spMk id="47" creationId="{07897425-D997-9B72-47A8-AD5722713764}"/>
          </ac:spMkLst>
        </pc:spChg>
        <pc:spChg chg="add del mod replST">
          <ac:chgData name="Holly Jalota" userId="151c0755-ebdb-4543-b130-909b4e7f85d6" providerId="ADAL" clId="{942DC373-8B79-474E-9EF6-682153E52446}" dt="2024-04-09T08:01:26.303" v="129472"/>
          <ac:spMkLst>
            <pc:docMk/>
            <pc:sldMk cId="3006723365" sldId="2147377560"/>
            <ac:spMk id="47" creationId="{1D875223-2734-FCA9-539D-F8EFDE3B95DC}"/>
          </ac:spMkLst>
        </pc:spChg>
        <pc:spChg chg="add del mod replST">
          <ac:chgData name="Holly Jalota" userId="151c0755-ebdb-4543-b130-909b4e7f85d6" providerId="ADAL" clId="{942DC373-8B79-474E-9EF6-682153E52446}" dt="2024-04-09T08:02:04.363" v="129671"/>
          <ac:spMkLst>
            <pc:docMk/>
            <pc:sldMk cId="3006723365" sldId="2147377560"/>
            <ac:spMk id="48" creationId="{444F6B77-73D2-F03B-7389-0DE1895D576D}"/>
          </ac:spMkLst>
        </pc:spChg>
        <pc:spChg chg="add del mod replST">
          <ac:chgData name="Holly Jalota" userId="151c0755-ebdb-4543-b130-909b4e7f85d6" providerId="ADAL" clId="{942DC373-8B79-474E-9EF6-682153E52446}" dt="2024-04-03T11:02:46.649" v="101620"/>
          <ac:spMkLst>
            <pc:docMk/>
            <pc:sldMk cId="3006723365" sldId="2147377560"/>
            <ac:spMk id="48" creationId="{A2DDA938-7A72-08F9-F08A-5A12965666A6}"/>
          </ac:spMkLst>
        </pc:spChg>
        <pc:spChg chg="add del mod replST">
          <ac:chgData name="Holly Jalota" userId="151c0755-ebdb-4543-b130-909b4e7f85d6" providerId="ADAL" clId="{942DC373-8B79-474E-9EF6-682153E52446}" dt="2024-04-09T08:02:30.942" v="129943"/>
          <ac:spMkLst>
            <pc:docMk/>
            <pc:sldMk cId="3006723365" sldId="2147377560"/>
            <ac:spMk id="49" creationId="{31CF699E-D51C-2779-A795-B12AC7A9CF1D}"/>
          </ac:spMkLst>
        </pc:spChg>
        <pc:spChg chg="add del mod replST">
          <ac:chgData name="Holly Jalota" userId="151c0755-ebdb-4543-b130-909b4e7f85d6" providerId="ADAL" clId="{942DC373-8B79-474E-9EF6-682153E52446}" dt="2024-04-03T11:02:56.043" v="101989"/>
          <ac:spMkLst>
            <pc:docMk/>
            <pc:sldMk cId="3006723365" sldId="2147377560"/>
            <ac:spMk id="49" creationId="{BF960D7A-9278-B95C-AED0-F62B3683DEEF}"/>
          </ac:spMkLst>
        </pc:spChg>
        <pc:spChg chg="add del mod replST">
          <ac:chgData name="Holly Jalota" userId="151c0755-ebdb-4543-b130-909b4e7f85d6" providerId="ADAL" clId="{942DC373-8B79-474E-9EF6-682153E52446}" dt="2024-04-09T08:02:40.152" v="130167"/>
          <ac:spMkLst>
            <pc:docMk/>
            <pc:sldMk cId="3006723365" sldId="2147377560"/>
            <ac:spMk id="50" creationId="{664388D1-B416-8E83-5344-D09EAB06A9E2}"/>
          </ac:spMkLst>
        </pc:spChg>
        <pc:spChg chg="add del mod replST">
          <ac:chgData name="Holly Jalota" userId="151c0755-ebdb-4543-b130-909b4e7f85d6" providerId="ADAL" clId="{942DC373-8B79-474E-9EF6-682153E52446}" dt="2024-04-03T11:03:05.337" v="102351"/>
          <ac:spMkLst>
            <pc:docMk/>
            <pc:sldMk cId="3006723365" sldId="2147377560"/>
            <ac:spMk id="50" creationId="{C65C8AC0-7375-51A7-A1AF-4B778FB246D0}"/>
          </ac:spMkLst>
        </pc:spChg>
        <pc:spChg chg="add del mod replST">
          <ac:chgData name="Holly Jalota" userId="151c0755-ebdb-4543-b130-909b4e7f85d6" providerId="ADAL" clId="{942DC373-8B79-474E-9EF6-682153E52446}" dt="2024-04-09T08:02:49.345" v="130416"/>
          <ac:spMkLst>
            <pc:docMk/>
            <pc:sldMk cId="3006723365" sldId="2147377560"/>
            <ac:spMk id="51" creationId="{3432E711-D8CC-23A0-8995-E0D8BBA31DE3}"/>
          </ac:spMkLst>
        </pc:spChg>
        <pc:spChg chg="add del mod replST">
          <ac:chgData name="Holly Jalota" userId="151c0755-ebdb-4543-b130-909b4e7f85d6" providerId="ADAL" clId="{942DC373-8B79-474E-9EF6-682153E52446}" dt="2024-04-03T11:03:14.744" v="102751"/>
          <ac:spMkLst>
            <pc:docMk/>
            <pc:sldMk cId="3006723365" sldId="2147377560"/>
            <ac:spMk id="51" creationId="{5B67E159-567A-ED79-03F1-C3628DFBDB6E}"/>
          </ac:spMkLst>
        </pc:spChg>
        <pc:spChg chg="add del mod replST">
          <ac:chgData name="Holly Jalota" userId="151c0755-ebdb-4543-b130-909b4e7f85d6" providerId="ADAL" clId="{942DC373-8B79-474E-9EF6-682153E52446}" dt="2024-04-03T11:03:24.024" v="103123"/>
          <ac:spMkLst>
            <pc:docMk/>
            <pc:sldMk cId="3006723365" sldId="2147377560"/>
            <ac:spMk id="52" creationId="{00918F76-0E31-ED43-F18D-D3E0DBD4DE7A}"/>
          </ac:spMkLst>
        </pc:spChg>
        <pc:spChg chg="add del mod replST">
          <ac:chgData name="Holly Jalota" userId="151c0755-ebdb-4543-b130-909b4e7f85d6" providerId="ADAL" clId="{942DC373-8B79-474E-9EF6-682153E52446}" dt="2024-04-09T08:02:58.565" v="130645"/>
          <ac:spMkLst>
            <pc:docMk/>
            <pc:sldMk cId="3006723365" sldId="2147377560"/>
            <ac:spMk id="52" creationId="{0D828C09-C378-F7E5-DF3B-075F3EB8D7FC}"/>
          </ac:spMkLst>
        </pc:spChg>
        <pc:spChg chg="add del mod replST">
          <ac:chgData name="Holly Jalota" userId="151c0755-ebdb-4543-b130-909b4e7f85d6" providerId="ADAL" clId="{942DC373-8B79-474E-9EF6-682153E52446}" dt="2024-04-09T08:03:29.062" v="131555"/>
          <ac:spMkLst>
            <pc:docMk/>
            <pc:sldMk cId="3006723365" sldId="2147377560"/>
            <ac:spMk id="53" creationId="{3624BA63-A4A6-8FE6-7DA8-C00A00E903D6}"/>
          </ac:spMkLst>
        </pc:spChg>
        <pc:spChg chg="add del mod replST">
          <ac:chgData name="Holly Jalota" userId="151c0755-ebdb-4543-b130-909b4e7f85d6" providerId="ADAL" clId="{942DC373-8B79-474E-9EF6-682153E52446}" dt="2024-04-03T11:03:33.294" v="103477"/>
          <ac:spMkLst>
            <pc:docMk/>
            <pc:sldMk cId="3006723365" sldId="2147377560"/>
            <ac:spMk id="53" creationId="{6A1AE37C-F86A-E090-844A-510E121502BF}"/>
          </ac:spMkLst>
        </pc:spChg>
        <pc:spChg chg="add del mod replST">
          <ac:chgData name="Holly Jalota" userId="151c0755-ebdb-4543-b130-909b4e7f85d6" providerId="ADAL" clId="{942DC373-8B79-474E-9EF6-682153E52446}" dt="2024-04-03T11:03:42.610" v="103837"/>
          <ac:spMkLst>
            <pc:docMk/>
            <pc:sldMk cId="3006723365" sldId="2147377560"/>
            <ac:spMk id="54" creationId="{306F59ED-6981-EF81-F5B2-3AD92601BA38}"/>
          </ac:spMkLst>
        </pc:spChg>
        <pc:spChg chg="add del mod replST delST">
          <ac:chgData name="Holly Jalota" userId="151c0755-ebdb-4543-b130-909b4e7f85d6" providerId="ADAL" clId="{942DC373-8B79-474E-9EF6-682153E52446}" dt="2024-04-09T08:03:20.040" v="131302" actId="20577"/>
          <ac:spMkLst>
            <pc:docMk/>
            <pc:sldMk cId="3006723365" sldId="2147377560"/>
            <ac:spMk id="54" creationId="{D2861FFD-5594-4354-0E8D-724BC4721B23}"/>
          </ac:spMkLst>
        </pc:spChg>
        <pc:spChg chg="add del mod replST">
          <ac:chgData name="Holly Jalota" userId="151c0755-ebdb-4543-b130-909b4e7f85d6" providerId="ADAL" clId="{942DC373-8B79-474E-9EF6-682153E52446}" dt="2024-04-03T11:03:52.054" v="104175"/>
          <ac:spMkLst>
            <pc:docMk/>
            <pc:sldMk cId="3006723365" sldId="2147377560"/>
            <ac:spMk id="55" creationId="{61EAC21C-308B-9C5A-3876-052883C5E154}"/>
          </ac:spMkLst>
        </pc:spChg>
        <pc:spChg chg="add mod replST delST">
          <ac:chgData name="Holly Jalota" userId="151c0755-ebdb-4543-b130-909b4e7f85d6" providerId="ADAL" clId="{942DC373-8B79-474E-9EF6-682153E52446}" dt="2024-04-09T08:03:18.052" v="131153" actId="20577"/>
          <ac:spMkLst>
            <pc:docMk/>
            <pc:sldMk cId="3006723365" sldId="2147377560"/>
            <ac:spMk id="55" creationId="{62257954-B6E5-18CB-4077-3CD3175C4520}"/>
          </ac:spMkLst>
        </pc:spChg>
        <pc:spChg chg="add del mod replST">
          <ac:chgData name="Holly Jalota" userId="151c0755-ebdb-4543-b130-909b4e7f85d6" providerId="ADAL" clId="{942DC373-8B79-474E-9EF6-682153E52446}" dt="2024-04-09T08:03:38.341" v="131755"/>
          <ac:spMkLst>
            <pc:docMk/>
            <pc:sldMk cId="3006723365" sldId="2147377560"/>
            <ac:spMk id="56" creationId="{123CEABD-1396-68F9-1930-A3A7EBA1A512}"/>
          </ac:spMkLst>
        </pc:spChg>
        <pc:spChg chg="add del mod replST">
          <ac:chgData name="Holly Jalota" userId="151c0755-ebdb-4543-b130-909b4e7f85d6" providerId="ADAL" clId="{942DC373-8B79-474E-9EF6-682153E52446}" dt="2024-04-03T11:04:49.544" v="104533"/>
          <ac:spMkLst>
            <pc:docMk/>
            <pc:sldMk cId="3006723365" sldId="2147377560"/>
            <ac:spMk id="56" creationId="{9DC5C1DE-6269-32A6-A405-C67C384D9728}"/>
          </ac:spMkLst>
        </pc:spChg>
        <pc:spChg chg="add del mod replST">
          <ac:chgData name="Holly Jalota" userId="151c0755-ebdb-4543-b130-909b4e7f85d6" providerId="ADAL" clId="{942DC373-8B79-474E-9EF6-682153E52446}" dt="2024-04-09T08:03:47.696" v="132004"/>
          <ac:spMkLst>
            <pc:docMk/>
            <pc:sldMk cId="3006723365" sldId="2147377560"/>
            <ac:spMk id="57" creationId="{32048DBE-855C-95CD-EDCF-8F6C4ABDA3C4}"/>
          </ac:spMkLst>
        </pc:spChg>
        <pc:spChg chg="add del mod replST">
          <ac:chgData name="Holly Jalota" userId="151c0755-ebdb-4543-b130-909b4e7f85d6" providerId="ADAL" clId="{942DC373-8B79-474E-9EF6-682153E52446}" dt="2024-04-03T11:04:59.060" v="104881"/>
          <ac:spMkLst>
            <pc:docMk/>
            <pc:sldMk cId="3006723365" sldId="2147377560"/>
            <ac:spMk id="57" creationId="{812B38F8-833A-F38F-CB46-D4ACDF2396E8}"/>
          </ac:spMkLst>
        </pc:spChg>
        <pc:spChg chg="add del mod replST">
          <ac:chgData name="Holly Jalota" userId="151c0755-ebdb-4543-b130-909b4e7f85d6" providerId="ADAL" clId="{942DC373-8B79-474E-9EF6-682153E52446}" dt="2024-04-03T11:05:08.981" v="105240"/>
          <ac:spMkLst>
            <pc:docMk/>
            <pc:sldMk cId="3006723365" sldId="2147377560"/>
            <ac:spMk id="58" creationId="{872AA344-C462-58AB-DBF7-56B1DCAA94C0}"/>
          </ac:spMkLst>
        </pc:spChg>
        <pc:spChg chg="add del mod replST">
          <ac:chgData name="Holly Jalota" userId="151c0755-ebdb-4543-b130-909b4e7f85d6" providerId="ADAL" clId="{942DC373-8B79-474E-9EF6-682153E52446}" dt="2024-04-09T08:03:56.892" v="132223"/>
          <ac:spMkLst>
            <pc:docMk/>
            <pc:sldMk cId="3006723365" sldId="2147377560"/>
            <ac:spMk id="58" creationId="{E2023A5F-9A5A-0EA1-B2B5-0A2A396A0221}"/>
          </ac:spMkLst>
        </pc:spChg>
        <pc:spChg chg="add del mod replST">
          <ac:chgData name="Holly Jalota" userId="151c0755-ebdb-4543-b130-909b4e7f85d6" providerId="ADAL" clId="{942DC373-8B79-474E-9EF6-682153E52446}" dt="2024-04-09T08:04:06.082" v="132452"/>
          <ac:spMkLst>
            <pc:docMk/>
            <pc:sldMk cId="3006723365" sldId="2147377560"/>
            <ac:spMk id="59" creationId="{42E17766-9DBA-FED7-F70E-85DCC04BB330}"/>
          </ac:spMkLst>
        </pc:spChg>
        <pc:spChg chg="add del mod replST">
          <ac:chgData name="Holly Jalota" userId="151c0755-ebdb-4543-b130-909b4e7f85d6" providerId="ADAL" clId="{942DC373-8B79-474E-9EF6-682153E52446}" dt="2024-04-03T11:05:18.244" v="105616"/>
          <ac:spMkLst>
            <pc:docMk/>
            <pc:sldMk cId="3006723365" sldId="2147377560"/>
            <ac:spMk id="59" creationId="{BA97ECDA-3942-4507-EEE2-4D747CA1696C}"/>
          </ac:spMkLst>
        </pc:spChg>
        <pc:spChg chg="add del mod replST">
          <ac:chgData name="Holly Jalota" userId="151c0755-ebdb-4543-b130-909b4e7f85d6" providerId="ADAL" clId="{942DC373-8B79-474E-9EF6-682153E52446}" dt="2024-04-09T08:04:16.706" v="132649"/>
          <ac:spMkLst>
            <pc:docMk/>
            <pc:sldMk cId="3006723365" sldId="2147377560"/>
            <ac:spMk id="60" creationId="{6FC4F218-B264-6175-D548-DBE55FFDE65F}"/>
          </ac:spMkLst>
        </pc:spChg>
        <pc:spChg chg="add del mod replST">
          <ac:chgData name="Holly Jalota" userId="151c0755-ebdb-4543-b130-909b4e7f85d6" providerId="ADAL" clId="{942DC373-8B79-474E-9EF6-682153E52446}" dt="2024-04-03T11:05:27.504" v="105962"/>
          <ac:spMkLst>
            <pc:docMk/>
            <pc:sldMk cId="3006723365" sldId="2147377560"/>
            <ac:spMk id="60" creationId="{8586F0F7-8D9E-A95A-444D-27B53CBF6332}"/>
          </ac:spMkLst>
        </pc:spChg>
        <pc:spChg chg="add del mod replST">
          <ac:chgData name="Holly Jalota" userId="151c0755-ebdb-4543-b130-909b4e7f85d6" providerId="ADAL" clId="{942DC373-8B79-474E-9EF6-682153E52446}" dt="2024-04-03T11:05:37.083" v="106294"/>
          <ac:spMkLst>
            <pc:docMk/>
            <pc:sldMk cId="3006723365" sldId="2147377560"/>
            <ac:spMk id="61" creationId="{0D8BDE2E-6AA5-2109-E802-DD1658B96C1F}"/>
          </ac:spMkLst>
        </pc:spChg>
        <pc:spChg chg="add del mod replST">
          <ac:chgData name="Holly Jalota" userId="151c0755-ebdb-4543-b130-909b4e7f85d6" providerId="ADAL" clId="{942DC373-8B79-474E-9EF6-682153E52446}" dt="2024-04-09T08:05:11.543" v="132853"/>
          <ac:spMkLst>
            <pc:docMk/>
            <pc:sldMk cId="3006723365" sldId="2147377560"/>
            <ac:spMk id="61" creationId="{DE25EFAA-E7BA-98B5-FFC1-EACD7BF43B57}"/>
          </ac:spMkLst>
        </pc:spChg>
        <pc:spChg chg="add del mod replST">
          <ac:chgData name="Holly Jalota" userId="151c0755-ebdb-4543-b130-909b4e7f85d6" providerId="ADAL" clId="{942DC373-8B79-474E-9EF6-682153E52446}" dt="2024-04-03T11:05:46.361" v="106628"/>
          <ac:spMkLst>
            <pc:docMk/>
            <pc:sldMk cId="3006723365" sldId="2147377560"/>
            <ac:spMk id="62" creationId="{2DD65B6C-7BAE-FCB3-96A9-6E867CCE0D2C}"/>
          </ac:spMkLst>
        </pc:spChg>
        <pc:spChg chg="add del mod replST">
          <ac:chgData name="Holly Jalota" userId="151c0755-ebdb-4543-b130-909b4e7f85d6" providerId="ADAL" clId="{942DC373-8B79-474E-9EF6-682153E52446}" dt="2024-04-09T08:05:48.286" v="133056"/>
          <ac:spMkLst>
            <pc:docMk/>
            <pc:sldMk cId="3006723365" sldId="2147377560"/>
            <ac:spMk id="62" creationId="{C854F6F3-25F7-5468-60DB-3AF048354A4F}"/>
          </ac:spMkLst>
        </pc:spChg>
        <pc:spChg chg="add del mod replST">
          <ac:chgData name="Holly Jalota" userId="151c0755-ebdb-4543-b130-909b4e7f85d6" providerId="ADAL" clId="{942DC373-8B79-474E-9EF6-682153E52446}" dt="2024-04-09T08:05:59.593" v="133254"/>
          <ac:spMkLst>
            <pc:docMk/>
            <pc:sldMk cId="3006723365" sldId="2147377560"/>
            <ac:spMk id="63" creationId="{1DD6FF50-2D8F-24DC-CA65-FB4F2AA68DB9}"/>
          </ac:spMkLst>
        </pc:spChg>
        <pc:spChg chg="add del mod replST">
          <ac:chgData name="Holly Jalota" userId="151c0755-ebdb-4543-b130-909b4e7f85d6" providerId="ADAL" clId="{942DC373-8B79-474E-9EF6-682153E52446}" dt="2024-04-03T11:05:57.567" v="106961"/>
          <ac:spMkLst>
            <pc:docMk/>
            <pc:sldMk cId="3006723365" sldId="2147377560"/>
            <ac:spMk id="63" creationId="{E62171B3-A687-EFF4-96C8-6210764339ED}"/>
          </ac:spMkLst>
        </pc:spChg>
        <pc:spChg chg="add del mod replST">
          <ac:chgData name="Holly Jalota" userId="151c0755-ebdb-4543-b130-909b4e7f85d6" providerId="ADAL" clId="{942DC373-8B79-474E-9EF6-682153E52446}" dt="2024-04-09T08:06:09.238" v="133454"/>
          <ac:spMkLst>
            <pc:docMk/>
            <pc:sldMk cId="3006723365" sldId="2147377560"/>
            <ac:spMk id="192" creationId="{7F1C01D6-F70D-96D6-1B86-DE99808DD475}"/>
          </ac:spMkLst>
        </pc:spChg>
        <pc:spChg chg="add del mod replST">
          <ac:chgData name="Holly Jalota" userId="151c0755-ebdb-4543-b130-909b4e7f85d6" providerId="ADAL" clId="{942DC373-8B79-474E-9EF6-682153E52446}" dt="2024-04-03T11:06:07.270" v="107294"/>
          <ac:spMkLst>
            <pc:docMk/>
            <pc:sldMk cId="3006723365" sldId="2147377560"/>
            <ac:spMk id="192" creationId="{C5808A53-05B8-1683-1A1A-BDA8324489DB}"/>
          </ac:spMkLst>
        </pc:spChg>
        <pc:spChg chg="add del mod replST">
          <ac:chgData name="Holly Jalota" userId="151c0755-ebdb-4543-b130-909b4e7f85d6" providerId="ADAL" clId="{942DC373-8B79-474E-9EF6-682153E52446}" dt="2024-04-03T11:06:16.733" v="107626"/>
          <ac:spMkLst>
            <pc:docMk/>
            <pc:sldMk cId="3006723365" sldId="2147377560"/>
            <ac:spMk id="193" creationId="{6B40C979-1856-2A80-EEB2-93C493E37E60}"/>
          </ac:spMkLst>
        </pc:spChg>
        <pc:spChg chg="add del mod replST">
          <ac:chgData name="Holly Jalota" userId="151c0755-ebdb-4543-b130-909b4e7f85d6" providerId="ADAL" clId="{942DC373-8B79-474E-9EF6-682153E52446}" dt="2024-04-09T08:06:18.422" v="133690"/>
          <ac:spMkLst>
            <pc:docMk/>
            <pc:sldMk cId="3006723365" sldId="2147377560"/>
            <ac:spMk id="193" creationId="{A4E42F25-6CA1-70BB-18CC-BE8FA18A1DA7}"/>
          </ac:spMkLst>
        </pc:spChg>
        <pc:spChg chg="add del mod replST">
          <ac:chgData name="Holly Jalota" userId="151c0755-ebdb-4543-b130-909b4e7f85d6" providerId="ADAL" clId="{942DC373-8B79-474E-9EF6-682153E52446}" dt="2024-04-03T11:06:38.431" v="107974"/>
          <ac:spMkLst>
            <pc:docMk/>
            <pc:sldMk cId="3006723365" sldId="2147377560"/>
            <ac:spMk id="194" creationId="{251494F4-824B-71DD-ABA2-4D3905882977}"/>
          </ac:spMkLst>
        </pc:spChg>
        <pc:spChg chg="add del mod replST">
          <ac:chgData name="Holly Jalota" userId="151c0755-ebdb-4543-b130-909b4e7f85d6" providerId="ADAL" clId="{942DC373-8B79-474E-9EF6-682153E52446}" dt="2024-04-09T08:06:27.658" v="133918"/>
          <ac:spMkLst>
            <pc:docMk/>
            <pc:sldMk cId="3006723365" sldId="2147377560"/>
            <ac:spMk id="194" creationId="{6BF190C7-0305-7020-D39A-9616BA206AC5}"/>
          </ac:spMkLst>
        </pc:spChg>
        <pc:spChg chg="add del mod replST">
          <ac:chgData name="Holly Jalota" userId="151c0755-ebdb-4543-b130-909b4e7f85d6" providerId="ADAL" clId="{942DC373-8B79-474E-9EF6-682153E52446}" dt="2024-04-03T11:06:47.801" v="108357"/>
          <ac:spMkLst>
            <pc:docMk/>
            <pc:sldMk cId="3006723365" sldId="2147377560"/>
            <ac:spMk id="195" creationId="{DF58A77A-15D8-336C-4746-EAD5C877023C}"/>
          </ac:spMkLst>
        </pc:spChg>
        <pc:spChg chg="add del mod replST">
          <ac:chgData name="Holly Jalota" userId="151c0755-ebdb-4543-b130-909b4e7f85d6" providerId="ADAL" clId="{942DC373-8B79-474E-9EF6-682153E52446}" dt="2024-04-09T08:06:36.838" v="134149"/>
          <ac:spMkLst>
            <pc:docMk/>
            <pc:sldMk cId="3006723365" sldId="2147377560"/>
            <ac:spMk id="195" creationId="{E70BAA19-3579-49C2-CE01-981AC413A42E}"/>
          </ac:spMkLst>
        </pc:spChg>
        <pc:spChg chg="add del mod replST">
          <ac:chgData name="Holly Jalota" userId="151c0755-ebdb-4543-b130-909b4e7f85d6" providerId="ADAL" clId="{942DC373-8B79-474E-9EF6-682153E52446}" dt="2024-04-03T11:06:57.575" v="108705"/>
          <ac:spMkLst>
            <pc:docMk/>
            <pc:sldMk cId="3006723365" sldId="2147377560"/>
            <ac:spMk id="196" creationId="{4346FA39-9C8E-D1A7-A398-7F2720A91452}"/>
          </ac:spMkLst>
        </pc:spChg>
        <pc:spChg chg="add del mod replST">
          <ac:chgData name="Holly Jalota" userId="151c0755-ebdb-4543-b130-909b4e7f85d6" providerId="ADAL" clId="{942DC373-8B79-474E-9EF6-682153E52446}" dt="2024-04-09T08:06:46.036" v="134406"/>
          <ac:spMkLst>
            <pc:docMk/>
            <pc:sldMk cId="3006723365" sldId="2147377560"/>
            <ac:spMk id="196" creationId="{C7DFF353-42CC-96E6-0879-58FDA32A3D30}"/>
          </ac:spMkLst>
        </pc:spChg>
        <pc:spChg chg="add del mod replST">
          <ac:chgData name="Holly Jalota" userId="151c0755-ebdb-4543-b130-909b4e7f85d6" providerId="ADAL" clId="{942DC373-8B79-474E-9EF6-682153E52446}" dt="2024-04-03T11:07:06.858" v="109060"/>
          <ac:spMkLst>
            <pc:docMk/>
            <pc:sldMk cId="3006723365" sldId="2147377560"/>
            <ac:spMk id="197" creationId="{2D0BF067-DBAA-DE6E-F62C-AAA797D6874A}"/>
          </ac:spMkLst>
        </pc:spChg>
        <pc:spChg chg="add del mod replST">
          <ac:chgData name="Holly Jalota" userId="151c0755-ebdb-4543-b130-909b4e7f85d6" providerId="ADAL" clId="{942DC373-8B79-474E-9EF6-682153E52446}" dt="2024-04-09T08:06:55.403" v="134615"/>
          <ac:spMkLst>
            <pc:docMk/>
            <pc:sldMk cId="3006723365" sldId="2147377560"/>
            <ac:spMk id="197" creationId="{D0C23F3C-8E08-16E7-8540-36ECF6CFF41C}"/>
          </ac:spMkLst>
        </pc:spChg>
        <pc:spChg chg="add del mod replST">
          <ac:chgData name="Holly Jalota" userId="151c0755-ebdb-4543-b130-909b4e7f85d6" providerId="ADAL" clId="{942DC373-8B79-474E-9EF6-682153E52446}" dt="2024-04-03T11:07:16.142" v="109405"/>
          <ac:spMkLst>
            <pc:docMk/>
            <pc:sldMk cId="3006723365" sldId="2147377560"/>
            <ac:spMk id="198" creationId="{12DAECE9-D098-386F-C4C9-DF8CEDE47774}"/>
          </ac:spMkLst>
        </pc:spChg>
        <pc:spChg chg="add del mod replST">
          <ac:chgData name="Holly Jalota" userId="151c0755-ebdb-4543-b130-909b4e7f85d6" providerId="ADAL" clId="{942DC373-8B79-474E-9EF6-682153E52446}" dt="2024-04-09T08:07:41.968" v="134900"/>
          <ac:spMkLst>
            <pc:docMk/>
            <pc:sldMk cId="3006723365" sldId="2147377560"/>
            <ac:spMk id="198" creationId="{A054F187-0100-21C1-13AD-F13FB0D04FE6}"/>
          </ac:spMkLst>
        </pc:spChg>
        <pc:spChg chg="add del mod replST">
          <ac:chgData name="Holly Jalota" userId="151c0755-ebdb-4543-b130-909b4e7f85d6" providerId="ADAL" clId="{942DC373-8B79-474E-9EF6-682153E52446}" dt="2024-04-09T08:08:13.985" v="135132"/>
          <ac:spMkLst>
            <pc:docMk/>
            <pc:sldMk cId="3006723365" sldId="2147377560"/>
            <ac:spMk id="199" creationId="{6639F995-0C4C-90E3-51C2-51011A534955}"/>
          </ac:spMkLst>
        </pc:spChg>
        <pc:spChg chg="add del mod replST">
          <ac:chgData name="Holly Jalota" userId="151c0755-ebdb-4543-b130-909b4e7f85d6" providerId="ADAL" clId="{942DC373-8B79-474E-9EF6-682153E52446}" dt="2024-04-03T11:07:36.301" v="109804"/>
          <ac:spMkLst>
            <pc:docMk/>
            <pc:sldMk cId="3006723365" sldId="2147377560"/>
            <ac:spMk id="199" creationId="{CACEC2B2-548E-2E08-3962-EDE3E16D1317}"/>
          </ac:spMkLst>
        </pc:spChg>
        <pc:spChg chg="add del mod replST">
          <ac:chgData name="Holly Jalota" userId="151c0755-ebdb-4543-b130-909b4e7f85d6" providerId="ADAL" clId="{942DC373-8B79-474E-9EF6-682153E52446}" dt="2024-04-09T08:08:23.299" v="135347"/>
          <ac:spMkLst>
            <pc:docMk/>
            <pc:sldMk cId="3006723365" sldId="2147377560"/>
            <ac:spMk id="200" creationId="{706DA00C-DEA8-6E7A-40D9-3AE4019273A6}"/>
          </ac:spMkLst>
        </pc:spChg>
        <pc:spChg chg="add del mod replST">
          <ac:chgData name="Holly Jalota" userId="151c0755-ebdb-4543-b130-909b4e7f85d6" providerId="ADAL" clId="{942DC373-8B79-474E-9EF6-682153E52446}" dt="2024-04-03T11:07:45.597" v="110196"/>
          <ac:spMkLst>
            <pc:docMk/>
            <pc:sldMk cId="3006723365" sldId="2147377560"/>
            <ac:spMk id="200" creationId="{EB245175-C63D-EF0E-270D-2A8E50939A8F}"/>
          </ac:spMkLst>
        </pc:spChg>
        <pc:spChg chg="add del mod replST">
          <ac:chgData name="Holly Jalota" userId="151c0755-ebdb-4543-b130-909b4e7f85d6" providerId="ADAL" clId="{942DC373-8B79-474E-9EF6-682153E52446}" dt="2024-04-09T08:08:32.540" v="135560"/>
          <ac:spMkLst>
            <pc:docMk/>
            <pc:sldMk cId="3006723365" sldId="2147377560"/>
            <ac:spMk id="201" creationId="{0BD7F6FC-91B5-1C69-D0DC-860D6B47932E}"/>
          </ac:spMkLst>
        </pc:spChg>
        <pc:spChg chg="add del mod replST">
          <ac:chgData name="Holly Jalota" userId="151c0755-ebdb-4543-b130-909b4e7f85d6" providerId="ADAL" clId="{942DC373-8B79-474E-9EF6-682153E52446}" dt="2024-04-03T11:07:55.137" v="110539"/>
          <ac:spMkLst>
            <pc:docMk/>
            <pc:sldMk cId="3006723365" sldId="2147377560"/>
            <ac:spMk id="201" creationId="{378FDFF1-8F3B-5A2E-EC23-3725EF126DFA}"/>
          </ac:spMkLst>
        </pc:spChg>
        <pc:spChg chg="add del mod replST">
          <ac:chgData name="Holly Jalota" userId="151c0755-ebdb-4543-b130-909b4e7f85d6" providerId="ADAL" clId="{942DC373-8B79-474E-9EF6-682153E52446}" dt="2024-04-03T11:08:05.651" v="110880"/>
          <ac:spMkLst>
            <pc:docMk/>
            <pc:sldMk cId="3006723365" sldId="2147377560"/>
            <ac:spMk id="202" creationId="{00F1833A-1DB3-13B2-30AE-7BE3A4F500B8}"/>
          </ac:spMkLst>
        </pc:spChg>
        <pc:spChg chg="add del mod replST">
          <ac:chgData name="Holly Jalota" userId="151c0755-ebdb-4543-b130-909b4e7f85d6" providerId="ADAL" clId="{942DC373-8B79-474E-9EF6-682153E52446}" dt="2024-04-09T08:08:42.768" v="135810"/>
          <ac:spMkLst>
            <pc:docMk/>
            <pc:sldMk cId="3006723365" sldId="2147377560"/>
            <ac:spMk id="202" creationId="{B730F112-7748-E6E3-3F03-0F53D25B6498}"/>
          </ac:spMkLst>
        </pc:spChg>
        <pc:spChg chg="add del mod replST">
          <ac:chgData name="Holly Jalota" userId="151c0755-ebdb-4543-b130-909b4e7f85d6" providerId="ADAL" clId="{942DC373-8B79-474E-9EF6-682153E52446}" dt="2024-04-03T11:08:30.006" v="111223"/>
          <ac:spMkLst>
            <pc:docMk/>
            <pc:sldMk cId="3006723365" sldId="2147377560"/>
            <ac:spMk id="203" creationId="{045BF58D-27A8-9F2F-8CDB-3BF0FF9D65F0}"/>
          </ac:spMkLst>
        </pc:spChg>
        <pc:spChg chg="add del mod replST">
          <ac:chgData name="Holly Jalota" userId="151c0755-ebdb-4543-b130-909b4e7f85d6" providerId="ADAL" clId="{942DC373-8B79-474E-9EF6-682153E52446}" dt="2024-04-09T08:09:11.888" v="136059"/>
          <ac:spMkLst>
            <pc:docMk/>
            <pc:sldMk cId="3006723365" sldId="2147377560"/>
            <ac:spMk id="203" creationId="{F9F8AF85-9A0F-5DA5-432D-0B54390EC3E0}"/>
          </ac:spMkLst>
        </pc:spChg>
        <pc:spChg chg="add del mod replST">
          <ac:chgData name="Holly Jalota" userId="151c0755-ebdb-4543-b130-909b4e7f85d6" providerId="ADAL" clId="{942DC373-8B79-474E-9EF6-682153E52446}" dt="2024-04-09T08:09:21.449" v="136315"/>
          <ac:spMkLst>
            <pc:docMk/>
            <pc:sldMk cId="3006723365" sldId="2147377560"/>
            <ac:spMk id="204" creationId="{A4348AF7-E391-2C5A-8396-6BB2F47312F1}"/>
          </ac:spMkLst>
        </pc:spChg>
        <pc:spChg chg="add del mod replST">
          <ac:chgData name="Holly Jalota" userId="151c0755-ebdb-4543-b130-909b4e7f85d6" providerId="ADAL" clId="{942DC373-8B79-474E-9EF6-682153E52446}" dt="2024-04-03T11:08:39.572" v="111555"/>
          <ac:spMkLst>
            <pc:docMk/>
            <pc:sldMk cId="3006723365" sldId="2147377560"/>
            <ac:spMk id="204" creationId="{D19B7998-7356-9F37-49E8-B0B53DD13756}"/>
          </ac:spMkLst>
        </pc:spChg>
        <pc:spChg chg="del">
          <ac:chgData name="Holly Jalota" userId="151c0755-ebdb-4543-b130-909b4e7f85d6" providerId="ADAL" clId="{942DC373-8B79-474E-9EF6-682153E52446}" dt="2024-04-03T10:57:18.612" v="90375"/>
          <ac:spMkLst>
            <pc:docMk/>
            <pc:sldMk cId="3006723365" sldId="2147377560"/>
            <ac:spMk id="205" creationId="{B60AF907-1668-1966-1F56-DC62304E201B}"/>
          </ac:spMkLst>
        </pc:spChg>
        <pc:spChg chg="add del mod replST">
          <ac:chgData name="Holly Jalota" userId="151c0755-ebdb-4543-b130-909b4e7f85d6" providerId="ADAL" clId="{942DC373-8B79-474E-9EF6-682153E52446}" dt="2024-04-09T08:09:31.002" v="136591"/>
          <ac:spMkLst>
            <pc:docMk/>
            <pc:sldMk cId="3006723365" sldId="2147377560"/>
            <ac:spMk id="205" creationId="{DB9E5BF0-6787-8F82-F869-908D2F18479D}"/>
          </ac:spMkLst>
        </pc:spChg>
        <pc:spChg chg="add del mod replST">
          <ac:chgData name="Holly Jalota" userId="151c0755-ebdb-4543-b130-909b4e7f85d6" providerId="ADAL" clId="{942DC373-8B79-474E-9EF6-682153E52446}" dt="2024-04-03T11:08:48.989" v="111917"/>
          <ac:spMkLst>
            <pc:docMk/>
            <pc:sldMk cId="3006723365" sldId="2147377560"/>
            <ac:spMk id="206" creationId="{04E72D56-8967-0D7B-1467-AB2DDBC06898}"/>
          </ac:spMkLst>
        </pc:spChg>
        <pc:spChg chg="add del mod replST">
          <ac:chgData name="Holly Jalota" userId="151c0755-ebdb-4543-b130-909b4e7f85d6" providerId="ADAL" clId="{942DC373-8B79-474E-9EF6-682153E52446}" dt="2024-04-09T08:09:40.666" v="136820"/>
          <ac:spMkLst>
            <pc:docMk/>
            <pc:sldMk cId="3006723365" sldId="2147377560"/>
            <ac:spMk id="206" creationId="{68A909BE-F8C1-EC20-2F7E-93DE8364CE68}"/>
          </ac:spMkLst>
        </pc:spChg>
        <pc:spChg chg="add del mod replST">
          <ac:chgData name="Holly Jalota" userId="151c0755-ebdb-4543-b130-909b4e7f85d6" providerId="ADAL" clId="{942DC373-8B79-474E-9EF6-682153E52446}" dt="2024-04-03T11:08:58.414" v="112294"/>
          <ac:spMkLst>
            <pc:docMk/>
            <pc:sldMk cId="3006723365" sldId="2147377560"/>
            <ac:spMk id="207" creationId="{300F3E5A-EC2D-3FDA-2335-2F6E94D983D7}"/>
          </ac:spMkLst>
        </pc:spChg>
        <pc:spChg chg="add del mod replST">
          <ac:chgData name="Holly Jalota" userId="151c0755-ebdb-4543-b130-909b4e7f85d6" providerId="ADAL" clId="{942DC373-8B79-474E-9EF6-682153E52446}" dt="2024-04-09T08:09:50.441" v="137022"/>
          <ac:spMkLst>
            <pc:docMk/>
            <pc:sldMk cId="3006723365" sldId="2147377560"/>
            <ac:spMk id="207" creationId="{F74A4146-22E0-16F3-E0D6-D746024EF447}"/>
          </ac:spMkLst>
        </pc:spChg>
        <pc:spChg chg="add del mod replST">
          <ac:chgData name="Holly Jalota" userId="151c0755-ebdb-4543-b130-909b4e7f85d6" providerId="ADAL" clId="{942DC373-8B79-474E-9EF6-682153E52446}" dt="2024-04-09T08:10:11.075" v="137292"/>
          <ac:spMkLst>
            <pc:docMk/>
            <pc:sldMk cId="3006723365" sldId="2147377560"/>
            <ac:spMk id="208" creationId="{BEE60668-57D7-3A68-EA52-5436977B27C7}"/>
          </ac:spMkLst>
        </pc:spChg>
        <pc:spChg chg="add del mod replST">
          <ac:chgData name="Holly Jalota" userId="151c0755-ebdb-4543-b130-909b4e7f85d6" providerId="ADAL" clId="{942DC373-8B79-474E-9EF6-682153E52446}" dt="2024-04-03T11:09:07.644" v="112648"/>
          <ac:spMkLst>
            <pc:docMk/>
            <pc:sldMk cId="3006723365" sldId="2147377560"/>
            <ac:spMk id="208" creationId="{D6C967D5-AC60-3F84-D0A4-926C3DC6D667}"/>
          </ac:spMkLst>
        </pc:spChg>
        <pc:spChg chg="add del mod replST">
          <ac:chgData name="Holly Jalota" userId="151c0755-ebdb-4543-b130-909b4e7f85d6" providerId="ADAL" clId="{942DC373-8B79-474E-9EF6-682153E52446}" dt="2024-04-09T08:10:20.874" v="137489"/>
          <ac:spMkLst>
            <pc:docMk/>
            <pc:sldMk cId="3006723365" sldId="2147377560"/>
            <ac:spMk id="209" creationId="{5CA9220A-BB3D-4085-981A-F9E48E8C8199}"/>
          </ac:spMkLst>
        </pc:spChg>
        <pc:spChg chg="add del mod replST">
          <ac:chgData name="Holly Jalota" userId="151c0755-ebdb-4543-b130-909b4e7f85d6" providerId="ADAL" clId="{942DC373-8B79-474E-9EF6-682153E52446}" dt="2024-04-03T11:09:16.988" v="113036"/>
          <ac:spMkLst>
            <pc:docMk/>
            <pc:sldMk cId="3006723365" sldId="2147377560"/>
            <ac:spMk id="209" creationId="{D76F4C32-8743-B7A7-FDF2-B7F538495E74}"/>
          </ac:spMkLst>
        </pc:spChg>
        <pc:spChg chg="add del mod replST">
          <ac:chgData name="Holly Jalota" userId="151c0755-ebdb-4543-b130-909b4e7f85d6" providerId="ADAL" clId="{942DC373-8B79-474E-9EF6-682153E52446}" dt="2024-04-03T11:09:26.407" v="113422"/>
          <ac:spMkLst>
            <pc:docMk/>
            <pc:sldMk cId="3006723365" sldId="2147377560"/>
            <ac:spMk id="210" creationId="{44FEEF5A-CA2C-1234-998A-1E15EB89A96D}"/>
          </ac:spMkLst>
        </pc:spChg>
        <pc:spChg chg="add del mod replST">
          <ac:chgData name="Holly Jalota" userId="151c0755-ebdb-4543-b130-909b4e7f85d6" providerId="ADAL" clId="{942DC373-8B79-474E-9EF6-682153E52446}" dt="2024-04-09T08:10:44.498" v="137691"/>
          <ac:spMkLst>
            <pc:docMk/>
            <pc:sldMk cId="3006723365" sldId="2147377560"/>
            <ac:spMk id="210" creationId="{DFBD07BD-86B7-8A2C-915A-8BC7ADE4F99B}"/>
          </ac:spMkLst>
        </pc:spChg>
        <pc:spChg chg="add del mod replST">
          <ac:chgData name="Holly Jalota" userId="151c0755-ebdb-4543-b130-909b4e7f85d6" providerId="ADAL" clId="{942DC373-8B79-474E-9EF6-682153E52446}" dt="2024-04-09T08:10:54.534" v="137889"/>
          <ac:spMkLst>
            <pc:docMk/>
            <pc:sldMk cId="3006723365" sldId="2147377560"/>
            <ac:spMk id="211" creationId="{18EE081E-59BE-0EE7-D6D2-4F0431EBC6EA}"/>
          </ac:spMkLst>
        </pc:spChg>
        <pc:spChg chg="add del mod replST">
          <ac:chgData name="Holly Jalota" userId="151c0755-ebdb-4543-b130-909b4e7f85d6" providerId="ADAL" clId="{942DC373-8B79-474E-9EF6-682153E52446}" dt="2024-04-03T11:09:35.907" v="113796"/>
          <ac:spMkLst>
            <pc:docMk/>
            <pc:sldMk cId="3006723365" sldId="2147377560"/>
            <ac:spMk id="211" creationId="{765496C5-7435-7D74-9CB0-9E8A72B5EA5E}"/>
          </ac:spMkLst>
        </pc:spChg>
        <pc:spChg chg="add del mod replST">
          <ac:chgData name="Holly Jalota" userId="151c0755-ebdb-4543-b130-909b4e7f85d6" providerId="ADAL" clId="{942DC373-8B79-474E-9EF6-682153E52446}" dt="2024-04-09T08:11:04.384" v="138091"/>
          <ac:spMkLst>
            <pc:docMk/>
            <pc:sldMk cId="3006723365" sldId="2147377560"/>
            <ac:spMk id="212" creationId="{A5ABCEC1-7936-7F20-32DF-27BEF183F115}"/>
          </ac:spMkLst>
        </pc:spChg>
        <pc:spChg chg="add del mod replST">
          <ac:chgData name="Holly Jalota" userId="151c0755-ebdb-4543-b130-909b4e7f85d6" providerId="ADAL" clId="{942DC373-8B79-474E-9EF6-682153E52446}" dt="2024-04-03T11:09:45.390" v="114166"/>
          <ac:spMkLst>
            <pc:docMk/>
            <pc:sldMk cId="3006723365" sldId="2147377560"/>
            <ac:spMk id="212" creationId="{B6A290E3-1C95-4F34-5289-D0D82F5C0F48}"/>
          </ac:spMkLst>
        </pc:spChg>
        <pc:spChg chg="add del mod replST">
          <ac:chgData name="Holly Jalota" userId="151c0755-ebdb-4543-b130-909b4e7f85d6" providerId="ADAL" clId="{942DC373-8B79-474E-9EF6-682153E52446}" dt="2024-04-09T08:11:14.460" v="138290"/>
          <ac:spMkLst>
            <pc:docMk/>
            <pc:sldMk cId="3006723365" sldId="2147377560"/>
            <ac:spMk id="213" creationId="{330E2AAF-958D-0806-9E9A-E0E0A23DFF6F}"/>
          </ac:spMkLst>
        </pc:spChg>
        <pc:spChg chg="add del mod replST">
          <ac:chgData name="Holly Jalota" userId="151c0755-ebdb-4543-b130-909b4e7f85d6" providerId="ADAL" clId="{942DC373-8B79-474E-9EF6-682153E52446}" dt="2024-04-03T11:09:54.797" v="114560"/>
          <ac:spMkLst>
            <pc:docMk/>
            <pc:sldMk cId="3006723365" sldId="2147377560"/>
            <ac:spMk id="213" creationId="{FBF12C13-22C8-CF6A-F8EF-31F26B003078}"/>
          </ac:spMkLst>
        </pc:spChg>
        <pc:spChg chg="add del mod replST">
          <ac:chgData name="Holly Jalota" userId="151c0755-ebdb-4543-b130-909b4e7f85d6" providerId="ADAL" clId="{942DC373-8B79-474E-9EF6-682153E52446}" dt="2024-04-03T11:10:04.090" v="114929"/>
          <ac:spMkLst>
            <pc:docMk/>
            <pc:sldMk cId="3006723365" sldId="2147377560"/>
            <ac:spMk id="214" creationId="{02AF267D-AD89-F779-6007-E8313BC7EA39}"/>
          </ac:spMkLst>
        </pc:spChg>
        <pc:spChg chg="add del mod replST">
          <ac:chgData name="Holly Jalota" userId="151c0755-ebdb-4543-b130-909b4e7f85d6" providerId="ADAL" clId="{942DC373-8B79-474E-9EF6-682153E52446}" dt="2024-04-09T08:11:24.528" v="138492"/>
          <ac:spMkLst>
            <pc:docMk/>
            <pc:sldMk cId="3006723365" sldId="2147377560"/>
            <ac:spMk id="214" creationId="{C2D405A4-9F90-5445-1E4E-EF34C10ADFD6}"/>
          </ac:spMkLst>
        </pc:spChg>
        <pc:spChg chg="add del mod replST">
          <ac:chgData name="Holly Jalota" userId="151c0755-ebdb-4543-b130-909b4e7f85d6" providerId="ADAL" clId="{942DC373-8B79-474E-9EF6-682153E52446}" dt="2024-04-09T08:11:34.645" v="138691"/>
          <ac:spMkLst>
            <pc:docMk/>
            <pc:sldMk cId="3006723365" sldId="2147377560"/>
            <ac:spMk id="215" creationId="{7C662E19-FCCB-0832-3F22-5C868D7847AD}"/>
          </ac:spMkLst>
        </pc:spChg>
        <pc:spChg chg="add del mod replST">
          <ac:chgData name="Holly Jalota" userId="151c0755-ebdb-4543-b130-909b4e7f85d6" providerId="ADAL" clId="{942DC373-8B79-474E-9EF6-682153E52446}" dt="2024-04-03T11:10:13.402" v="115301"/>
          <ac:spMkLst>
            <pc:docMk/>
            <pc:sldMk cId="3006723365" sldId="2147377560"/>
            <ac:spMk id="215" creationId="{BFDB6CFD-8C8B-553C-3CF4-6F0D9542A441}"/>
          </ac:spMkLst>
        </pc:spChg>
        <pc:spChg chg="add del mod replST">
          <ac:chgData name="Holly Jalota" userId="151c0755-ebdb-4543-b130-909b4e7f85d6" providerId="ADAL" clId="{942DC373-8B79-474E-9EF6-682153E52446}" dt="2024-04-03T11:10:22.959" v="115680"/>
          <ac:spMkLst>
            <pc:docMk/>
            <pc:sldMk cId="3006723365" sldId="2147377560"/>
            <ac:spMk id="216" creationId="{33619377-14C5-BB25-DB51-DE701334A2DF}"/>
          </ac:spMkLst>
        </pc:spChg>
        <pc:spChg chg="add del mod replST">
          <ac:chgData name="Holly Jalota" userId="151c0755-ebdb-4543-b130-909b4e7f85d6" providerId="ADAL" clId="{942DC373-8B79-474E-9EF6-682153E52446}" dt="2024-04-09T08:13:04.376" v="141296" actId="478"/>
          <ac:spMkLst>
            <pc:docMk/>
            <pc:sldMk cId="3006723365" sldId="2147377560"/>
            <ac:spMk id="216" creationId="{457A5C67-EE14-D060-2587-20B929861EF3}"/>
          </ac:spMkLst>
        </pc:spChg>
        <pc:spChg chg="add del mod replST">
          <ac:chgData name="Holly Jalota" userId="151c0755-ebdb-4543-b130-909b4e7f85d6" providerId="ADAL" clId="{942DC373-8B79-474E-9EF6-682153E52446}" dt="2024-04-03T11:10:32.357" v="116055"/>
          <ac:spMkLst>
            <pc:docMk/>
            <pc:sldMk cId="3006723365" sldId="2147377560"/>
            <ac:spMk id="217" creationId="{4275B951-C967-4620-3C07-0169B313C4AB}"/>
          </ac:spMkLst>
        </pc:spChg>
        <pc:spChg chg="add del mod replST delST">
          <ac:chgData name="Holly Jalota" userId="151c0755-ebdb-4543-b130-909b4e7f85d6" providerId="ADAL" clId="{942DC373-8B79-474E-9EF6-682153E52446}" dt="2024-04-09T08:13:05.113" v="141447" actId="478"/>
          <ac:spMkLst>
            <pc:docMk/>
            <pc:sldMk cId="3006723365" sldId="2147377560"/>
            <ac:spMk id="217" creationId="{C49D99B9-AE2A-2FF8-6FB8-E889B31393A2}"/>
          </ac:spMkLst>
        </pc:spChg>
        <pc:spChg chg="add del mod replST delST">
          <ac:chgData name="Holly Jalota" userId="151c0755-ebdb-4543-b130-909b4e7f85d6" providerId="ADAL" clId="{942DC373-8B79-474E-9EF6-682153E52446}" dt="2024-04-09T08:13:05.405" v="141595" actId="478"/>
          <ac:spMkLst>
            <pc:docMk/>
            <pc:sldMk cId="3006723365" sldId="2147377560"/>
            <ac:spMk id="218" creationId="{28525FC4-50EA-2AE7-9E91-C4B7370AC9DF}"/>
          </ac:spMkLst>
        </pc:spChg>
        <pc:spChg chg="add del mod replST">
          <ac:chgData name="Holly Jalota" userId="151c0755-ebdb-4543-b130-909b4e7f85d6" providerId="ADAL" clId="{942DC373-8B79-474E-9EF6-682153E52446}" dt="2024-04-03T11:12:27.832" v="116394"/>
          <ac:spMkLst>
            <pc:docMk/>
            <pc:sldMk cId="3006723365" sldId="2147377560"/>
            <ac:spMk id="218" creationId="{8DA3AFEF-20EA-42AF-FA1A-BB4796707F25}"/>
          </ac:spMkLst>
        </pc:spChg>
        <pc:spChg chg="add del mod replST">
          <ac:chgData name="Holly Jalota" userId="151c0755-ebdb-4543-b130-909b4e7f85d6" providerId="ADAL" clId="{942DC373-8B79-474E-9EF6-682153E52446}" dt="2024-04-03T11:12:37.370" v="116731"/>
          <ac:spMkLst>
            <pc:docMk/>
            <pc:sldMk cId="3006723365" sldId="2147377560"/>
            <ac:spMk id="219" creationId="{39DD1929-72AD-74A1-701D-7EFC16BD3796}"/>
          </ac:spMkLst>
        </pc:spChg>
        <pc:spChg chg="add del mod replST delST">
          <ac:chgData name="Holly Jalota" userId="151c0755-ebdb-4543-b130-909b4e7f85d6" providerId="ADAL" clId="{942DC373-8B79-474E-9EF6-682153E52446}" dt="2024-04-09T08:12:58.857" v="140437" actId="20577"/>
          <ac:spMkLst>
            <pc:docMk/>
            <pc:sldMk cId="3006723365" sldId="2147377560"/>
            <ac:spMk id="219" creationId="{DDD5EDA8-3FA3-2EBA-215D-DC3EC0D37899}"/>
          </ac:spMkLst>
        </pc:spChg>
        <pc:spChg chg="add del mod replST">
          <ac:chgData name="Holly Jalota" userId="151c0755-ebdb-4543-b130-909b4e7f85d6" providerId="ADAL" clId="{942DC373-8B79-474E-9EF6-682153E52446}" dt="2024-04-03T11:12:46.777" v="117064"/>
          <ac:spMkLst>
            <pc:docMk/>
            <pc:sldMk cId="3006723365" sldId="2147377560"/>
            <ac:spMk id="220" creationId="{0256E205-56B7-502C-4B13-C1AB9E049689}"/>
          </ac:spMkLst>
        </pc:spChg>
        <pc:spChg chg="add del mod replST delST">
          <ac:chgData name="Holly Jalota" userId="151c0755-ebdb-4543-b130-909b4e7f85d6" providerId="ADAL" clId="{942DC373-8B79-474E-9EF6-682153E52446}" dt="2024-04-09T08:12:58.787" v="140288" actId="20577"/>
          <ac:spMkLst>
            <pc:docMk/>
            <pc:sldMk cId="3006723365" sldId="2147377560"/>
            <ac:spMk id="220" creationId="{9B68DD85-8D7F-364B-BEAA-83DBF2BFCA75}"/>
          </ac:spMkLst>
        </pc:spChg>
        <pc:spChg chg="add del mod replST">
          <ac:chgData name="Holly Jalota" userId="151c0755-ebdb-4543-b130-909b4e7f85d6" providerId="ADAL" clId="{942DC373-8B79-474E-9EF6-682153E52446}" dt="2024-04-03T11:13:19.019" v="117407"/>
          <ac:spMkLst>
            <pc:docMk/>
            <pc:sldMk cId="3006723365" sldId="2147377560"/>
            <ac:spMk id="221" creationId="{376D1AD8-AA32-A886-4529-9391EA0C6B2D}"/>
          </ac:spMkLst>
        </pc:spChg>
        <pc:spChg chg="add del mod replST delST">
          <ac:chgData name="Holly Jalota" userId="151c0755-ebdb-4543-b130-909b4e7f85d6" providerId="ADAL" clId="{942DC373-8B79-474E-9EF6-682153E52446}" dt="2024-04-09T08:12:58.707" v="140138" actId="20577"/>
          <ac:spMkLst>
            <pc:docMk/>
            <pc:sldMk cId="3006723365" sldId="2147377560"/>
            <ac:spMk id="221" creationId="{DFFC278E-D9B5-82E7-EF4C-BDBD04B8AF94}"/>
          </ac:spMkLst>
        </pc:spChg>
        <pc:spChg chg="add mod replST delST">
          <ac:chgData name="Holly Jalota" userId="151c0755-ebdb-4543-b130-909b4e7f85d6" providerId="ADAL" clId="{942DC373-8B79-474E-9EF6-682153E52446}" dt="2024-04-09T08:12:58.633" v="139990" actId="20577"/>
          <ac:spMkLst>
            <pc:docMk/>
            <pc:sldMk cId="3006723365" sldId="2147377560"/>
            <ac:spMk id="222" creationId="{0BC0CB35-12C2-9433-7937-24A364B60A28}"/>
          </ac:spMkLst>
        </pc:spChg>
        <pc:spChg chg="add del mod replST">
          <ac:chgData name="Holly Jalota" userId="151c0755-ebdb-4543-b130-909b4e7f85d6" providerId="ADAL" clId="{942DC373-8B79-474E-9EF6-682153E52446}" dt="2024-04-03T11:13:51.644" v="118320"/>
          <ac:spMkLst>
            <pc:docMk/>
            <pc:sldMk cId="3006723365" sldId="2147377560"/>
            <ac:spMk id="222" creationId="{0E485729-564C-7ABE-BDB5-0C108875A7F5}"/>
          </ac:spMkLst>
        </pc:spChg>
        <pc:spChg chg="add mod replST delST">
          <ac:chgData name="Holly Jalota" userId="151c0755-ebdb-4543-b130-909b4e7f85d6" providerId="ADAL" clId="{942DC373-8B79-474E-9EF6-682153E52446}" dt="2024-04-03T11:13:47.695" v="118067" actId="20577"/>
          <ac:spMkLst>
            <pc:docMk/>
            <pc:sldMk cId="3006723365" sldId="2147377560"/>
            <ac:spMk id="223" creationId="{4753F121-B25B-41E6-2D2B-D64914390B04}"/>
          </ac:spMkLst>
        </pc:spChg>
        <pc:spChg chg="add del mod replST delST">
          <ac:chgData name="Holly Jalota" userId="151c0755-ebdb-4543-b130-909b4e7f85d6" providerId="ADAL" clId="{942DC373-8B79-474E-9EF6-682153E52446}" dt="2024-04-09T08:13:24.887" v="141783"/>
          <ac:spMkLst>
            <pc:docMk/>
            <pc:sldMk cId="3006723365" sldId="2147377560"/>
            <ac:spMk id="223" creationId="{68634EFE-E905-8BB8-69FB-71F704915B76}"/>
          </ac:spMkLst>
        </pc:spChg>
        <pc:spChg chg="add del mod replST">
          <ac:chgData name="Holly Jalota" userId="151c0755-ebdb-4543-b130-909b4e7f85d6" providerId="ADAL" clId="{942DC373-8B79-474E-9EF6-682153E52446}" dt="2024-04-03T11:14:05.169" v="118654"/>
          <ac:spMkLst>
            <pc:docMk/>
            <pc:sldMk cId="3006723365" sldId="2147377560"/>
            <ac:spMk id="224" creationId="{2A00F6C1-91EA-7001-FD1E-0075392625C4}"/>
          </ac:spMkLst>
        </pc:spChg>
        <pc:spChg chg="add del mod replST">
          <ac:chgData name="Holly Jalota" userId="151c0755-ebdb-4543-b130-909b4e7f85d6" providerId="ADAL" clId="{942DC373-8B79-474E-9EF6-682153E52446}" dt="2024-04-09T08:13:35.475" v="141985"/>
          <ac:spMkLst>
            <pc:docMk/>
            <pc:sldMk cId="3006723365" sldId="2147377560"/>
            <ac:spMk id="224" creationId="{A2597FAB-C376-DF3D-AEF7-84098ACFAC7C}"/>
          </ac:spMkLst>
        </pc:spChg>
        <pc:spChg chg="add del mod replST">
          <ac:chgData name="Holly Jalota" userId="151c0755-ebdb-4543-b130-909b4e7f85d6" providerId="ADAL" clId="{942DC373-8B79-474E-9EF6-682153E52446}" dt="2024-04-03T11:14:14.653" v="118986"/>
          <ac:spMkLst>
            <pc:docMk/>
            <pc:sldMk cId="3006723365" sldId="2147377560"/>
            <ac:spMk id="225" creationId="{05579FBD-488D-039B-28B1-BDD14D80BBF5}"/>
          </ac:spMkLst>
        </pc:spChg>
        <pc:spChg chg="add del mod replST">
          <ac:chgData name="Holly Jalota" userId="151c0755-ebdb-4543-b130-909b4e7f85d6" providerId="ADAL" clId="{942DC373-8B79-474E-9EF6-682153E52446}" dt="2024-04-09T08:13:45.222" v="142186"/>
          <ac:spMkLst>
            <pc:docMk/>
            <pc:sldMk cId="3006723365" sldId="2147377560"/>
            <ac:spMk id="225" creationId="{880BC820-3383-CABD-1B16-8854E6F9594A}"/>
          </ac:spMkLst>
        </pc:spChg>
        <pc:spChg chg="add del mod replST">
          <ac:chgData name="Holly Jalota" userId="151c0755-ebdb-4543-b130-909b4e7f85d6" providerId="ADAL" clId="{942DC373-8B79-474E-9EF6-682153E52446}" dt="2024-04-03T11:14:25.868" v="119319"/>
          <ac:spMkLst>
            <pc:docMk/>
            <pc:sldMk cId="3006723365" sldId="2147377560"/>
            <ac:spMk id="226" creationId="{BCFA565C-4A3B-AB26-1A25-91F6A410F689}"/>
          </ac:spMkLst>
        </pc:spChg>
        <pc:spChg chg="add del mod replST">
          <ac:chgData name="Holly Jalota" userId="151c0755-ebdb-4543-b130-909b4e7f85d6" providerId="ADAL" clId="{942DC373-8B79-474E-9EF6-682153E52446}" dt="2024-04-09T08:13:54.986" v="142385"/>
          <ac:spMkLst>
            <pc:docMk/>
            <pc:sldMk cId="3006723365" sldId="2147377560"/>
            <ac:spMk id="226" creationId="{D02EDB67-4D89-83D7-FEDC-98D7BFFACFB6}"/>
          </ac:spMkLst>
        </pc:spChg>
        <pc:spChg chg="add del mod replST">
          <ac:chgData name="Holly Jalota" userId="151c0755-ebdb-4543-b130-909b4e7f85d6" providerId="ADAL" clId="{942DC373-8B79-474E-9EF6-682153E52446}" dt="2024-04-09T08:14:04.918" v="142585"/>
          <ac:spMkLst>
            <pc:docMk/>
            <pc:sldMk cId="3006723365" sldId="2147377560"/>
            <ac:spMk id="227" creationId="{0D3CC0AB-C399-D82E-1269-A4A46149E2FB}"/>
          </ac:spMkLst>
        </pc:spChg>
        <pc:spChg chg="add del mod replST">
          <ac:chgData name="Holly Jalota" userId="151c0755-ebdb-4543-b130-909b4e7f85d6" providerId="ADAL" clId="{942DC373-8B79-474E-9EF6-682153E52446}" dt="2024-04-03T11:14:56.681" v="119683"/>
          <ac:spMkLst>
            <pc:docMk/>
            <pc:sldMk cId="3006723365" sldId="2147377560"/>
            <ac:spMk id="227" creationId="{83201B26-7F88-3556-6F32-81FA7F514B53}"/>
          </ac:spMkLst>
        </pc:spChg>
        <pc:spChg chg="add del mod replST">
          <ac:chgData name="Holly Jalota" userId="151c0755-ebdb-4543-b130-909b4e7f85d6" providerId="ADAL" clId="{942DC373-8B79-474E-9EF6-682153E52446}" dt="2024-04-09T08:14:14.677" v="142786"/>
          <ac:spMkLst>
            <pc:docMk/>
            <pc:sldMk cId="3006723365" sldId="2147377560"/>
            <ac:spMk id="228" creationId="{77F872B3-AC79-94DE-B9EC-EE45BCD5276E}"/>
          </ac:spMkLst>
        </pc:spChg>
        <pc:spChg chg="add del mod replST">
          <ac:chgData name="Holly Jalota" userId="151c0755-ebdb-4543-b130-909b4e7f85d6" providerId="ADAL" clId="{942DC373-8B79-474E-9EF6-682153E52446}" dt="2024-04-03T11:15:05.998" v="120051"/>
          <ac:spMkLst>
            <pc:docMk/>
            <pc:sldMk cId="3006723365" sldId="2147377560"/>
            <ac:spMk id="228" creationId="{F5B9E503-64AF-68AD-4F6F-E7E1A7925E3B}"/>
          </ac:spMkLst>
        </pc:spChg>
        <pc:spChg chg="add del mod replST">
          <ac:chgData name="Holly Jalota" userId="151c0755-ebdb-4543-b130-909b4e7f85d6" providerId="ADAL" clId="{942DC373-8B79-474E-9EF6-682153E52446}" dt="2024-04-03T11:15:15.423" v="120399"/>
          <ac:spMkLst>
            <pc:docMk/>
            <pc:sldMk cId="3006723365" sldId="2147377560"/>
            <ac:spMk id="229" creationId="{1B4CD09F-7C2F-A5FF-9F5B-5EC13AF82956}"/>
          </ac:spMkLst>
        </pc:spChg>
        <pc:spChg chg="add del mod replST">
          <ac:chgData name="Holly Jalota" userId="151c0755-ebdb-4543-b130-909b4e7f85d6" providerId="ADAL" clId="{942DC373-8B79-474E-9EF6-682153E52446}" dt="2024-04-09T08:14:24.468" v="143019"/>
          <ac:spMkLst>
            <pc:docMk/>
            <pc:sldMk cId="3006723365" sldId="2147377560"/>
            <ac:spMk id="229" creationId="{7D2DC7EE-FE1A-86C5-EE8B-EDF232533D4E}"/>
          </ac:spMkLst>
        </pc:spChg>
        <pc:spChg chg="add mod replST">
          <ac:chgData name="Holly Jalota" userId="151c0755-ebdb-4543-b130-909b4e7f85d6" providerId="ADAL" clId="{942DC373-8B79-474E-9EF6-682153E52446}" dt="2024-04-03T11:15:15.442" v="120424" actId="948"/>
          <ac:spMkLst>
            <pc:docMk/>
            <pc:sldMk cId="3006723365" sldId="2147377560"/>
            <ac:spMk id="230" creationId="{ED8B71C8-55DE-0289-2886-AE026D3DB1F9}"/>
          </ac:spMkLst>
        </pc:spChg>
        <pc:spChg chg="add del mod replST">
          <ac:chgData name="Holly Jalota" userId="151c0755-ebdb-4543-b130-909b4e7f85d6" providerId="ADAL" clId="{942DC373-8B79-474E-9EF6-682153E52446}" dt="2024-04-09T08:14:34.250" v="143233"/>
          <ac:spMkLst>
            <pc:docMk/>
            <pc:sldMk cId="3006723365" sldId="2147377560"/>
            <ac:spMk id="231" creationId="{8E69BD0F-60D6-15D8-2B9D-4644EA217663}"/>
          </ac:spMkLst>
        </pc:spChg>
        <pc:spChg chg="add del mod replST">
          <ac:chgData name="Holly Jalota" userId="151c0755-ebdb-4543-b130-909b4e7f85d6" providerId="ADAL" clId="{942DC373-8B79-474E-9EF6-682153E52446}" dt="2024-04-09T08:14:44.102" v="143434"/>
          <ac:spMkLst>
            <pc:docMk/>
            <pc:sldMk cId="3006723365" sldId="2147377560"/>
            <ac:spMk id="232" creationId="{134089BB-E90A-FC46-7E18-960C38CB1E6F}"/>
          </ac:spMkLst>
        </pc:spChg>
        <pc:spChg chg="add del mod replST">
          <ac:chgData name="Holly Jalota" userId="151c0755-ebdb-4543-b130-909b4e7f85d6" providerId="ADAL" clId="{942DC373-8B79-474E-9EF6-682153E52446}" dt="2024-04-09T08:14:54.359" v="143633"/>
          <ac:spMkLst>
            <pc:docMk/>
            <pc:sldMk cId="3006723365" sldId="2147377560"/>
            <ac:spMk id="233" creationId="{70157B35-2C2F-56CD-E261-CEB242D71991}"/>
          </ac:spMkLst>
        </pc:spChg>
        <pc:spChg chg="add del mod replST">
          <ac:chgData name="Holly Jalota" userId="151c0755-ebdb-4543-b130-909b4e7f85d6" providerId="ADAL" clId="{942DC373-8B79-474E-9EF6-682153E52446}" dt="2024-04-09T08:15:04.315" v="143831"/>
          <ac:spMkLst>
            <pc:docMk/>
            <pc:sldMk cId="3006723365" sldId="2147377560"/>
            <ac:spMk id="234" creationId="{3C4E879F-F061-6F76-23B8-D0BDF87FC9B8}"/>
          </ac:spMkLst>
        </pc:spChg>
        <pc:spChg chg="add del mod replST">
          <ac:chgData name="Holly Jalota" userId="151c0755-ebdb-4543-b130-909b4e7f85d6" providerId="ADAL" clId="{942DC373-8B79-474E-9EF6-682153E52446}" dt="2024-04-09T08:15:31.823" v="144041"/>
          <ac:spMkLst>
            <pc:docMk/>
            <pc:sldMk cId="3006723365" sldId="2147377560"/>
            <ac:spMk id="235" creationId="{406D93DF-D9BA-9BC1-DF44-CD77E0C49D6F}"/>
          </ac:spMkLst>
        </pc:spChg>
        <pc:spChg chg="add del mod replST">
          <ac:chgData name="Holly Jalota" userId="151c0755-ebdb-4543-b130-909b4e7f85d6" providerId="ADAL" clId="{942DC373-8B79-474E-9EF6-682153E52446}" dt="2024-04-09T08:15:41.946" v="144238"/>
          <ac:spMkLst>
            <pc:docMk/>
            <pc:sldMk cId="3006723365" sldId="2147377560"/>
            <ac:spMk id="236" creationId="{D0813D8B-D91E-5C4A-D343-EDC8D94212C0}"/>
          </ac:spMkLst>
        </pc:spChg>
        <pc:spChg chg="add del mod replST">
          <ac:chgData name="Holly Jalota" userId="151c0755-ebdb-4543-b130-909b4e7f85d6" providerId="ADAL" clId="{942DC373-8B79-474E-9EF6-682153E52446}" dt="2024-04-09T08:16:06.763" v="144479"/>
          <ac:spMkLst>
            <pc:docMk/>
            <pc:sldMk cId="3006723365" sldId="2147377560"/>
            <ac:spMk id="237" creationId="{9CA5DA5B-2B5A-97DF-2C98-21BAC0AA4BFD}"/>
          </ac:spMkLst>
        </pc:spChg>
        <pc:spChg chg="add del mod replST">
          <ac:chgData name="Holly Jalota" userId="151c0755-ebdb-4543-b130-909b4e7f85d6" providerId="ADAL" clId="{942DC373-8B79-474E-9EF6-682153E52446}" dt="2024-04-09T08:16:32.112" v="144686"/>
          <ac:spMkLst>
            <pc:docMk/>
            <pc:sldMk cId="3006723365" sldId="2147377560"/>
            <ac:spMk id="238" creationId="{F91FA3DA-817E-7671-1B4B-6C780C1DBA08}"/>
          </ac:spMkLst>
        </pc:spChg>
        <pc:spChg chg="add del mod replST">
          <ac:chgData name="Holly Jalota" userId="151c0755-ebdb-4543-b130-909b4e7f85d6" providerId="ADAL" clId="{942DC373-8B79-474E-9EF6-682153E52446}" dt="2024-04-09T08:16:42.281" v="144940"/>
          <ac:spMkLst>
            <pc:docMk/>
            <pc:sldMk cId="3006723365" sldId="2147377560"/>
            <ac:spMk id="239" creationId="{B27493AE-53ED-A08B-99DD-FC697154DDF4}"/>
          </ac:spMkLst>
        </pc:spChg>
        <pc:spChg chg="add del mod replST">
          <ac:chgData name="Holly Jalota" userId="151c0755-ebdb-4543-b130-909b4e7f85d6" providerId="ADAL" clId="{942DC373-8B79-474E-9EF6-682153E52446}" dt="2024-04-09T08:16:52.635" v="145190"/>
          <ac:spMkLst>
            <pc:docMk/>
            <pc:sldMk cId="3006723365" sldId="2147377560"/>
            <ac:spMk id="240" creationId="{7390A272-2DBA-D526-D107-6AA2ED55D339}"/>
          </ac:spMkLst>
        </pc:spChg>
        <pc:spChg chg="add del mod replST">
          <ac:chgData name="Holly Jalota" userId="151c0755-ebdb-4543-b130-909b4e7f85d6" providerId="ADAL" clId="{942DC373-8B79-474E-9EF6-682153E52446}" dt="2024-04-09T08:17:02.880" v="145390"/>
          <ac:spMkLst>
            <pc:docMk/>
            <pc:sldMk cId="3006723365" sldId="2147377560"/>
            <ac:spMk id="241" creationId="{C44BAFBF-C28A-E0E3-5C9F-ED5647444902}"/>
          </ac:spMkLst>
        </pc:spChg>
        <pc:spChg chg="add del mod replST">
          <ac:chgData name="Holly Jalota" userId="151c0755-ebdb-4543-b130-909b4e7f85d6" providerId="ADAL" clId="{942DC373-8B79-474E-9EF6-682153E52446}" dt="2024-04-09T08:17:25.790" v="145630"/>
          <ac:spMkLst>
            <pc:docMk/>
            <pc:sldMk cId="3006723365" sldId="2147377560"/>
            <ac:spMk id="242" creationId="{8808A63C-53CD-6954-BC32-4C5DB76F8FD1}"/>
          </ac:spMkLst>
        </pc:spChg>
        <pc:spChg chg="add del mod replST">
          <ac:chgData name="Holly Jalota" userId="151c0755-ebdb-4543-b130-909b4e7f85d6" providerId="ADAL" clId="{942DC373-8B79-474E-9EF6-682153E52446}" dt="2024-04-09T08:17:35.206" v="145827"/>
          <ac:spMkLst>
            <pc:docMk/>
            <pc:sldMk cId="3006723365" sldId="2147377560"/>
            <ac:spMk id="243" creationId="{CE11582A-F1F2-7F3E-0240-AECF8B621865}"/>
          </ac:spMkLst>
        </pc:spChg>
        <pc:spChg chg="add del mod replST">
          <ac:chgData name="Holly Jalota" userId="151c0755-ebdb-4543-b130-909b4e7f85d6" providerId="ADAL" clId="{942DC373-8B79-474E-9EF6-682153E52446}" dt="2024-04-09T08:17:44.619" v="146024"/>
          <ac:spMkLst>
            <pc:docMk/>
            <pc:sldMk cId="3006723365" sldId="2147377560"/>
            <ac:spMk id="244" creationId="{AFC90C9A-BC53-C593-6E57-5E08B9E584A7}"/>
          </ac:spMkLst>
        </pc:spChg>
        <pc:spChg chg="add del mod replST">
          <ac:chgData name="Holly Jalota" userId="151c0755-ebdb-4543-b130-909b4e7f85d6" providerId="ADAL" clId="{942DC373-8B79-474E-9EF6-682153E52446}" dt="2024-04-09T08:18:03.292" v="146222"/>
          <ac:spMkLst>
            <pc:docMk/>
            <pc:sldMk cId="3006723365" sldId="2147377560"/>
            <ac:spMk id="245" creationId="{6232F89D-8D61-08DD-7277-CAA4554999A5}"/>
          </ac:spMkLst>
        </pc:spChg>
        <pc:spChg chg="add del mod replST">
          <ac:chgData name="Holly Jalota" userId="151c0755-ebdb-4543-b130-909b4e7f85d6" providerId="ADAL" clId="{942DC373-8B79-474E-9EF6-682153E52446}" dt="2024-04-09T08:31:53.311" v="146443"/>
          <ac:spMkLst>
            <pc:docMk/>
            <pc:sldMk cId="3006723365" sldId="2147377560"/>
            <ac:spMk id="246" creationId="{4860ADF5-0212-69EA-F841-6E7792B51E9D}"/>
          </ac:spMkLst>
        </pc:spChg>
        <pc:spChg chg="add del mod replST">
          <ac:chgData name="Holly Jalota" userId="151c0755-ebdb-4543-b130-909b4e7f85d6" providerId="ADAL" clId="{942DC373-8B79-474E-9EF6-682153E52446}" dt="2024-04-09T08:40:08.500" v="146701"/>
          <ac:spMkLst>
            <pc:docMk/>
            <pc:sldMk cId="3006723365" sldId="2147377560"/>
            <ac:spMk id="247" creationId="{E394DA84-12EF-AD3F-9932-E2C325BF26B1}"/>
          </ac:spMkLst>
        </pc:spChg>
        <pc:spChg chg="add del mod replST">
          <ac:chgData name="Holly Jalota" userId="151c0755-ebdb-4543-b130-909b4e7f85d6" providerId="ADAL" clId="{942DC373-8B79-474E-9EF6-682153E52446}" dt="2024-04-09T08:40:59.946" v="147292"/>
          <ac:spMkLst>
            <pc:docMk/>
            <pc:sldMk cId="3006723365" sldId="2147377560"/>
            <ac:spMk id="248" creationId="{B108E390-BFD1-BBA6-A3DE-3703A98E98B3}"/>
          </ac:spMkLst>
        </pc:spChg>
        <pc:spChg chg="add mod replST delST">
          <ac:chgData name="Holly Jalota" userId="151c0755-ebdb-4543-b130-909b4e7f85d6" providerId="ADAL" clId="{942DC373-8B79-474E-9EF6-682153E52446}" dt="2024-04-09T08:40:49.004" v="147038" actId="20577"/>
          <ac:spMkLst>
            <pc:docMk/>
            <pc:sldMk cId="3006723365" sldId="2147377560"/>
            <ac:spMk id="249" creationId="{B45775A7-5FEE-2280-B9B9-1E6BC5944FAB}"/>
          </ac:spMkLst>
        </pc:spChg>
        <pc:spChg chg="add del mod replST">
          <ac:chgData name="Holly Jalota" userId="151c0755-ebdb-4543-b130-909b4e7f85d6" providerId="ADAL" clId="{942DC373-8B79-474E-9EF6-682153E52446}" dt="2024-04-09T08:41:11.867" v="147491"/>
          <ac:spMkLst>
            <pc:docMk/>
            <pc:sldMk cId="3006723365" sldId="2147377560"/>
            <ac:spMk id="250" creationId="{4D5012CA-9C84-547C-15C3-E9A7B0EF4D39}"/>
          </ac:spMkLst>
        </pc:spChg>
        <pc:spChg chg="add del mod replST">
          <ac:chgData name="Holly Jalota" userId="151c0755-ebdb-4543-b130-909b4e7f85d6" providerId="ADAL" clId="{942DC373-8B79-474E-9EF6-682153E52446}" dt="2024-04-09T08:41:21.250" v="147690"/>
          <ac:spMkLst>
            <pc:docMk/>
            <pc:sldMk cId="3006723365" sldId="2147377560"/>
            <ac:spMk id="251" creationId="{65FF24DE-E800-6DC4-8A99-990340ECBA53}"/>
          </ac:spMkLst>
        </pc:spChg>
        <pc:spChg chg="add del mod replST">
          <ac:chgData name="Holly Jalota" userId="151c0755-ebdb-4543-b130-909b4e7f85d6" providerId="ADAL" clId="{942DC373-8B79-474E-9EF6-682153E52446}" dt="2024-04-09T08:41:32.597" v="147851" actId="478"/>
          <ac:spMkLst>
            <pc:docMk/>
            <pc:sldMk cId="3006723365" sldId="2147377560"/>
            <ac:spMk id="252" creationId="{E493159D-A485-FCE7-469E-F3060937B555}"/>
          </ac:spMkLst>
        </pc:spChg>
        <pc:spChg chg="del mod replST">
          <ac:chgData name="Holly Jalota" userId="151c0755-ebdb-4543-b130-909b4e7f85d6" providerId="ADAL" clId="{942DC373-8B79-474E-9EF6-682153E52446}" dt="2024-04-09T08:41:44.020" v="147999" actId="478"/>
          <ac:spMkLst>
            <pc:docMk/>
            <pc:sldMk cId="3006723365" sldId="2147377560"/>
            <ac:spMk id="253" creationId="{4F19E728-7250-98DD-BDA8-773666467FA3}"/>
          </ac:spMkLst>
        </pc:spChg>
        <pc:spChg chg="del mod replST">
          <ac:chgData name="Holly Jalota" userId="151c0755-ebdb-4543-b130-909b4e7f85d6" providerId="ADAL" clId="{942DC373-8B79-474E-9EF6-682153E52446}" dt="2024-04-09T08:41:53.545" v="148183"/>
          <ac:spMkLst>
            <pc:docMk/>
            <pc:sldMk cId="3006723365" sldId="2147377560"/>
            <ac:spMk id="254" creationId="{610000D8-4574-1EB1-3034-D0474B6048B4}"/>
          </ac:spMkLst>
        </pc:spChg>
        <pc:spChg chg="add del mod replST">
          <ac:chgData name="Holly Jalota" userId="151c0755-ebdb-4543-b130-909b4e7f85d6" providerId="ADAL" clId="{942DC373-8B79-474E-9EF6-682153E52446}" dt="2024-04-09T08:42:34.558" v="148382"/>
          <ac:spMkLst>
            <pc:docMk/>
            <pc:sldMk cId="3006723365" sldId="2147377560"/>
            <ac:spMk id="255" creationId="{240C7F41-0C4A-00E0-F824-FB0E718BCC78}"/>
          </ac:spMkLst>
        </pc:spChg>
        <pc:spChg chg="add del mod replST">
          <ac:chgData name="Holly Jalota" userId="151c0755-ebdb-4543-b130-909b4e7f85d6" providerId="ADAL" clId="{942DC373-8B79-474E-9EF6-682153E52446}" dt="2024-04-09T08:42:43.819" v="148605"/>
          <ac:spMkLst>
            <pc:docMk/>
            <pc:sldMk cId="3006723365" sldId="2147377560"/>
            <ac:spMk id="256" creationId="{8BA75AF0-C0E1-8062-C90C-7194533C75A1}"/>
          </ac:spMkLst>
        </pc:spChg>
        <pc:spChg chg="add del mod replST">
          <ac:chgData name="Holly Jalota" userId="151c0755-ebdb-4543-b130-909b4e7f85d6" providerId="ADAL" clId="{942DC373-8B79-474E-9EF6-682153E52446}" dt="2024-04-09T08:42:53.026" v="148822"/>
          <ac:spMkLst>
            <pc:docMk/>
            <pc:sldMk cId="3006723365" sldId="2147377560"/>
            <ac:spMk id="257" creationId="{E69E5FCF-00A0-E1CD-DEFE-E75DE666B9F6}"/>
          </ac:spMkLst>
        </pc:spChg>
        <pc:spChg chg="add del mod replST">
          <ac:chgData name="Holly Jalota" userId="151c0755-ebdb-4543-b130-909b4e7f85d6" providerId="ADAL" clId="{942DC373-8B79-474E-9EF6-682153E52446}" dt="2024-04-09T08:43:15.886" v="149056"/>
          <ac:spMkLst>
            <pc:docMk/>
            <pc:sldMk cId="3006723365" sldId="2147377560"/>
            <ac:spMk id="258" creationId="{8A6CF50D-B18C-20EA-1698-C451F1A77CB8}"/>
          </ac:spMkLst>
        </pc:spChg>
        <pc:spChg chg="add del mod replST">
          <ac:chgData name="Holly Jalota" userId="151c0755-ebdb-4543-b130-909b4e7f85d6" providerId="ADAL" clId="{942DC373-8B79-474E-9EF6-682153E52446}" dt="2024-04-09T08:43:25.411" v="149275"/>
          <ac:spMkLst>
            <pc:docMk/>
            <pc:sldMk cId="3006723365" sldId="2147377560"/>
            <ac:spMk id="259" creationId="{43A49CAA-86ED-B830-6815-D24B0834B2DC}"/>
          </ac:spMkLst>
        </pc:spChg>
        <pc:spChg chg="add del mod replST">
          <ac:chgData name="Holly Jalota" userId="151c0755-ebdb-4543-b130-909b4e7f85d6" providerId="ADAL" clId="{942DC373-8B79-474E-9EF6-682153E52446}" dt="2024-04-09T08:43:34.813" v="149478"/>
          <ac:spMkLst>
            <pc:docMk/>
            <pc:sldMk cId="3006723365" sldId="2147377560"/>
            <ac:spMk id="260" creationId="{3850B029-35AC-9695-2BFB-00249E194675}"/>
          </ac:spMkLst>
        </pc:spChg>
        <pc:spChg chg="add del mod replST">
          <ac:chgData name="Holly Jalota" userId="151c0755-ebdb-4543-b130-909b4e7f85d6" providerId="ADAL" clId="{942DC373-8B79-474E-9EF6-682153E52446}" dt="2024-04-09T08:43:44.361" v="149678"/>
          <ac:spMkLst>
            <pc:docMk/>
            <pc:sldMk cId="3006723365" sldId="2147377560"/>
            <ac:spMk id="261" creationId="{1A1EBD7A-64AA-7D18-BABB-523F2DA0E69E}"/>
          </ac:spMkLst>
        </pc:spChg>
        <pc:spChg chg="add del mod replST">
          <ac:chgData name="Holly Jalota" userId="151c0755-ebdb-4543-b130-909b4e7f85d6" providerId="ADAL" clId="{942DC373-8B79-474E-9EF6-682153E52446}" dt="2024-04-09T08:43:53.895" v="149878"/>
          <ac:spMkLst>
            <pc:docMk/>
            <pc:sldMk cId="3006723365" sldId="2147377560"/>
            <ac:spMk id="262" creationId="{CFF269CF-BBD0-5135-EE35-1B35C239A67E}"/>
          </ac:spMkLst>
        </pc:spChg>
        <pc:spChg chg="add del mod replST">
          <ac:chgData name="Holly Jalota" userId="151c0755-ebdb-4543-b130-909b4e7f85d6" providerId="ADAL" clId="{942DC373-8B79-474E-9EF6-682153E52446}" dt="2024-04-09T08:44:04.015" v="150083"/>
          <ac:spMkLst>
            <pc:docMk/>
            <pc:sldMk cId="3006723365" sldId="2147377560"/>
            <ac:spMk id="263" creationId="{7600390B-58AF-3156-37BA-93FBECE0280A}"/>
          </ac:spMkLst>
        </pc:spChg>
        <pc:spChg chg="add del mod replST">
          <ac:chgData name="Holly Jalota" userId="151c0755-ebdb-4543-b130-909b4e7f85d6" providerId="ADAL" clId="{942DC373-8B79-474E-9EF6-682153E52446}" dt="2024-04-09T08:44:14.167" v="150280"/>
          <ac:spMkLst>
            <pc:docMk/>
            <pc:sldMk cId="3006723365" sldId="2147377560"/>
            <ac:spMk id="264" creationId="{746E1C65-0F08-01B8-3558-F35101A5D86D}"/>
          </ac:spMkLst>
        </pc:spChg>
        <pc:spChg chg="add del mod replST">
          <ac:chgData name="Holly Jalota" userId="151c0755-ebdb-4543-b130-909b4e7f85d6" providerId="ADAL" clId="{942DC373-8B79-474E-9EF6-682153E52446}" dt="2024-04-09T08:44:36.848" v="150479"/>
          <ac:spMkLst>
            <pc:docMk/>
            <pc:sldMk cId="3006723365" sldId="2147377560"/>
            <ac:spMk id="265" creationId="{D030CA3C-959A-36AA-9491-7CDD9C4289D7}"/>
          </ac:spMkLst>
        </pc:spChg>
        <pc:spChg chg="add del mod replST">
          <ac:chgData name="Holly Jalota" userId="151c0755-ebdb-4543-b130-909b4e7f85d6" providerId="ADAL" clId="{942DC373-8B79-474E-9EF6-682153E52446}" dt="2024-04-09T08:44:46.364" v="150678"/>
          <ac:spMkLst>
            <pc:docMk/>
            <pc:sldMk cId="3006723365" sldId="2147377560"/>
            <ac:spMk id="266" creationId="{2260FB6B-F71A-E6FD-1344-C42015B6BB6D}"/>
          </ac:spMkLst>
        </pc:spChg>
        <pc:spChg chg="add del mod replST">
          <ac:chgData name="Holly Jalota" userId="151c0755-ebdb-4543-b130-909b4e7f85d6" providerId="ADAL" clId="{942DC373-8B79-474E-9EF6-682153E52446}" dt="2024-04-09T08:45:09.097" v="150876"/>
          <ac:spMkLst>
            <pc:docMk/>
            <pc:sldMk cId="3006723365" sldId="2147377560"/>
            <ac:spMk id="267" creationId="{FC17C1D4-F3B8-CB61-1322-8C55A8128D34}"/>
          </ac:spMkLst>
        </pc:spChg>
        <pc:spChg chg="add del mod replST">
          <ac:chgData name="Holly Jalota" userId="151c0755-ebdb-4543-b130-909b4e7f85d6" providerId="ADAL" clId="{942DC373-8B79-474E-9EF6-682153E52446}" dt="2024-04-09T08:57:11.331" v="151132"/>
          <ac:spMkLst>
            <pc:docMk/>
            <pc:sldMk cId="3006723365" sldId="2147377560"/>
            <ac:spMk id="268" creationId="{7C9540E0-4BB8-927F-CAD9-75C09CEF4FA0}"/>
          </ac:spMkLst>
        </pc:spChg>
        <pc:spChg chg="add del mod replST">
          <ac:chgData name="Holly Jalota" userId="151c0755-ebdb-4543-b130-909b4e7f85d6" providerId="ADAL" clId="{942DC373-8B79-474E-9EF6-682153E52446}" dt="2024-04-09T08:57:24.150" v="151329"/>
          <ac:spMkLst>
            <pc:docMk/>
            <pc:sldMk cId="3006723365" sldId="2147377560"/>
            <ac:spMk id="269" creationId="{6F0514CF-6442-FFF4-C4A7-797776D717FF}"/>
          </ac:spMkLst>
        </pc:spChg>
        <pc:spChg chg="add del mod replST">
          <ac:chgData name="Holly Jalota" userId="151c0755-ebdb-4543-b130-909b4e7f85d6" providerId="ADAL" clId="{942DC373-8B79-474E-9EF6-682153E52446}" dt="2024-04-09T08:58:25.486" v="151874"/>
          <ac:spMkLst>
            <pc:docMk/>
            <pc:sldMk cId="3006723365" sldId="2147377560"/>
            <ac:spMk id="270" creationId="{D1EAB41E-A760-7EA7-A2B3-9A7F87E57B2B}"/>
          </ac:spMkLst>
        </pc:spChg>
        <pc:spChg chg="add mod replST delST">
          <ac:chgData name="Holly Jalota" userId="151c0755-ebdb-4543-b130-909b4e7f85d6" providerId="ADAL" clId="{942DC373-8B79-474E-9EF6-682153E52446}" dt="2024-04-09T08:58:16.356" v="151620" actId="20577"/>
          <ac:spMkLst>
            <pc:docMk/>
            <pc:sldMk cId="3006723365" sldId="2147377560"/>
            <ac:spMk id="271" creationId="{A7D0899A-AB55-6F9F-E63E-AEBEA3E137E5}"/>
          </ac:spMkLst>
        </pc:spChg>
        <pc:spChg chg="add del mod replST">
          <ac:chgData name="Holly Jalota" userId="151c0755-ebdb-4543-b130-909b4e7f85d6" providerId="ADAL" clId="{942DC373-8B79-474E-9EF6-682153E52446}" dt="2024-04-09T08:59:29.739" v="152076"/>
          <ac:spMkLst>
            <pc:docMk/>
            <pc:sldMk cId="3006723365" sldId="2147377560"/>
            <ac:spMk id="272" creationId="{468C76D3-BD74-1196-0B17-232E6E0C5987}"/>
          </ac:spMkLst>
        </pc:spChg>
        <pc:spChg chg="add del mod replST">
          <ac:chgData name="Holly Jalota" userId="151c0755-ebdb-4543-b130-909b4e7f85d6" providerId="ADAL" clId="{942DC373-8B79-474E-9EF6-682153E52446}" dt="2024-04-09T09:04:22.190" v="152273"/>
          <ac:spMkLst>
            <pc:docMk/>
            <pc:sldMk cId="3006723365" sldId="2147377560"/>
            <ac:spMk id="273" creationId="{681D8C42-7308-4AD8-B9A5-CF195549408F}"/>
          </ac:spMkLst>
        </pc:spChg>
        <pc:spChg chg="add del mod replST">
          <ac:chgData name="Holly Jalota" userId="151c0755-ebdb-4543-b130-909b4e7f85d6" providerId="ADAL" clId="{942DC373-8B79-474E-9EF6-682153E52446}" dt="2024-04-09T09:06:39.964" v="152522"/>
          <ac:spMkLst>
            <pc:docMk/>
            <pc:sldMk cId="3006723365" sldId="2147377560"/>
            <ac:spMk id="274" creationId="{AB19DCB7-8F22-DD6E-6FC1-74DF33DD3FEB}"/>
          </ac:spMkLst>
        </pc:spChg>
        <pc:spChg chg="add del mod replST">
          <ac:chgData name="Holly Jalota" userId="151c0755-ebdb-4543-b130-909b4e7f85d6" providerId="ADAL" clId="{942DC373-8B79-474E-9EF6-682153E52446}" dt="2024-04-09T09:07:43.890" v="152720"/>
          <ac:spMkLst>
            <pc:docMk/>
            <pc:sldMk cId="3006723365" sldId="2147377560"/>
            <ac:spMk id="275" creationId="{B711FF56-F30A-ABCF-AD3A-43732BEC5399}"/>
          </ac:spMkLst>
        </pc:spChg>
        <pc:spChg chg="add del mod replST">
          <ac:chgData name="Holly Jalota" userId="151c0755-ebdb-4543-b130-909b4e7f85d6" providerId="ADAL" clId="{942DC373-8B79-474E-9EF6-682153E52446}" dt="2024-04-09T09:12:00.505" v="153339"/>
          <ac:spMkLst>
            <pc:docMk/>
            <pc:sldMk cId="3006723365" sldId="2147377560"/>
            <ac:spMk id="276" creationId="{7F681A0C-419B-EE6D-A7D4-1D38F7E4D19F}"/>
          </ac:spMkLst>
        </pc:spChg>
        <pc:spChg chg="add mod replST delST">
          <ac:chgData name="Holly Jalota" userId="151c0755-ebdb-4543-b130-909b4e7f85d6" providerId="ADAL" clId="{942DC373-8B79-474E-9EF6-682153E52446}" dt="2024-04-09T09:11:51.728" v="153085" actId="20577"/>
          <ac:spMkLst>
            <pc:docMk/>
            <pc:sldMk cId="3006723365" sldId="2147377560"/>
            <ac:spMk id="277" creationId="{063BE3AC-980C-0894-D6DC-4388ABF0EA20}"/>
          </ac:spMkLst>
        </pc:spChg>
        <pc:spChg chg="add del mod replST">
          <ac:chgData name="Holly Jalota" userId="151c0755-ebdb-4543-b130-909b4e7f85d6" providerId="ADAL" clId="{942DC373-8B79-474E-9EF6-682153E52446}" dt="2024-04-09T09:12:09.745" v="153564"/>
          <ac:spMkLst>
            <pc:docMk/>
            <pc:sldMk cId="3006723365" sldId="2147377560"/>
            <ac:spMk id="278" creationId="{E9817F83-86A5-9BCA-EABC-C9AD2F73A5C7}"/>
          </ac:spMkLst>
        </pc:spChg>
        <pc:spChg chg="add del mod replST">
          <ac:chgData name="Holly Jalota" userId="151c0755-ebdb-4543-b130-909b4e7f85d6" providerId="ADAL" clId="{942DC373-8B79-474E-9EF6-682153E52446}" dt="2024-04-09T09:12:19.363" v="153789"/>
          <ac:spMkLst>
            <pc:docMk/>
            <pc:sldMk cId="3006723365" sldId="2147377560"/>
            <ac:spMk id="279" creationId="{CB4941A7-54BC-5945-10A7-E94B0C022A73}"/>
          </ac:spMkLst>
        </pc:spChg>
        <pc:spChg chg="add del mod replST">
          <ac:chgData name="Holly Jalota" userId="151c0755-ebdb-4543-b130-909b4e7f85d6" providerId="ADAL" clId="{942DC373-8B79-474E-9EF6-682153E52446}" dt="2024-04-09T09:12:28.594" v="154013"/>
          <ac:spMkLst>
            <pc:docMk/>
            <pc:sldMk cId="3006723365" sldId="2147377560"/>
            <ac:spMk id="280" creationId="{4DF76893-F5F9-0203-BD39-3E2897DD1491}"/>
          </ac:spMkLst>
        </pc:spChg>
        <pc:spChg chg="add del mod replST">
          <ac:chgData name="Holly Jalota" userId="151c0755-ebdb-4543-b130-909b4e7f85d6" providerId="ADAL" clId="{942DC373-8B79-474E-9EF6-682153E52446}" dt="2024-04-09T09:12:37.806" v="154239"/>
          <ac:spMkLst>
            <pc:docMk/>
            <pc:sldMk cId="3006723365" sldId="2147377560"/>
            <ac:spMk id="281" creationId="{C4E0DEB2-0D11-B3CF-70D9-9A3424BD4D26}"/>
          </ac:spMkLst>
        </pc:spChg>
        <pc:spChg chg="add del mod replST">
          <ac:chgData name="Holly Jalota" userId="151c0755-ebdb-4543-b130-909b4e7f85d6" providerId="ADAL" clId="{942DC373-8B79-474E-9EF6-682153E52446}" dt="2024-04-09T09:12:49.791" v="154465"/>
          <ac:spMkLst>
            <pc:docMk/>
            <pc:sldMk cId="3006723365" sldId="2147377560"/>
            <ac:spMk id="282" creationId="{D971C9A3-9F13-572D-5F30-A50C41A93094}"/>
          </ac:spMkLst>
        </pc:spChg>
        <pc:spChg chg="add del mod replST">
          <ac:chgData name="Holly Jalota" userId="151c0755-ebdb-4543-b130-909b4e7f85d6" providerId="ADAL" clId="{942DC373-8B79-474E-9EF6-682153E52446}" dt="2024-04-09T09:13:38.925" v="155048" actId="478"/>
          <ac:spMkLst>
            <pc:docMk/>
            <pc:sldMk cId="3006723365" sldId="2147377560"/>
            <ac:spMk id="283" creationId="{65CF44F7-6953-D844-9FF1-D43691597214}"/>
          </ac:spMkLst>
        </pc:spChg>
        <pc:spChg chg="add mod replST delST">
          <ac:chgData name="Holly Jalota" userId="151c0755-ebdb-4543-b130-909b4e7f85d6" providerId="ADAL" clId="{942DC373-8B79-474E-9EF6-682153E52446}" dt="2024-04-09T09:13:29.406" v="154831" actId="20577"/>
          <ac:spMkLst>
            <pc:docMk/>
            <pc:sldMk cId="3006723365" sldId="2147377560"/>
            <ac:spMk id="284" creationId="{16710585-EE16-E2D3-D417-C544CBCAD6AC}"/>
          </ac:spMkLst>
        </pc:spChg>
        <pc:spChg chg="del mod replST">
          <ac:chgData name="Holly Jalota" userId="151c0755-ebdb-4543-b130-909b4e7f85d6" providerId="ADAL" clId="{942DC373-8B79-474E-9EF6-682153E52446}" dt="2024-04-09T09:13:48.252" v="155253"/>
          <ac:spMkLst>
            <pc:docMk/>
            <pc:sldMk cId="3006723365" sldId="2147377560"/>
            <ac:spMk id="285" creationId="{5DB1B101-99B9-6C13-A08D-24BB4F1ABE72}"/>
          </ac:spMkLst>
        </pc:spChg>
        <pc:spChg chg="add del mod replST">
          <ac:chgData name="Holly Jalota" userId="151c0755-ebdb-4543-b130-909b4e7f85d6" providerId="ADAL" clId="{942DC373-8B79-474E-9EF6-682153E52446}" dt="2024-04-09T09:13:57.561" v="155501"/>
          <ac:spMkLst>
            <pc:docMk/>
            <pc:sldMk cId="3006723365" sldId="2147377560"/>
            <ac:spMk id="286" creationId="{CEA75DF3-0049-EED8-C918-E9758D7FB503}"/>
          </ac:spMkLst>
        </pc:spChg>
        <pc:spChg chg="add del mod replST">
          <ac:chgData name="Holly Jalota" userId="151c0755-ebdb-4543-b130-909b4e7f85d6" providerId="ADAL" clId="{942DC373-8B79-474E-9EF6-682153E52446}" dt="2024-04-09T09:14:06.857" v="155726"/>
          <ac:spMkLst>
            <pc:docMk/>
            <pc:sldMk cId="3006723365" sldId="2147377560"/>
            <ac:spMk id="287" creationId="{FD11D100-0E87-487A-0285-5744C6E763CB}"/>
          </ac:spMkLst>
        </pc:spChg>
        <pc:spChg chg="add del mod replST">
          <ac:chgData name="Holly Jalota" userId="151c0755-ebdb-4543-b130-909b4e7f85d6" providerId="ADAL" clId="{942DC373-8B79-474E-9EF6-682153E52446}" dt="2024-04-09T09:14:29.958" v="155951"/>
          <ac:spMkLst>
            <pc:docMk/>
            <pc:sldMk cId="3006723365" sldId="2147377560"/>
            <ac:spMk id="288" creationId="{FD2F22D5-3352-C4C5-D5C2-7F43E5AC9539}"/>
          </ac:spMkLst>
        </pc:spChg>
        <pc:spChg chg="add del mod replST">
          <ac:chgData name="Holly Jalota" userId="151c0755-ebdb-4543-b130-909b4e7f85d6" providerId="ADAL" clId="{942DC373-8B79-474E-9EF6-682153E52446}" dt="2024-04-09T09:14:39.886" v="156175"/>
          <ac:spMkLst>
            <pc:docMk/>
            <pc:sldMk cId="3006723365" sldId="2147377560"/>
            <ac:spMk id="289" creationId="{AEED0E79-8429-1DD4-1A52-2049DF16ADAB}"/>
          </ac:spMkLst>
        </pc:spChg>
        <pc:spChg chg="add del mod replST">
          <ac:chgData name="Holly Jalota" userId="151c0755-ebdb-4543-b130-909b4e7f85d6" providerId="ADAL" clId="{942DC373-8B79-474E-9EF6-682153E52446}" dt="2024-04-09T09:15:00.007" v="156791"/>
          <ac:spMkLst>
            <pc:docMk/>
            <pc:sldMk cId="3006723365" sldId="2147377560"/>
            <ac:spMk id="290" creationId="{BBA4090C-EDD4-45D4-F203-41AF0C9C3019}"/>
          </ac:spMkLst>
        </pc:spChg>
        <pc:spChg chg="add mod replST delST">
          <ac:chgData name="Holly Jalota" userId="151c0755-ebdb-4543-b130-909b4e7f85d6" providerId="ADAL" clId="{942DC373-8B79-474E-9EF6-682153E52446}" dt="2024-04-09T09:14:51.822" v="156537" actId="20577"/>
          <ac:spMkLst>
            <pc:docMk/>
            <pc:sldMk cId="3006723365" sldId="2147377560"/>
            <ac:spMk id="291" creationId="{13A7C255-77EF-6378-A48F-367C7148673B}"/>
          </ac:spMkLst>
        </pc:spChg>
        <pc:spChg chg="add del mod replST">
          <ac:chgData name="Holly Jalota" userId="151c0755-ebdb-4543-b130-909b4e7f85d6" providerId="ADAL" clId="{942DC373-8B79-474E-9EF6-682153E52446}" dt="2024-04-09T09:15:09.294" v="157016"/>
          <ac:spMkLst>
            <pc:docMk/>
            <pc:sldMk cId="3006723365" sldId="2147377560"/>
            <ac:spMk id="292" creationId="{FC359F4C-D5BE-BCA0-D621-38881F6C442E}"/>
          </ac:spMkLst>
        </pc:spChg>
        <pc:spChg chg="add del mod replST">
          <ac:chgData name="Holly Jalota" userId="151c0755-ebdb-4543-b130-909b4e7f85d6" providerId="ADAL" clId="{942DC373-8B79-474E-9EF6-682153E52446}" dt="2024-04-09T09:15:18.718" v="157241"/>
          <ac:spMkLst>
            <pc:docMk/>
            <pc:sldMk cId="3006723365" sldId="2147377560"/>
            <ac:spMk id="293" creationId="{EBFE3545-B7BE-E0BD-29B4-60BD2C8DDBD2}"/>
          </ac:spMkLst>
        </pc:spChg>
        <pc:spChg chg="add del mod replST">
          <ac:chgData name="Holly Jalota" userId="151c0755-ebdb-4543-b130-909b4e7f85d6" providerId="ADAL" clId="{942DC373-8B79-474E-9EF6-682153E52446}" dt="2024-04-09T09:15:28.526" v="157465"/>
          <ac:spMkLst>
            <pc:docMk/>
            <pc:sldMk cId="3006723365" sldId="2147377560"/>
            <ac:spMk id="294" creationId="{D25590EE-C1D4-E8A5-E80F-77620F9C625E}"/>
          </ac:spMkLst>
        </pc:spChg>
        <pc:spChg chg="add del mod replST">
          <ac:chgData name="Holly Jalota" userId="151c0755-ebdb-4543-b130-909b4e7f85d6" providerId="ADAL" clId="{942DC373-8B79-474E-9EF6-682153E52446}" dt="2024-04-09T09:15:49.829" v="157690"/>
          <ac:spMkLst>
            <pc:docMk/>
            <pc:sldMk cId="3006723365" sldId="2147377560"/>
            <ac:spMk id="295" creationId="{877F369A-F6CC-FC2D-D605-9CD2F2937F43}"/>
          </ac:spMkLst>
        </pc:spChg>
        <pc:spChg chg="add del mod replST">
          <ac:chgData name="Holly Jalota" userId="151c0755-ebdb-4543-b130-909b4e7f85d6" providerId="ADAL" clId="{942DC373-8B79-474E-9EF6-682153E52446}" dt="2024-04-09T09:15:59.135" v="157915"/>
          <ac:spMkLst>
            <pc:docMk/>
            <pc:sldMk cId="3006723365" sldId="2147377560"/>
            <ac:spMk id="296" creationId="{07174C04-9605-7002-D747-9E3C1F2805C7}"/>
          </ac:spMkLst>
        </pc:spChg>
        <pc:spChg chg="add del mod replST">
          <ac:chgData name="Holly Jalota" userId="151c0755-ebdb-4543-b130-909b4e7f85d6" providerId="ADAL" clId="{942DC373-8B79-474E-9EF6-682153E52446}" dt="2024-04-09T09:16:29.037" v="158139"/>
          <ac:spMkLst>
            <pc:docMk/>
            <pc:sldMk cId="3006723365" sldId="2147377560"/>
            <ac:spMk id="297" creationId="{675BAAAB-C9F2-43C2-3FB2-30F80A8369DD}"/>
          </ac:spMkLst>
        </pc:spChg>
        <pc:spChg chg="add del mod replST">
          <ac:chgData name="Holly Jalota" userId="151c0755-ebdb-4543-b130-909b4e7f85d6" providerId="ADAL" clId="{942DC373-8B79-474E-9EF6-682153E52446}" dt="2024-04-09T09:18:00.822" v="158370"/>
          <ac:spMkLst>
            <pc:docMk/>
            <pc:sldMk cId="3006723365" sldId="2147377560"/>
            <ac:spMk id="298" creationId="{1CB50A7C-244F-056D-5A9F-C64DA79F3724}"/>
          </ac:spMkLst>
        </pc:spChg>
        <pc:spChg chg="add del mod replST">
          <ac:chgData name="Holly Jalota" userId="151c0755-ebdb-4543-b130-909b4e7f85d6" providerId="ADAL" clId="{942DC373-8B79-474E-9EF6-682153E52446}" dt="2024-04-09T09:18:10.418" v="158649"/>
          <ac:spMkLst>
            <pc:docMk/>
            <pc:sldMk cId="3006723365" sldId="2147377560"/>
            <ac:spMk id="299" creationId="{4EB3ABBE-3D78-31B8-CE07-37290BD6C870}"/>
          </ac:spMkLst>
        </pc:spChg>
        <pc:spChg chg="add del mod replST">
          <ac:chgData name="Holly Jalota" userId="151c0755-ebdb-4543-b130-909b4e7f85d6" providerId="ADAL" clId="{942DC373-8B79-474E-9EF6-682153E52446}" dt="2024-04-09T09:18:20.109" v="158874"/>
          <ac:spMkLst>
            <pc:docMk/>
            <pc:sldMk cId="3006723365" sldId="2147377560"/>
            <ac:spMk id="300" creationId="{7F71EFF8-4365-E6C2-F56C-060C5C0FC7F0}"/>
          </ac:spMkLst>
        </pc:spChg>
        <pc:spChg chg="add del mod replST">
          <ac:chgData name="Holly Jalota" userId="151c0755-ebdb-4543-b130-909b4e7f85d6" providerId="ADAL" clId="{942DC373-8B79-474E-9EF6-682153E52446}" dt="2024-04-09T09:18:29.362" v="159105"/>
          <ac:spMkLst>
            <pc:docMk/>
            <pc:sldMk cId="3006723365" sldId="2147377560"/>
            <ac:spMk id="301" creationId="{7961DD00-BC7F-42D2-BB65-F7219AB813C8}"/>
          </ac:spMkLst>
        </pc:spChg>
        <pc:spChg chg="add del mod replST">
          <ac:chgData name="Holly Jalota" userId="151c0755-ebdb-4543-b130-909b4e7f85d6" providerId="ADAL" clId="{942DC373-8B79-474E-9EF6-682153E52446}" dt="2024-04-09T09:18:38.607" v="159375"/>
          <ac:spMkLst>
            <pc:docMk/>
            <pc:sldMk cId="3006723365" sldId="2147377560"/>
            <ac:spMk id="302" creationId="{127FFC14-EA32-068B-5D8F-CE608E8D3D23}"/>
          </ac:spMkLst>
        </pc:spChg>
        <pc:spChg chg="add del mod replST">
          <ac:chgData name="Holly Jalota" userId="151c0755-ebdb-4543-b130-909b4e7f85d6" providerId="ADAL" clId="{942DC373-8B79-474E-9EF6-682153E52446}" dt="2024-04-09T09:18:47.865" v="159602"/>
          <ac:spMkLst>
            <pc:docMk/>
            <pc:sldMk cId="3006723365" sldId="2147377560"/>
            <ac:spMk id="303" creationId="{DF33AF20-ABDF-38E2-6297-6B3C3F75F4F2}"/>
          </ac:spMkLst>
        </pc:spChg>
        <pc:spChg chg="add del mod replST">
          <ac:chgData name="Holly Jalota" userId="151c0755-ebdb-4543-b130-909b4e7f85d6" providerId="ADAL" clId="{942DC373-8B79-474E-9EF6-682153E52446}" dt="2024-04-09T09:18:57.345" v="159827"/>
          <ac:spMkLst>
            <pc:docMk/>
            <pc:sldMk cId="3006723365" sldId="2147377560"/>
            <ac:spMk id="304" creationId="{DD629401-DAC3-2EB1-AAA4-C00BC2217160}"/>
          </ac:spMkLst>
        </pc:spChg>
        <pc:spChg chg="add del mod replST">
          <ac:chgData name="Holly Jalota" userId="151c0755-ebdb-4543-b130-909b4e7f85d6" providerId="ADAL" clId="{942DC373-8B79-474E-9EF6-682153E52446}" dt="2024-04-09T09:19:06.963" v="160052"/>
          <ac:spMkLst>
            <pc:docMk/>
            <pc:sldMk cId="3006723365" sldId="2147377560"/>
            <ac:spMk id="305" creationId="{F55778AD-0B50-075E-774C-6594A19D208D}"/>
          </ac:spMkLst>
        </pc:spChg>
        <pc:spChg chg="add del mod replST">
          <ac:chgData name="Holly Jalota" userId="151c0755-ebdb-4543-b130-909b4e7f85d6" providerId="ADAL" clId="{942DC373-8B79-474E-9EF6-682153E52446}" dt="2024-04-09T09:19:16.228" v="160278"/>
          <ac:spMkLst>
            <pc:docMk/>
            <pc:sldMk cId="3006723365" sldId="2147377560"/>
            <ac:spMk id="306" creationId="{02BD17A0-B9DF-4AA0-1E4B-450AE0C31959}"/>
          </ac:spMkLst>
        </pc:spChg>
        <pc:spChg chg="add del mod replST">
          <ac:chgData name="Holly Jalota" userId="151c0755-ebdb-4543-b130-909b4e7f85d6" providerId="ADAL" clId="{942DC373-8B79-474E-9EF6-682153E52446}" dt="2024-04-09T09:30:54.517" v="161187"/>
          <ac:spMkLst>
            <pc:docMk/>
            <pc:sldMk cId="3006723365" sldId="2147377560"/>
            <ac:spMk id="307" creationId="{1CF8C6D1-963C-2317-C86C-75D4B1572544}"/>
          </ac:spMkLst>
        </pc:spChg>
        <pc:spChg chg="add del mod replST">
          <ac:chgData name="Holly Jalota" userId="151c0755-ebdb-4543-b130-909b4e7f85d6" providerId="ADAL" clId="{942DC373-8B79-474E-9EF6-682153E52446}" dt="2024-04-09T09:19:36.657" v="160730"/>
          <ac:spMkLst>
            <pc:docMk/>
            <pc:sldMk cId="3006723365" sldId="2147377560"/>
            <ac:spMk id="308" creationId="{D563AF41-6F11-7A03-FB08-3E22B3494B85}"/>
          </ac:spMkLst>
        </pc:spChg>
        <pc:spChg chg="add del mod replST">
          <ac:chgData name="Holly Jalota" userId="151c0755-ebdb-4543-b130-909b4e7f85d6" providerId="ADAL" clId="{942DC373-8B79-474E-9EF6-682153E52446}" dt="2024-04-09T09:19:47.986" v="160954"/>
          <ac:spMkLst>
            <pc:docMk/>
            <pc:sldMk cId="3006723365" sldId="2147377560"/>
            <ac:spMk id="309" creationId="{36E17D41-CE57-1B4E-AFFD-E131DE6EB83F}"/>
          </ac:spMkLst>
        </pc:spChg>
        <pc:spChg chg="add del mod replST">
          <ac:chgData name="Holly Jalota" userId="151c0755-ebdb-4543-b130-909b4e7f85d6" providerId="ADAL" clId="{942DC373-8B79-474E-9EF6-682153E52446}" dt="2024-04-09T09:30:54.519" v="161189"/>
          <ac:spMkLst>
            <pc:docMk/>
            <pc:sldMk cId="3006723365" sldId="2147377560"/>
            <ac:spMk id="310" creationId="{27E25878-1139-E9AB-695A-A5121D060B86}"/>
          </ac:spMkLst>
        </pc:spChg>
        <pc:spChg chg="add del mod replST">
          <ac:chgData name="Holly Jalota" userId="151c0755-ebdb-4543-b130-909b4e7f85d6" providerId="ADAL" clId="{942DC373-8B79-474E-9EF6-682153E52446}" dt="2024-04-09T09:31:06.992" v="161417"/>
          <ac:spMkLst>
            <pc:docMk/>
            <pc:sldMk cId="3006723365" sldId="2147377560"/>
            <ac:spMk id="311" creationId="{953C7DF7-AAF8-8402-A212-944D5E488D61}"/>
          </ac:spMkLst>
        </pc:spChg>
        <pc:spChg chg="add del mod replST">
          <ac:chgData name="Holly Jalota" userId="151c0755-ebdb-4543-b130-909b4e7f85d6" providerId="ADAL" clId="{942DC373-8B79-474E-9EF6-682153E52446}" dt="2024-04-09T10:03:35.825" v="161640"/>
          <ac:spMkLst>
            <pc:docMk/>
            <pc:sldMk cId="3006723365" sldId="2147377560"/>
            <ac:spMk id="312" creationId="{E507989B-4D01-EA16-4375-3568FE7B94CA}"/>
          </ac:spMkLst>
        </pc:spChg>
        <pc:spChg chg="add del mod replST">
          <ac:chgData name="Holly Jalota" userId="151c0755-ebdb-4543-b130-909b4e7f85d6" providerId="ADAL" clId="{942DC373-8B79-474E-9EF6-682153E52446}" dt="2024-04-09T10:27:39.687" v="161864"/>
          <ac:spMkLst>
            <pc:docMk/>
            <pc:sldMk cId="3006723365" sldId="2147377560"/>
            <ac:spMk id="313" creationId="{7C43B796-B90E-5DE6-5B9E-4019FC052A56}"/>
          </ac:spMkLst>
        </pc:spChg>
        <pc:spChg chg="add del mod replST">
          <ac:chgData name="Holly Jalota" userId="151c0755-ebdb-4543-b130-909b4e7f85d6" providerId="ADAL" clId="{942DC373-8B79-474E-9EF6-682153E52446}" dt="2024-04-09T10:27:48.651" v="162088"/>
          <ac:spMkLst>
            <pc:docMk/>
            <pc:sldMk cId="3006723365" sldId="2147377560"/>
            <ac:spMk id="314" creationId="{3C8122EC-FE58-2861-DDB6-570FDBCD392C}"/>
          </ac:spMkLst>
        </pc:spChg>
        <pc:spChg chg="add del mod replST">
          <ac:chgData name="Holly Jalota" userId="151c0755-ebdb-4543-b130-909b4e7f85d6" providerId="ADAL" clId="{942DC373-8B79-474E-9EF6-682153E52446}" dt="2024-04-09T10:31:54.664" v="162312"/>
          <ac:spMkLst>
            <pc:docMk/>
            <pc:sldMk cId="3006723365" sldId="2147377560"/>
            <ac:spMk id="315" creationId="{252DB094-8EE3-0BD1-A2E4-163D7C4A9743}"/>
          </ac:spMkLst>
        </pc:spChg>
        <pc:spChg chg="add del mod replST">
          <ac:chgData name="Holly Jalota" userId="151c0755-ebdb-4543-b130-909b4e7f85d6" providerId="ADAL" clId="{942DC373-8B79-474E-9EF6-682153E52446}" dt="2024-04-09T10:31:56.456" v="162536"/>
          <ac:spMkLst>
            <pc:docMk/>
            <pc:sldMk cId="3006723365" sldId="2147377560"/>
            <ac:spMk id="316" creationId="{6687F20C-E12C-35F3-5F4E-5440F0A1BD8A}"/>
          </ac:spMkLst>
        </pc:spChg>
        <pc:spChg chg="add del mod replST">
          <ac:chgData name="Holly Jalota" userId="151c0755-ebdb-4543-b130-909b4e7f85d6" providerId="ADAL" clId="{942DC373-8B79-474E-9EF6-682153E52446}" dt="2024-04-09T10:32:01.542" v="162760"/>
          <ac:spMkLst>
            <pc:docMk/>
            <pc:sldMk cId="3006723365" sldId="2147377560"/>
            <ac:spMk id="317" creationId="{F0EA9ED2-F8C2-9868-2E3C-4C62D1E3FA5A}"/>
          </ac:spMkLst>
        </pc:spChg>
        <pc:spChg chg="add del mod">
          <ac:chgData name="Holly Jalota" userId="151c0755-ebdb-4543-b130-909b4e7f85d6" providerId="ADAL" clId="{942DC373-8B79-474E-9EF6-682153E52446}" dt="2024-04-09T10:32:52.582" v="165405" actId="21"/>
          <ac:spMkLst>
            <pc:docMk/>
            <pc:sldMk cId="3006723365" sldId="2147377560"/>
            <ac:spMk id="318" creationId="{E1707E39-674A-DA3A-3158-D10BD38FF83D}"/>
          </ac:spMkLst>
        </pc:spChg>
        <pc:spChg chg="add del mod replST">
          <ac:chgData name="Holly Jalota" userId="151c0755-ebdb-4543-b130-909b4e7f85d6" providerId="ADAL" clId="{942DC373-8B79-474E-9EF6-682153E52446}" dt="2024-04-09T10:32:04.217" v="162996"/>
          <ac:spMkLst>
            <pc:docMk/>
            <pc:sldMk cId="3006723365" sldId="2147377560"/>
            <ac:spMk id="319" creationId="{5130B98E-3527-12D0-3369-F87827D2E4C8}"/>
          </ac:spMkLst>
        </pc:spChg>
        <pc:spChg chg="add del mod replST">
          <ac:chgData name="Holly Jalota" userId="151c0755-ebdb-4543-b130-909b4e7f85d6" providerId="ADAL" clId="{942DC373-8B79-474E-9EF6-682153E52446}" dt="2024-04-09T10:32:14.356" v="163265"/>
          <ac:spMkLst>
            <pc:docMk/>
            <pc:sldMk cId="3006723365" sldId="2147377560"/>
            <ac:spMk id="320" creationId="{ECF05895-D2B2-50F5-C30D-4B1B0AF7DA23}"/>
          </ac:spMkLst>
        </pc:spChg>
        <pc:spChg chg="add del mod replST">
          <ac:chgData name="Holly Jalota" userId="151c0755-ebdb-4543-b130-909b4e7f85d6" providerId="ADAL" clId="{942DC373-8B79-474E-9EF6-682153E52446}" dt="2024-04-09T10:32:15.943" v="163493"/>
          <ac:spMkLst>
            <pc:docMk/>
            <pc:sldMk cId="3006723365" sldId="2147377560"/>
            <ac:spMk id="321" creationId="{0E0A7833-76A9-331F-2501-E52D1D527C71}"/>
          </ac:spMkLst>
        </pc:spChg>
        <pc:spChg chg="add del mod replST">
          <ac:chgData name="Holly Jalota" userId="151c0755-ebdb-4543-b130-909b4e7f85d6" providerId="ADAL" clId="{942DC373-8B79-474E-9EF6-682153E52446}" dt="2024-04-09T10:32:18.973" v="163729"/>
          <ac:spMkLst>
            <pc:docMk/>
            <pc:sldMk cId="3006723365" sldId="2147377560"/>
            <ac:spMk id="322" creationId="{46CE22CB-DA04-D868-2131-E36499A8E86D}"/>
          </ac:spMkLst>
        </pc:spChg>
        <pc:spChg chg="add del mod replST">
          <ac:chgData name="Holly Jalota" userId="151c0755-ebdb-4543-b130-909b4e7f85d6" providerId="ADAL" clId="{942DC373-8B79-474E-9EF6-682153E52446}" dt="2024-04-09T10:32:20.349" v="163953"/>
          <ac:spMkLst>
            <pc:docMk/>
            <pc:sldMk cId="3006723365" sldId="2147377560"/>
            <ac:spMk id="323" creationId="{534CB920-AF19-AD39-9FD6-98669492C035}"/>
          </ac:spMkLst>
        </pc:spChg>
        <pc:spChg chg="add del mod replST">
          <ac:chgData name="Holly Jalota" userId="151c0755-ebdb-4543-b130-909b4e7f85d6" providerId="ADAL" clId="{942DC373-8B79-474E-9EF6-682153E52446}" dt="2024-04-09T10:32:38.090" v="164181"/>
          <ac:spMkLst>
            <pc:docMk/>
            <pc:sldMk cId="3006723365" sldId="2147377560"/>
            <ac:spMk id="324" creationId="{9194D286-CE47-48F6-F308-AA9FFC8A282C}"/>
          </ac:spMkLst>
        </pc:spChg>
        <pc:spChg chg="add del mod replST">
          <ac:chgData name="Holly Jalota" userId="151c0755-ebdb-4543-b130-909b4e7f85d6" providerId="ADAL" clId="{942DC373-8B79-474E-9EF6-682153E52446}" dt="2024-04-09T10:32:41.396" v="164430"/>
          <ac:spMkLst>
            <pc:docMk/>
            <pc:sldMk cId="3006723365" sldId="2147377560"/>
            <ac:spMk id="325" creationId="{618AE91F-BA3A-BF24-4E23-5AB0402C32C1}"/>
          </ac:spMkLst>
        </pc:spChg>
        <pc:spChg chg="add del mod replST">
          <ac:chgData name="Holly Jalota" userId="151c0755-ebdb-4543-b130-909b4e7f85d6" providerId="ADAL" clId="{942DC373-8B79-474E-9EF6-682153E52446}" dt="2024-04-09T10:32:43.780" v="164653"/>
          <ac:spMkLst>
            <pc:docMk/>
            <pc:sldMk cId="3006723365" sldId="2147377560"/>
            <ac:spMk id="326" creationId="{D5A0B96B-5678-5FF3-E90C-73F873C63A05}"/>
          </ac:spMkLst>
        </pc:spChg>
        <pc:spChg chg="add del mod replST">
          <ac:chgData name="Holly Jalota" userId="151c0755-ebdb-4543-b130-909b4e7f85d6" providerId="ADAL" clId="{942DC373-8B79-474E-9EF6-682153E52446}" dt="2024-04-09T10:32:45.366" v="164877"/>
          <ac:spMkLst>
            <pc:docMk/>
            <pc:sldMk cId="3006723365" sldId="2147377560"/>
            <ac:spMk id="327" creationId="{64498F5C-F454-C4B4-93EB-33C8A66F0F8A}"/>
          </ac:spMkLst>
        </pc:spChg>
        <pc:spChg chg="add del mod replST">
          <ac:chgData name="Holly Jalota" userId="151c0755-ebdb-4543-b130-909b4e7f85d6" providerId="ADAL" clId="{942DC373-8B79-474E-9EF6-682153E52446}" dt="2024-04-09T10:32:48.314" v="165101"/>
          <ac:spMkLst>
            <pc:docMk/>
            <pc:sldMk cId="3006723365" sldId="2147377560"/>
            <ac:spMk id="328" creationId="{1C1032B0-F1BA-2ED7-D9A3-829356110FC1}"/>
          </ac:spMkLst>
        </pc:spChg>
        <pc:spChg chg="add del mod replST">
          <ac:chgData name="Holly Jalota" userId="151c0755-ebdb-4543-b130-909b4e7f85d6" providerId="ADAL" clId="{942DC373-8B79-474E-9EF6-682153E52446}" dt="2024-04-09T10:32:50.049" v="165325"/>
          <ac:spMkLst>
            <pc:docMk/>
            <pc:sldMk cId="3006723365" sldId="2147377560"/>
            <ac:spMk id="329" creationId="{078B67BA-7AE0-A8CC-22B0-D51F4A32B323}"/>
          </ac:spMkLst>
        </pc:spChg>
        <pc:spChg chg="add del mod replST">
          <ac:chgData name="Holly Jalota" userId="151c0755-ebdb-4543-b130-909b4e7f85d6" providerId="ADAL" clId="{942DC373-8B79-474E-9EF6-682153E52446}" dt="2024-04-09T10:32:53.174" v="165549"/>
          <ac:spMkLst>
            <pc:docMk/>
            <pc:sldMk cId="3006723365" sldId="2147377560"/>
            <ac:spMk id="330" creationId="{095B0809-E316-7B0A-83AC-097C80D64D99}"/>
          </ac:spMkLst>
        </pc:spChg>
        <pc:spChg chg="add del mod replST">
          <ac:chgData name="Holly Jalota" userId="151c0755-ebdb-4543-b130-909b4e7f85d6" providerId="ADAL" clId="{942DC373-8B79-474E-9EF6-682153E52446}" dt="2024-04-09T10:32:55.665" v="165773"/>
          <ac:spMkLst>
            <pc:docMk/>
            <pc:sldMk cId="3006723365" sldId="2147377560"/>
            <ac:spMk id="331" creationId="{33039E6C-3F42-6A73-C4EF-17B71C6FCAF0}"/>
          </ac:spMkLst>
        </pc:spChg>
        <pc:spChg chg="add del mod replST">
          <ac:chgData name="Holly Jalota" userId="151c0755-ebdb-4543-b130-909b4e7f85d6" providerId="ADAL" clId="{942DC373-8B79-474E-9EF6-682153E52446}" dt="2024-04-09T10:32:57.845" v="165997"/>
          <ac:spMkLst>
            <pc:docMk/>
            <pc:sldMk cId="3006723365" sldId="2147377560"/>
            <ac:spMk id="332" creationId="{47E5063C-BA30-EFCC-4627-2A4632458DDF}"/>
          </ac:spMkLst>
        </pc:spChg>
        <pc:spChg chg="add del mod replST">
          <ac:chgData name="Holly Jalota" userId="151c0755-ebdb-4543-b130-909b4e7f85d6" providerId="ADAL" clId="{942DC373-8B79-474E-9EF6-682153E52446}" dt="2024-04-09T10:35:09.953" v="169344"/>
          <ac:spMkLst>
            <pc:docMk/>
            <pc:sldMk cId="3006723365" sldId="2147377560"/>
            <ac:spMk id="333" creationId="{E28C90C2-D3A6-7F82-9329-4C65617D30DF}"/>
          </ac:spMkLst>
        </pc:spChg>
        <pc:spChg chg="add del mod replST delST">
          <ac:chgData name="Holly Jalota" userId="151c0755-ebdb-4543-b130-909b4e7f85d6" providerId="ADAL" clId="{942DC373-8B79-474E-9EF6-682153E52446}" dt="2024-04-09T10:35:07.966" v="168701" actId="20577"/>
          <ac:spMkLst>
            <pc:docMk/>
            <pc:sldMk cId="3006723365" sldId="2147377560"/>
            <ac:spMk id="334" creationId="{829862E8-E4A0-BF75-B898-7C28850F35EA}"/>
          </ac:spMkLst>
        </pc:spChg>
        <pc:spChg chg="add mod replST delST">
          <ac:chgData name="Holly Jalota" userId="151c0755-ebdb-4543-b130-909b4e7f85d6" providerId="ADAL" clId="{942DC373-8B79-474E-9EF6-682153E52446}" dt="2024-04-09T10:34:59.773" v="166583" actId="20577"/>
          <ac:spMkLst>
            <pc:docMk/>
            <pc:sldMk cId="3006723365" sldId="2147377560"/>
            <ac:spMk id="335" creationId="{D88D0251-C78D-7E86-265D-7A51AEEB3DE7}"/>
          </ac:spMkLst>
        </pc:spChg>
        <pc:spChg chg="add mod replST delST">
          <ac:chgData name="Holly Jalota" userId="151c0755-ebdb-4543-b130-909b4e7f85d6" providerId="ADAL" clId="{942DC373-8B79-474E-9EF6-682153E52446}" dt="2024-04-09T10:35:00.823" v="166973" actId="20577"/>
          <ac:spMkLst>
            <pc:docMk/>
            <pc:sldMk cId="3006723365" sldId="2147377560"/>
            <ac:spMk id="336" creationId="{561F2BE8-93BC-CA2F-266C-8A910DF6A06E}"/>
          </ac:spMkLst>
        </pc:spChg>
        <pc:spChg chg="add mod replST delST">
          <ac:chgData name="Holly Jalota" userId="151c0755-ebdb-4543-b130-909b4e7f85d6" providerId="ADAL" clId="{942DC373-8B79-474E-9EF6-682153E52446}" dt="2024-04-09T10:35:01.546" v="167363" actId="20577"/>
          <ac:spMkLst>
            <pc:docMk/>
            <pc:sldMk cId="3006723365" sldId="2147377560"/>
            <ac:spMk id="337" creationId="{3B60B3FB-E101-6C8C-469F-9300D30651C6}"/>
          </ac:spMkLst>
        </pc:spChg>
        <pc:spChg chg="add mod replST delST">
          <ac:chgData name="Holly Jalota" userId="151c0755-ebdb-4543-b130-909b4e7f85d6" providerId="ADAL" clId="{942DC373-8B79-474E-9EF6-682153E52446}" dt="2024-04-09T10:35:02.452" v="167753" actId="20577"/>
          <ac:spMkLst>
            <pc:docMk/>
            <pc:sldMk cId="3006723365" sldId="2147377560"/>
            <ac:spMk id="338" creationId="{686403B8-FE3A-E13E-543A-AFFD9C9367C8}"/>
          </ac:spMkLst>
        </pc:spChg>
        <pc:spChg chg="add mod replST delST">
          <ac:chgData name="Holly Jalota" userId="151c0755-ebdb-4543-b130-909b4e7f85d6" providerId="ADAL" clId="{942DC373-8B79-474E-9EF6-682153E52446}" dt="2024-04-09T10:35:06.659" v="168144" actId="20577"/>
          <ac:spMkLst>
            <pc:docMk/>
            <pc:sldMk cId="3006723365" sldId="2147377560"/>
            <ac:spMk id="339" creationId="{60BFC218-4018-9C86-3BB7-55CF31404C0D}"/>
          </ac:spMkLst>
        </pc:spChg>
        <pc:spChg chg="add mod replST delST">
          <ac:chgData name="Holly Jalota" userId="151c0755-ebdb-4543-b130-909b4e7f85d6" providerId="ADAL" clId="{942DC373-8B79-474E-9EF6-682153E52446}" dt="2024-04-09T10:35:07.434" v="168534" actId="20577"/>
          <ac:spMkLst>
            <pc:docMk/>
            <pc:sldMk cId="3006723365" sldId="2147377560"/>
            <ac:spMk id="340" creationId="{EA56EA8D-C3ED-A661-4FD1-BC11B025B3D1}"/>
          </ac:spMkLst>
        </pc:spChg>
        <pc:spChg chg="add mod replST delST">
          <ac:chgData name="Holly Jalota" userId="151c0755-ebdb-4543-b130-909b4e7f85d6" providerId="ADAL" clId="{942DC373-8B79-474E-9EF6-682153E52446}" dt="2024-04-09T10:35:08.753" v="169091" actId="20577"/>
          <ac:spMkLst>
            <pc:docMk/>
            <pc:sldMk cId="3006723365" sldId="2147377560"/>
            <ac:spMk id="341" creationId="{367D2524-F1E1-CB33-9676-83FA47490C6B}"/>
          </ac:spMkLst>
        </pc:spChg>
        <pc:spChg chg="add del mod replST">
          <ac:chgData name="Holly Jalota" userId="151c0755-ebdb-4543-b130-909b4e7f85d6" providerId="ADAL" clId="{942DC373-8B79-474E-9EF6-682153E52446}" dt="2024-04-09T10:35:48.202" v="169603"/>
          <ac:spMkLst>
            <pc:docMk/>
            <pc:sldMk cId="3006723365" sldId="2147377560"/>
            <ac:spMk id="342" creationId="{03396589-BA84-3CA8-ABCF-296E142271CE}"/>
          </ac:spMkLst>
        </pc:spChg>
        <pc:spChg chg="add del mod replST">
          <ac:chgData name="Holly Jalota" userId="151c0755-ebdb-4543-b130-909b4e7f85d6" providerId="ADAL" clId="{942DC373-8B79-474E-9EF6-682153E52446}" dt="2024-04-09T10:35:50.293" v="169827"/>
          <ac:spMkLst>
            <pc:docMk/>
            <pc:sldMk cId="3006723365" sldId="2147377560"/>
            <ac:spMk id="343" creationId="{1007500C-DF31-CB1F-632E-9DF19B20E3FA}"/>
          </ac:spMkLst>
        </pc:spChg>
        <pc:spChg chg="add del mod replST">
          <ac:chgData name="Holly Jalota" userId="151c0755-ebdb-4543-b130-909b4e7f85d6" providerId="ADAL" clId="{942DC373-8B79-474E-9EF6-682153E52446}" dt="2024-04-09T10:35:52.826" v="170051"/>
          <ac:spMkLst>
            <pc:docMk/>
            <pc:sldMk cId="3006723365" sldId="2147377560"/>
            <ac:spMk id="344" creationId="{39E78FD5-A9FC-511F-957B-477F7E1675EA}"/>
          </ac:spMkLst>
        </pc:spChg>
        <pc:spChg chg="add del mod replST">
          <ac:chgData name="Holly Jalota" userId="151c0755-ebdb-4543-b130-909b4e7f85d6" providerId="ADAL" clId="{942DC373-8B79-474E-9EF6-682153E52446}" dt="2024-04-09T10:37:12.589" v="170274"/>
          <ac:spMkLst>
            <pc:docMk/>
            <pc:sldMk cId="3006723365" sldId="2147377560"/>
            <ac:spMk id="345" creationId="{046E17C3-34DD-E17D-7DBA-B81E175A6A62}"/>
          </ac:spMkLst>
        </pc:spChg>
        <pc:spChg chg="add del mod replST">
          <ac:chgData name="Holly Jalota" userId="151c0755-ebdb-4543-b130-909b4e7f85d6" providerId="ADAL" clId="{942DC373-8B79-474E-9EF6-682153E52446}" dt="2024-04-09T10:37:25.598" v="170497"/>
          <ac:spMkLst>
            <pc:docMk/>
            <pc:sldMk cId="3006723365" sldId="2147377560"/>
            <ac:spMk id="346" creationId="{E49B26AB-6DA7-8C24-E9B7-182EE860E61B}"/>
          </ac:spMkLst>
        </pc:spChg>
        <pc:spChg chg="add del mod replST">
          <ac:chgData name="Holly Jalota" userId="151c0755-ebdb-4543-b130-909b4e7f85d6" providerId="ADAL" clId="{942DC373-8B79-474E-9EF6-682153E52446}" dt="2024-04-09T10:38:21.276" v="171501"/>
          <ac:spMkLst>
            <pc:docMk/>
            <pc:sldMk cId="3006723365" sldId="2147377560"/>
            <ac:spMk id="347" creationId="{10DF98BE-BB5E-5CA9-1301-C6D0AB934B02}"/>
          </ac:spMkLst>
        </pc:spChg>
        <pc:spChg chg="add mod replST delST">
          <ac:chgData name="Holly Jalota" userId="151c0755-ebdb-4543-b130-909b4e7f85d6" providerId="ADAL" clId="{942DC373-8B79-474E-9EF6-682153E52446}" dt="2024-04-09T10:38:19.117" v="170859" actId="20577"/>
          <ac:spMkLst>
            <pc:docMk/>
            <pc:sldMk cId="3006723365" sldId="2147377560"/>
            <ac:spMk id="348" creationId="{2E5F53A5-DD80-7224-27FC-84C2CEED2EEB}"/>
          </ac:spMkLst>
        </pc:spChg>
        <pc:spChg chg="add mod replST delST">
          <ac:chgData name="Holly Jalota" userId="151c0755-ebdb-4543-b130-909b4e7f85d6" providerId="ADAL" clId="{942DC373-8B79-474E-9EF6-682153E52446}" dt="2024-04-09T10:38:20.167" v="171249" actId="20577"/>
          <ac:spMkLst>
            <pc:docMk/>
            <pc:sldMk cId="3006723365" sldId="2147377560"/>
            <ac:spMk id="349" creationId="{2B7F504A-C78D-E392-D317-A8021A92B922}"/>
          </ac:spMkLst>
        </pc:spChg>
        <pc:spChg chg="add del mod replST">
          <ac:chgData name="Holly Jalota" userId="151c0755-ebdb-4543-b130-909b4e7f85d6" providerId="ADAL" clId="{942DC373-8B79-474E-9EF6-682153E52446}" dt="2024-04-09T10:38:25.073" v="171724"/>
          <ac:spMkLst>
            <pc:docMk/>
            <pc:sldMk cId="3006723365" sldId="2147377560"/>
            <ac:spMk id="350" creationId="{526115FE-29EF-A3FC-22B7-C837B430DE1A}"/>
          </ac:spMkLst>
        </pc:spChg>
        <pc:spChg chg="add del mod replST">
          <ac:chgData name="Holly Jalota" userId="151c0755-ebdb-4543-b130-909b4e7f85d6" providerId="ADAL" clId="{942DC373-8B79-474E-9EF6-682153E52446}" dt="2024-04-09T10:39:33.120" v="171947"/>
          <ac:spMkLst>
            <pc:docMk/>
            <pc:sldMk cId="3006723365" sldId="2147377560"/>
            <ac:spMk id="351" creationId="{0AA0DB88-54ED-47C5-C29D-2429EA91B991}"/>
          </ac:spMkLst>
        </pc:spChg>
        <pc:spChg chg="add del mod replST">
          <ac:chgData name="Holly Jalota" userId="151c0755-ebdb-4543-b130-909b4e7f85d6" providerId="ADAL" clId="{942DC373-8B79-474E-9EF6-682153E52446}" dt="2024-04-09T10:47:45.652" v="172174"/>
          <ac:spMkLst>
            <pc:docMk/>
            <pc:sldMk cId="3006723365" sldId="2147377560"/>
            <ac:spMk id="352" creationId="{AC70EF44-FAAD-5366-F469-64CD2F898E20}"/>
          </ac:spMkLst>
        </pc:spChg>
        <pc:spChg chg="add del mod replST">
          <ac:chgData name="Holly Jalota" userId="151c0755-ebdb-4543-b130-909b4e7f85d6" providerId="ADAL" clId="{942DC373-8B79-474E-9EF6-682153E52446}" dt="2024-04-09T10:50:54.277" v="172508"/>
          <ac:spMkLst>
            <pc:docMk/>
            <pc:sldMk cId="3006723365" sldId="2147377560"/>
            <ac:spMk id="353" creationId="{0A945701-63A9-962E-185F-3801E9939D0A}"/>
          </ac:spMkLst>
        </pc:spChg>
        <pc:spChg chg="add del mod replST">
          <ac:chgData name="Holly Jalota" userId="151c0755-ebdb-4543-b130-909b4e7f85d6" providerId="ADAL" clId="{942DC373-8B79-474E-9EF6-682153E52446}" dt="2024-04-09T10:51:03.513" v="172790"/>
          <ac:spMkLst>
            <pc:docMk/>
            <pc:sldMk cId="3006723365" sldId="2147377560"/>
            <ac:spMk id="354" creationId="{74A970E3-6163-6780-5829-8F4E3EFEC58C}"/>
          </ac:spMkLst>
        </pc:spChg>
        <pc:spChg chg="add del mod replST">
          <ac:chgData name="Holly Jalota" userId="151c0755-ebdb-4543-b130-909b4e7f85d6" providerId="ADAL" clId="{942DC373-8B79-474E-9EF6-682153E52446}" dt="2024-04-09T10:51:12.940" v="173069"/>
          <ac:spMkLst>
            <pc:docMk/>
            <pc:sldMk cId="3006723365" sldId="2147377560"/>
            <ac:spMk id="355" creationId="{4DD4006B-3B00-02A0-3683-CCD365D9966F}"/>
          </ac:spMkLst>
        </pc:spChg>
        <pc:spChg chg="add del mod replST">
          <ac:chgData name="Holly Jalota" userId="151c0755-ebdb-4543-b130-909b4e7f85d6" providerId="ADAL" clId="{942DC373-8B79-474E-9EF6-682153E52446}" dt="2024-04-09T10:51:34.779" v="173346"/>
          <ac:spMkLst>
            <pc:docMk/>
            <pc:sldMk cId="3006723365" sldId="2147377560"/>
            <ac:spMk id="356" creationId="{B5FD276C-DD8F-D037-48BA-C0C867F3DCD8}"/>
          </ac:spMkLst>
        </pc:spChg>
        <pc:spChg chg="add del mod replST">
          <ac:chgData name="Holly Jalota" userId="151c0755-ebdb-4543-b130-909b4e7f85d6" providerId="ADAL" clId="{942DC373-8B79-474E-9EF6-682153E52446}" dt="2024-04-09T10:51:43.947" v="173647"/>
          <ac:spMkLst>
            <pc:docMk/>
            <pc:sldMk cId="3006723365" sldId="2147377560"/>
            <ac:spMk id="357" creationId="{F4A6E2C5-FB59-59A3-7C43-4BFBF4C30197}"/>
          </ac:spMkLst>
        </pc:spChg>
        <pc:spChg chg="add del mod replST">
          <ac:chgData name="Holly Jalota" userId="151c0755-ebdb-4543-b130-909b4e7f85d6" providerId="ADAL" clId="{942DC373-8B79-474E-9EF6-682153E52446}" dt="2024-04-09T10:51:53.091" v="173924"/>
          <ac:spMkLst>
            <pc:docMk/>
            <pc:sldMk cId="3006723365" sldId="2147377560"/>
            <ac:spMk id="358" creationId="{B715CC3F-8A46-9C4D-4742-8B9A135CC2DE}"/>
          </ac:spMkLst>
        </pc:spChg>
        <pc:spChg chg="add del mod replST">
          <ac:chgData name="Holly Jalota" userId="151c0755-ebdb-4543-b130-909b4e7f85d6" providerId="ADAL" clId="{942DC373-8B79-474E-9EF6-682153E52446}" dt="2024-04-09T10:52:02.421" v="174222"/>
          <ac:spMkLst>
            <pc:docMk/>
            <pc:sldMk cId="3006723365" sldId="2147377560"/>
            <ac:spMk id="359" creationId="{B634B650-43F5-41F6-1850-70F9E8A2F694}"/>
          </ac:spMkLst>
        </pc:spChg>
        <pc:spChg chg="add del mod replST">
          <ac:chgData name="Holly Jalota" userId="151c0755-ebdb-4543-b130-909b4e7f85d6" providerId="ADAL" clId="{942DC373-8B79-474E-9EF6-682153E52446}" dt="2024-04-09T10:52:11.728" v="174493"/>
          <ac:spMkLst>
            <pc:docMk/>
            <pc:sldMk cId="3006723365" sldId="2147377560"/>
            <ac:spMk id="360" creationId="{E08E0D35-BEE8-76DC-620F-DE440E792AEF}"/>
          </ac:spMkLst>
        </pc:spChg>
        <pc:spChg chg="add del mod replST">
          <ac:chgData name="Holly Jalota" userId="151c0755-ebdb-4543-b130-909b4e7f85d6" providerId="ADAL" clId="{942DC373-8B79-474E-9EF6-682153E52446}" dt="2024-04-09T10:52:21.371" v="174788"/>
          <ac:spMkLst>
            <pc:docMk/>
            <pc:sldMk cId="3006723365" sldId="2147377560"/>
            <ac:spMk id="361" creationId="{8CD21447-4629-0DF4-ED86-E6AECF937A10}"/>
          </ac:spMkLst>
        </pc:spChg>
        <pc:spChg chg="add del mod replST">
          <ac:chgData name="Holly Jalota" userId="151c0755-ebdb-4543-b130-909b4e7f85d6" providerId="ADAL" clId="{942DC373-8B79-474E-9EF6-682153E52446}" dt="2024-04-09T10:52:31.234" v="175043"/>
          <ac:spMkLst>
            <pc:docMk/>
            <pc:sldMk cId="3006723365" sldId="2147377560"/>
            <ac:spMk id="362" creationId="{42CDFD1F-C317-A80D-92D0-627C87970637}"/>
          </ac:spMkLst>
        </pc:spChg>
        <pc:spChg chg="add del mod replST">
          <ac:chgData name="Holly Jalota" userId="151c0755-ebdb-4543-b130-909b4e7f85d6" providerId="ADAL" clId="{942DC373-8B79-474E-9EF6-682153E52446}" dt="2024-04-09T10:52:40.409" v="175296"/>
          <ac:spMkLst>
            <pc:docMk/>
            <pc:sldMk cId="3006723365" sldId="2147377560"/>
            <ac:spMk id="363" creationId="{C062DA81-62DA-BBEC-FCDF-F999853A68DD}"/>
          </ac:spMkLst>
        </pc:spChg>
        <pc:spChg chg="add del mod replST">
          <ac:chgData name="Holly Jalota" userId="151c0755-ebdb-4543-b130-909b4e7f85d6" providerId="ADAL" clId="{942DC373-8B79-474E-9EF6-682153E52446}" dt="2024-04-09T10:52:49.624" v="175552"/>
          <ac:spMkLst>
            <pc:docMk/>
            <pc:sldMk cId="3006723365" sldId="2147377560"/>
            <ac:spMk id="364" creationId="{BEB98C69-1ABB-0787-7B39-89BE481A6832}"/>
          </ac:spMkLst>
        </pc:spChg>
        <pc:spChg chg="add del mod replST">
          <ac:chgData name="Holly Jalota" userId="151c0755-ebdb-4543-b130-909b4e7f85d6" providerId="ADAL" clId="{942DC373-8B79-474E-9EF6-682153E52446}" dt="2024-04-09T10:52:58.819" v="175820"/>
          <ac:spMkLst>
            <pc:docMk/>
            <pc:sldMk cId="3006723365" sldId="2147377560"/>
            <ac:spMk id="365" creationId="{2ADE85D8-2DE4-1A6B-C4B5-BE40DD19C462}"/>
          </ac:spMkLst>
        </pc:spChg>
        <pc:spChg chg="add del mod replST">
          <ac:chgData name="Holly Jalota" userId="151c0755-ebdb-4543-b130-909b4e7f85d6" providerId="ADAL" clId="{942DC373-8B79-474E-9EF6-682153E52446}" dt="2024-04-09T10:53:26.106" v="176072"/>
          <ac:spMkLst>
            <pc:docMk/>
            <pc:sldMk cId="3006723365" sldId="2147377560"/>
            <ac:spMk id="366" creationId="{DA79EB92-2684-C68A-BB2F-508737806E73}"/>
          </ac:spMkLst>
        </pc:spChg>
        <pc:spChg chg="add del mod replST">
          <ac:chgData name="Holly Jalota" userId="151c0755-ebdb-4543-b130-909b4e7f85d6" providerId="ADAL" clId="{942DC373-8B79-474E-9EF6-682153E52446}" dt="2024-04-09T10:56:00.903" v="176323"/>
          <ac:spMkLst>
            <pc:docMk/>
            <pc:sldMk cId="3006723365" sldId="2147377560"/>
            <ac:spMk id="367" creationId="{9C147CDA-5C1B-6B4C-5713-91BC104EC5BB}"/>
          </ac:spMkLst>
        </pc:spChg>
        <pc:spChg chg="add del mod replST">
          <ac:chgData name="Holly Jalota" userId="151c0755-ebdb-4543-b130-909b4e7f85d6" providerId="ADAL" clId="{942DC373-8B79-474E-9EF6-682153E52446}" dt="2024-04-09T11:16:49.710" v="176581"/>
          <ac:spMkLst>
            <pc:docMk/>
            <pc:sldMk cId="3006723365" sldId="2147377560"/>
            <ac:spMk id="368" creationId="{CB4681FA-83F0-F6A7-6056-E1DA9822FC2F}"/>
          </ac:spMkLst>
        </pc:spChg>
        <pc:spChg chg="add del mod replST">
          <ac:chgData name="Holly Jalota" userId="151c0755-ebdb-4543-b130-909b4e7f85d6" providerId="ADAL" clId="{942DC373-8B79-474E-9EF6-682153E52446}" dt="2024-04-09T11:17:08.432" v="177271"/>
          <ac:spMkLst>
            <pc:docMk/>
            <pc:sldMk cId="3006723365" sldId="2147377560"/>
            <ac:spMk id="369" creationId="{E5404716-8036-CB6A-2A43-E246124C0471}"/>
          </ac:spMkLst>
        </pc:spChg>
        <pc:spChg chg="add mod replST delST">
          <ac:chgData name="Holly Jalota" userId="151c0755-ebdb-4543-b130-909b4e7f85d6" providerId="ADAL" clId="{942DC373-8B79-474E-9EF6-682153E52446}" dt="2024-04-09T11:17:00.749" v="176970" actId="20577"/>
          <ac:spMkLst>
            <pc:docMk/>
            <pc:sldMk cId="3006723365" sldId="2147377560"/>
            <ac:spMk id="370" creationId="{5FBD5C6C-2E56-1684-AF5B-C5ADA528277D}"/>
          </ac:spMkLst>
        </pc:spChg>
        <pc:spChg chg="add del mod replST">
          <ac:chgData name="Holly Jalota" userId="151c0755-ebdb-4543-b130-909b4e7f85d6" providerId="ADAL" clId="{942DC373-8B79-474E-9EF6-682153E52446}" dt="2024-04-09T11:51:56.044" v="177562"/>
          <ac:spMkLst>
            <pc:docMk/>
            <pc:sldMk cId="3006723365" sldId="2147377560"/>
            <ac:spMk id="371" creationId="{A030E3C4-0CE9-A418-0BEE-980B9EBF4A61}"/>
          </ac:spMkLst>
        </pc:spChg>
        <pc:spChg chg="add del mod replST">
          <ac:chgData name="Holly Jalota" userId="151c0755-ebdb-4543-b130-909b4e7f85d6" providerId="ADAL" clId="{942DC373-8B79-474E-9EF6-682153E52446}" dt="2024-04-09T11:58:59.645" v="177812"/>
          <ac:spMkLst>
            <pc:docMk/>
            <pc:sldMk cId="3006723365" sldId="2147377560"/>
            <ac:spMk id="372" creationId="{3EC45890-656E-97A9-BC9F-C1F587BB21EE}"/>
          </ac:spMkLst>
        </pc:spChg>
        <pc:spChg chg="add del mod replST">
          <ac:chgData name="Holly Jalota" userId="151c0755-ebdb-4543-b130-909b4e7f85d6" providerId="ADAL" clId="{942DC373-8B79-474E-9EF6-682153E52446}" dt="2024-04-10T12:33:22.650" v="178080"/>
          <ac:spMkLst>
            <pc:docMk/>
            <pc:sldMk cId="3006723365" sldId="2147377560"/>
            <ac:spMk id="373" creationId="{C68E7105-6D60-B70C-3C5D-133BD9967C89}"/>
          </ac:spMkLst>
        </pc:spChg>
        <pc:graphicFrameChg chg="del modGraphic">
          <ac:chgData name="Holly Jalota" userId="151c0755-ebdb-4543-b130-909b4e7f85d6" providerId="ADAL" clId="{942DC373-8B79-474E-9EF6-682153E52446}" dt="2024-04-03T10:58:03.183" v="91421" actId="478"/>
          <ac:graphicFrameMkLst>
            <pc:docMk/>
            <pc:sldMk cId="3006723365" sldId="2147377560"/>
            <ac:graphicFrameMk id="7" creationId="{CF9A397E-C4C2-3C33-23CD-BC0B7F4EBD4B}"/>
          </ac:graphicFrameMkLst>
        </pc:graphicFrameChg>
        <pc:picChg chg="del">
          <ac:chgData name="Holly Jalota" userId="151c0755-ebdb-4543-b130-909b4e7f85d6" providerId="ADAL" clId="{942DC373-8B79-474E-9EF6-682153E52446}" dt="2024-04-03T11:00:09.264" v="96361" actId="478"/>
          <ac:picMkLst>
            <pc:docMk/>
            <pc:sldMk cId="3006723365" sldId="2147377560"/>
            <ac:picMk id="38" creationId="{1942DB63-2116-5817-277E-9C8DF92A2920}"/>
          </ac:picMkLst>
        </pc:picChg>
        <pc:extLst>
          <p:ext xmlns:p="http://schemas.openxmlformats.org/presentationml/2006/main" uri="{D6D511B9-2390-475A-947B-AFAB55BFBCF1}">
            <pc226:cmChg xmlns:pc226="http://schemas.microsoft.com/office/powerpoint/2022/06/main/command" chg="del mod">
              <pc226:chgData name="Holly Jalota" userId="151c0755-ebdb-4543-b130-909b4e7f85d6" providerId="ADAL" clId="{942DC373-8B79-474E-9EF6-682153E52446}" dt="2024-04-09T14:24:31.851" v="177900"/>
              <pc2:cmMkLst xmlns:pc2="http://schemas.microsoft.com/office/powerpoint/2019/9/main/command">
                <pc:docMk/>
                <pc:sldMk cId="3006723365" sldId="2147377560"/>
                <pc2:cmMk id="{80DA25B5-86FE-4E31-9355-7B6AF0685E30}"/>
              </pc2:cmMkLst>
            </pc226:cmChg>
            <pc226:cmChg xmlns:pc226="http://schemas.microsoft.com/office/powerpoint/2022/06/main/command" chg="del mod">
              <pc226:chgData name="Holly Jalota" userId="151c0755-ebdb-4543-b130-909b4e7f85d6" providerId="ADAL" clId="{942DC373-8B79-474E-9EF6-682153E52446}" dt="2024-04-09T14:24:31.082" v="177899"/>
              <pc2:cmMkLst xmlns:pc2="http://schemas.microsoft.com/office/powerpoint/2019/9/main/command">
                <pc:docMk/>
                <pc:sldMk cId="3006723365" sldId="2147377560"/>
                <pc2:cmMk id="{5F8463BC-041B-4687-8890-D11BE0984D39}"/>
              </pc2:cmMkLst>
            </pc226:cmChg>
          </p:ext>
        </pc:extLst>
      </pc:sldChg>
      <pc:sldChg chg="addSp delSp modSp new mod">
        <pc:chgData name="Holly Jalota" userId="151c0755-ebdb-4543-b130-909b4e7f85d6" providerId="ADAL" clId="{942DC373-8B79-474E-9EF6-682153E52446}" dt="2024-04-10T12:33:40.328" v="178556" actId="948"/>
        <pc:sldMkLst>
          <pc:docMk/>
          <pc:sldMk cId="644804706" sldId="2147377561"/>
        </pc:sldMkLst>
        <pc:spChg chg="mod">
          <ac:chgData name="Holly Jalota" userId="151c0755-ebdb-4543-b130-909b4e7f85d6" providerId="ADAL" clId="{942DC373-8B79-474E-9EF6-682153E52446}" dt="2024-04-09T09:12:19.164" v="153645"/>
          <ac:spMkLst>
            <pc:docMk/>
            <pc:sldMk cId="644804706" sldId="2147377561"/>
            <ac:spMk id="2" creationId="{A2361AD4-B597-9168-6147-F544ACAE81B9}"/>
          </ac:spMkLst>
        </pc:spChg>
        <pc:spChg chg="add del mod replST">
          <ac:chgData name="Holly Jalota" userId="151c0755-ebdb-4543-b130-909b4e7f85d6" providerId="ADAL" clId="{942DC373-8B79-474E-9EF6-682153E52446}" dt="2024-04-09T09:31:06.885" v="161363"/>
          <ac:spMkLst>
            <pc:docMk/>
            <pc:sldMk cId="644804706" sldId="2147377561"/>
            <ac:spMk id="4" creationId="{169879F9-3EA3-5B4D-835D-83523E2D7714}"/>
          </ac:spMkLst>
        </pc:spChg>
        <pc:spChg chg="add del mod replST">
          <ac:chgData name="Holly Jalota" userId="151c0755-ebdb-4543-b130-909b4e7f85d6" providerId="ADAL" clId="{942DC373-8B79-474E-9EF6-682153E52446}" dt="2024-04-10T12:33:32.196" v="178279"/>
          <ac:spMkLst>
            <pc:docMk/>
            <pc:sldMk cId="644804706" sldId="2147377561"/>
            <ac:spMk id="4" creationId="{541BD6F4-5499-2435-6E4A-E92F5C705513}"/>
          </ac:spMkLst>
        </pc:spChg>
        <pc:spChg chg="del">
          <ac:chgData name="Holly Jalota" userId="151c0755-ebdb-4543-b130-909b4e7f85d6" providerId="ADAL" clId="{942DC373-8B79-474E-9EF6-682153E52446}" dt="2024-04-09T09:11:43.605" v="152801"/>
          <ac:spMkLst>
            <pc:docMk/>
            <pc:sldMk cId="644804706" sldId="2147377561"/>
            <ac:spMk id="4" creationId="{C23206CD-3258-FE4F-DBBB-37760B9C7145}"/>
          </ac:spMkLst>
        </pc:spChg>
        <pc:spChg chg="add del mod replST">
          <ac:chgData name="Holly Jalota" userId="151c0755-ebdb-4543-b130-909b4e7f85d6" providerId="ADAL" clId="{942DC373-8B79-474E-9EF6-682153E52446}" dt="2024-04-09T10:03:35.690" v="161586"/>
          <ac:spMkLst>
            <pc:docMk/>
            <pc:sldMk cId="644804706" sldId="2147377561"/>
            <ac:spMk id="5" creationId="{37002A45-4FFF-77E6-EF43-9C25A8596366}"/>
          </ac:spMkLst>
        </pc:spChg>
        <pc:spChg chg="add del mod replST">
          <ac:chgData name="Holly Jalota" userId="151c0755-ebdb-4543-b130-909b4e7f85d6" providerId="ADAL" clId="{942DC373-8B79-474E-9EF6-682153E52446}" dt="2024-04-10T12:33:40.301" v="178531"/>
          <ac:spMkLst>
            <pc:docMk/>
            <pc:sldMk cId="644804706" sldId="2147377561"/>
            <ac:spMk id="5" creationId="{4F76793F-C15A-0D4F-66EA-39264E07E8B2}"/>
          </ac:spMkLst>
        </pc:spChg>
        <pc:spChg chg="add del mod replST">
          <ac:chgData name="Holly Jalota" userId="151c0755-ebdb-4543-b130-909b4e7f85d6" providerId="ADAL" clId="{942DC373-8B79-474E-9EF6-682153E52446}" dt="2024-04-09T09:06:39.888" v="152441"/>
          <ac:spMkLst>
            <pc:docMk/>
            <pc:sldMk cId="644804706" sldId="2147377561"/>
            <ac:spMk id="5" creationId="{A95EC308-2AB6-42BA-D009-138303FDDA3B}"/>
          </ac:spMkLst>
        </pc:spChg>
        <pc:spChg chg="add mod replST">
          <ac:chgData name="Holly Jalota" userId="151c0755-ebdb-4543-b130-909b4e7f85d6" providerId="ADAL" clId="{942DC373-8B79-474E-9EF6-682153E52446}" dt="2024-04-10T12:33:40.328" v="178556" actId="948"/>
          <ac:spMkLst>
            <pc:docMk/>
            <pc:sldMk cId="644804706" sldId="2147377561"/>
            <ac:spMk id="6" creationId="{4128378D-9F7E-F5C1-6FE8-6CD07CABC33E}"/>
          </ac:spMkLst>
        </pc:spChg>
        <pc:spChg chg="add del mod replST">
          <ac:chgData name="Holly Jalota" userId="151c0755-ebdb-4543-b130-909b4e7f85d6" providerId="ADAL" clId="{942DC373-8B79-474E-9EF6-682153E52446}" dt="2024-04-09T09:07:43.834" v="152666"/>
          <ac:spMkLst>
            <pc:docMk/>
            <pc:sldMk cId="644804706" sldId="2147377561"/>
            <ac:spMk id="6" creationId="{9741DE37-F61D-C55D-7B8E-1289E8C85AD7}"/>
          </ac:spMkLst>
        </pc:spChg>
        <pc:spChg chg="add del mod replST">
          <ac:chgData name="Holly Jalota" userId="151c0755-ebdb-4543-b130-909b4e7f85d6" providerId="ADAL" clId="{942DC373-8B79-474E-9EF6-682153E52446}" dt="2024-04-09T10:27:39.656" v="161810"/>
          <ac:spMkLst>
            <pc:docMk/>
            <pc:sldMk cId="644804706" sldId="2147377561"/>
            <ac:spMk id="6" creationId="{B5A7A238-891C-08B8-DD17-637BD43EC6A6}"/>
          </ac:spMkLst>
        </pc:spChg>
        <pc:spChg chg="add del mod replST">
          <ac:chgData name="Holly Jalota" userId="151c0755-ebdb-4543-b130-909b4e7f85d6" providerId="ADAL" clId="{942DC373-8B79-474E-9EF6-682153E52446}" dt="2024-04-09T09:12:00.453" v="153285"/>
          <ac:spMkLst>
            <pc:docMk/>
            <pc:sldMk cId="644804706" sldId="2147377561"/>
            <ac:spMk id="7" creationId="{497387A4-2D4B-2D69-AE78-14CDA93B7105}"/>
          </ac:spMkLst>
        </pc:spChg>
        <pc:spChg chg="add del mod replST">
          <ac:chgData name="Holly Jalota" userId="151c0755-ebdb-4543-b130-909b4e7f85d6" providerId="ADAL" clId="{942DC373-8B79-474E-9EF6-682153E52446}" dt="2024-04-09T10:27:48.622" v="162034"/>
          <ac:spMkLst>
            <pc:docMk/>
            <pc:sldMk cId="644804706" sldId="2147377561"/>
            <ac:spMk id="7" creationId="{7902378A-B04C-CA3C-3E25-DEB0279AF503}"/>
          </ac:spMkLst>
        </pc:spChg>
        <pc:spChg chg="add del mod replST">
          <ac:chgData name="Holly Jalota" userId="151c0755-ebdb-4543-b130-909b4e7f85d6" providerId="ADAL" clId="{942DC373-8B79-474E-9EF6-682153E52446}" dt="2024-04-09T10:31:54.637" v="162258"/>
          <ac:spMkLst>
            <pc:docMk/>
            <pc:sldMk cId="644804706" sldId="2147377561"/>
            <ac:spMk id="9" creationId="{D8547FDD-3779-BDA0-2862-A52F51418A60}"/>
          </ac:spMkLst>
        </pc:spChg>
        <pc:spChg chg="add mod replST delST">
          <ac:chgData name="Holly Jalota" userId="151c0755-ebdb-4543-b130-909b4e7f85d6" providerId="ADAL" clId="{942DC373-8B79-474E-9EF6-682153E52446}" dt="2024-04-09T09:11:51.756" v="153125" actId="20577"/>
          <ac:spMkLst>
            <pc:docMk/>
            <pc:sldMk cId="644804706" sldId="2147377561"/>
            <ac:spMk id="9" creationId="{D9677EBF-11C7-DAA6-8B81-64DC25107E8C}"/>
          </ac:spMkLst>
        </pc:spChg>
        <pc:spChg chg="add del mod replST">
          <ac:chgData name="Holly Jalota" userId="151c0755-ebdb-4543-b130-909b4e7f85d6" providerId="ADAL" clId="{942DC373-8B79-474E-9EF6-682153E52446}" dt="2024-04-09T09:12:09.701" v="153510"/>
          <ac:spMkLst>
            <pc:docMk/>
            <pc:sldMk cId="644804706" sldId="2147377561"/>
            <ac:spMk id="10" creationId="{2209CF33-800F-90EC-A59E-B952896A5A71}"/>
          </ac:spMkLst>
        </pc:spChg>
        <pc:spChg chg="add del mod replST">
          <ac:chgData name="Holly Jalota" userId="151c0755-ebdb-4543-b130-909b4e7f85d6" providerId="ADAL" clId="{942DC373-8B79-474E-9EF6-682153E52446}" dt="2024-04-09T10:31:56.428" v="162482"/>
          <ac:spMkLst>
            <pc:docMk/>
            <pc:sldMk cId="644804706" sldId="2147377561"/>
            <ac:spMk id="10" creationId="{9EC87214-002D-E352-7119-A6B0BBD85420}"/>
          </ac:spMkLst>
        </pc:spChg>
        <pc:spChg chg="add del mod replST">
          <ac:chgData name="Holly Jalota" userId="151c0755-ebdb-4543-b130-909b4e7f85d6" providerId="ADAL" clId="{942DC373-8B79-474E-9EF6-682153E52446}" dt="2024-04-09T09:12:19.324" v="153735"/>
          <ac:spMkLst>
            <pc:docMk/>
            <pc:sldMk cId="644804706" sldId="2147377561"/>
            <ac:spMk id="11" creationId="{8E00B8DA-5463-6D74-7030-65BE08F84116}"/>
          </ac:spMkLst>
        </pc:spChg>
        <pc:spChg chg="add del mod replST">
          <ac:chgData name="Holly Jalota" userId="151c0755-ebdb-4543-b130-909b4e7f85d6" providerId="ADAL" clId="{942DC373-8B79-474E-9EF6-682153E52446}" dt="2024-04-09T10:32:01.511" v="162706"/>
          <ac:spMkLst>
            <pc:docMk/>
            <pc:sldMk cId="644804706" sldId="2147377561"/>
            <ac:spMk id="11" creationId="{C00D3602-FC72-BF74-E9A8-8CBD0A046C83}"/>
          </ac:spMkLst>
        </pc:spChg>
        <pc:spChg chg="add del mod replST">
          <ac:chgData name="Holly Jalota" userId="151c0755-ebdb-4543-b130-909b4e7f85d6" providerId="ADAL" clId="{942DC373-8B79-474E-9EF6-682153E52446}" dt="2024-04-09T10:32:04.186" v="162942"/>
          <ac:spMkLst>
            <pc:docMk/>
            <pc:sldMk cId="644804706" sldId="2147377561"/>
            <ac:spMk id="12" creationId="{135BDA11-AE43-C901-F810-812890DD7F14}"/>
          </ac:spMkLst>
        </pc:spChg>
        <pc:spChg chg="add del mod replST">
          <ac:chgData name="Holly Jalota" userId="151c0755-ebdb-4543-b130-909b4e7f85d6" providerId="ADAL" clId="{942DC373-8B79-474E-9EF6-682153E52446}" dt="2024-04-09T09:12:28.557" v="153959"/>
          <ac:spMkLst>
            <pc:docMk/>
            <pc:sldMk cId="644804706" sldId="2147377561"/>
            <ac:spMk id="12" creationId="{6374ABAB-9390-D830-3E3A-5E8DBF20923A}"/>
          </ac:spMkLst>
        </pc:spChg>
        <pc:spChg chg="add del mod replST">
          <ac:chgData name="Holly Jalota" userId="151c0755-ebdb-4543-b130-909b4e7f85d6" providerId="ADAL" clId="{942DC373-8B79-474E-9EF6-682153E52446}" dt="2024-04-09T10:32:14.329" v="163211"/>
          <ac:spMkLst>
            <pc:docMk/>
            <pc:sldMk cId="644804706" sldId="2147377561"/>
            <ac:spMk id="13" creationId="{4165A1A2-1F92-85AB-7271-89830FA4B933}"/>
          </ac:spMkLst>
        </pc:spChg>
        <pc:spChg chg="add del mod replST">
          <ac:chgData name="Holly Jalota" userId="151c0755-ebdb-4543-b130-909b4e7f85d6" providerId="ADAL" clId="{942DC373-8B79-474E-9EF6-682153E52446}" dt="2024-04-09T09:12:37.764" v="154185"/>
          <ac:spMkLst>
            <pc:docMk/>
            <pc:sldMk cId="644804706" sldId="2147377561"/>
            <ac:spMk id="13" creationId="{6E4459F3-AAA6-E2CD-464E-B6F497DB91DA}"/>
          </ac:spMkLst>
        </pc:spChg>
        <pc:spChg chg="add del mod replST">
          <ac:chgData name="Holly Jalota" userId="151c0755-ebdb-4543-b130-909b4e7f85d6" providerId="ADAL" clId="{942DC373-8B79-474E-9EF6-682153E52446}" dt="2024-04-09T09:12:49.750" v="154411"/>
          <ac:spMkLst>
            <pc:docMk/>
            <pc:sldMk cId="644804706" sldId="2147377561"/>
            <ac:spMk id="14" creationId="{9271A092-8AA0-747A-8F95-0581475EEFE6}"/>
          </ac:spMkLst>
        </pc:spChg>
        <pc:spChg chg="add del mod replST">
          <ac:chgData name="Holly Jalota" userId="151c0755-ebdb-4543-b130-909b4e7f85d6" providerId="ADAL" clId="{942DC373-8B79-474E-9EF6-682153E52446}" dt="2024-04-09T10:32:15.916" v="163439"/>
          <ac:spMkLst>
            <pc:docMk/>
            <pc:sldMk cId="644804706" sldId="2147377561"/>
            <ac:spMk id="14" creationId="{A89EF36F-1913-C3E2-4DB8-3306CA70A050}"/>
          </ac:spMkLst>
        </pc:spChg>
        <pc:spChg chg="add del mod replST">
          <ac:chgData name="Holly Jalota" userId="151c0755-ebdb-4543-b130-909b4e7f85d6" providerId="ADAL" clId="{942DC373-8B79-474E-9EF6-682153E52446}" dt="2024-04-09T09:13:38.882" v="155008" actId="478"/>
          <ac:spMkLst>
            <pc:docMk/>
            <pc:sldMk cId="644804706" sldId="2147377561"/>
            <ac:spMk id="15" creationId="{3DAAA5C4-E520-3030-60D2-04E00743C2A4}"/>
          </ac:spMkLst>
        </pc:spChg>
        <pc:spChg chg="add del mod replST">
          <ac:chgData name="Holly Jalota" userId="151c0755-ebdb-4543-b130-909b4e7f85d6" providerId="ADAL" clId="{942DC373-8B79-474E-9EF6-682153E52446}" dt="2024-04-09T10:32:18.947" v="163675"/>
          <ac:spMkLst>
            <pc:docMk/>
            <pc:sldMk cId="644804706" sldId="2147377561"/>
            <ac:spMk id="15" creationId="{C104EB4E-787B-840F-7C26-0D5D07C4C651}"/>
          </ac:spMkLst>
        </pc:spChg>
        <pc:spChg chg="add del mod replST">
          <ac:chgData name="Holly Jalota" userId="151c0755-ebdb-4543-b130-909b4e7f85d6" providerId="ADAL" clId="{942DC373-8B79-474E-9EF6-682153E52446}" dt="2024-04-09T10:32:20.319" v="163899"/>
          <ac:spMkLst>
            <pc:docMk/>
            <pc:sldMk cId="644804706" sldId="2147377561"/>
            <ac:spMk id="16" creationId="{99E53C74-4381-3FFC-ADBE-E58C86853B3E}"/>
          </ac:spMkLst>
        </pc:spChg>
        <pc:spChg chg="add mod replST delST">
          <ac:chgData name="Holly Jalota" userId="151c0755-ebdb-4543-b130-909b4e7f85d6" providerId="ADAL" clId="{942DC373-8B79-474E-9EF6-682153E52446}" dt="2024-04-09T09:13:29.434" v="154871" actId="20577"/>
          <ac:spMkLst>
            <pc:docMk/>
            <pc:sldMk cId="644804706" sldId="2147377561"/>
            <ac:spMk id="16" creationId="{BAC02885-AD2A-4D12-B5B1-67C6AD6435F5}"/>
          </ac:spMkLst>
        </pc:spChg>
        <pc:spChg chg="del mod replST">
          <ac:chgData name="Holly Jalota" userId="151c0755-ebdb-4543-b130-909b4e7f85d6" providerId="ADAL" clId="{942DC373-8B79-474E-9EF6-682153E52446}" dt="2024-04-09T09:13:48.204" v="155199"/>
          <ac:spMkLst>
            <pc:docMk/>
            <pc:sldMk cId="644804706" sldId="2147377561"/>
            <ac:spMk id="17" creationId="{2EE76BEF-9ACE-C5C6-365C-C20D9551E6C8}"/>
          </ac:spMkLst>
        </pc:spChg>
        <pc:spChg chg="add del mod replST">
          <ac:chgData name="Holly Jalota" userId="151c0755-ebdb-4543-b130-909b4e7f85d6" providerId="ADAL" clId="{942DC373-8B79-474E-9EF6-682153E52446}" dt="2024-04-09T10:32:38.061" v="164127"/>
          <ac:spMkLst>
            <pc:docMk/>
            <pc:sldMk cId="644804706" sldId="2147377561"/>
            <ac:spMk id="17" creationId="{A1EEC90C-1F97-E582-519F-A2EDCA7192BE}"/>
          </ac:spMkLst>
        </pc:spChg>
        <pc:spChg chg="add del mod replST">
          <ac:chgData name="Holly Jalota" userId="151c0755-ebdb-4543-b130-909b4e7f85d6" providerId="ADAL" clId="{942DC373-8B79-474E-9EF6-682153E52446}" dt="2024-04-09T10:32:41.367" v="164376"/>
          <ac:spMkLst>
            <pc:docMk/>
            <pc:sldMk cId="644804706" sldId="2147377561"/>
            <ac:spMk id="18" creationId="{64D923E6-9872-DE69-D1AC-AC1F83743D39}"/>
          </ac:spMkLst>
        </pc:spChg>
        <pc:spChg chg="add del mod replST">
          <ac:chgData name="Holly Jalota" userId="151c0755-ebdb-4543-b130-909b4e7f85d6" providerId="ADAL" clId="{942DC373-8B79-474E-9EF6-682153E52446}" dt="2024-04-09T09:13:57.488" v="155447"/>
          <ac:spMkLst>
            <pc:docMk/>
            <pc:sldMk cId="644804706" sldId="2147377561"/>
            <ac:spMk id="18" creationId="{83C7EEA6-F51F-ED2A-6D72-54D4B7A8238B}"/>
          </ac:spMkLst>
        </pc:spChg>
        <pc:spChg chg="add del mod replST">
          <ac:chgData name="Holly Jalota" userId="151c0755-ebdb-4543-b130-909b4e7f85d6" providerId="ADAL" clId="{942DC373-8B79-474E-9EF6-682153E52446}" dt="2024-04-09T09:14:06.806" v="155672"/>
          <ac:spMkLst>
            <pc:docMk/>
            <pc:sldMk cId="644804706" sldId="2147377561"/>
            <ac:spMk id="19" creationId="{A841DE0C-5489-9BEF-03E6-13650447D516}"/>
          </ac:spMkLst>
        </pc:spChg>
        <pc:spChg chg="add del mod replST">
          <ac:chgData name="Holly Jalota" userId="151c0755-ebdb-4543-b130-909b4e7f85d6" providerId="ADAL" clId="{942DC373-8B79-474E-9EF6-682153E52446}" dt="2024-04-09T10:32:43.752" v="164599"/>
          <ac:spMkLst>
            <pc:docMk/>
            <pc:sldMk cId="644804706" sldId="2147377561"/>
            <ac:spMk id="19" creationId="{F130A12D-2100-10BB-5C57-4C1DCE2BDD6C}"/>
          </ac:spMkLst>
        </pc:spChg>
        <pc:spChg chg="add del mod replST">
          <ac:chgData name="Holly Jalota" userId="151c0755-ebdb-4543-b130-909b4e7f85d6" providerId="ADAL" clId="{942DC373-8B79-474E-9EF6-682153E52446}" dt="2024-04-09T09:14:29.907" v="155897"/>
          <ac:spMkLst>
            <pc:docMk/>
            <pc:sldMk cId="644804706" sldId="2147377561"/>
            <ac:spMk id="20" creationId="{6428F57F-ECED-0DC4-2086-74BB04A12C91}"/>
          </ac:spMkLst>
        </pc:spChg>
        <pc:spChg chg="add del mod replST">
          <ac:chgData name="Holly Jalota" userId="151c0755-ebdb-4543-b130-909b4e7f85d6" providerId="ADAL" clId="{942DC373-8B79-474E-9EF6-682153E52446}" dt="2024-04-09T10:32:45.338" v="164823"/>
          <ac:spMkLst>
            <pc:docMk/>
            <pc:sldMk cId="644804706" sldId="2147377561"/>
            <ac:spMk id="20" creationId="{7C08F57E-9EA5-4ECA-F64E-080622A2C212}"/>
          </ac:spMkLst>
        </pc:spChg>
        <pc:spChg chg="add del mod replST">
          <ac:chgData name="Holly Jalota" userId="151c0755-ebdb-4543-b130-909b4e7f85d6" providerId="ADAL" clId="{942DC373-8B79-474E-9EF6-682153E52446}" dt="2024-04-09T09:14:39.846" v="156121"/>
          <ac:spMkLst>
            <pc:docMk/>
            <pc:sldMk cId="644804706" sldId="2147377561"/>
            <ac:spMk id="21" creationId="{841912EE-8DEE-0F20-F915-CEF0D2C9A7CD}"/>
          </ac:spMkLst>
        </pc:spChg>
        <pc:spChg chg="add del mod replST">
          <ac:chgData name="Holly Jalota" userId="151c0755-ebdb-4543-b130-909b4e7f85d6" providerId="ADAL" clId="{942DC373-8B79-474E-9EF6-682153E52446}" dt="2024-04-09T10:32:48.282" v="165047"/>
          <ac:spMkLst>
            <pc:docMk/>
            <pc:sldMk cId="644804706" sldId="2147377561"/>
            <ac:spMk id="21" creationId="{C3DAC61D-F64D-B5F8-CEEA-DF5FB19DAED2}"/>
          </ac:spMkLst>
        </pc:spChg>
        <pc:spChg chg="add del mod replST">
          <ac:chgData name="Holly Jalota" userId="151c0755-ebdb-4543-b130-909b4e7f85d6" providerId="ADAL" clId="{942DC373-8B79-474E-9EF6-682153E52446}" dt="2024-04-09T09:14:59.958" v="156737"/>
          <ac:spMkLst>
            <pc:docMk/>
            <pc:sldMk cId="644804706" sldId="2147377561"/>
            <ac:spMk id="22" creationId="{A2DC564B-E8EF-AAFC-427E-8DE2E498B444}"/>
          </ac:spMkLst>
        </pc:spChg>
        <pc:spChg chg="add del mod replST">
          <ac:chgData name="Holly Jalota" userId="151c0755-ebdb-4543-b130-909b4e7f85d6" providerId="ADAL" clId="{942DC373-8B79-474E-9EF6-682153E52446}" dt="2024-04-09T10:32:50.020" v="165271"/>
          <ac:spMkLst>
            <pc:docMk/>
            <pc:sldMk cId="644804706" sldId="2147377561"/>
            <ac:spMk id="22" creationId="{C0A857D6-7233-E043-20EF-1C3E9EA456D5}"/>
          </ac:spMkLst>
        </pc:spChg>
        <pc:spChg chg="add mod replST delST">
          <ac:chgData name="Holly Jalota" userId="151c0755-ebdb-4543-b130-909b4e7f85d6" providerId="ADAL" clId="{942DC373-8B79-474E-9EF6-682153E52446}" dt="2024-04-09T09:14:51.842" v="156577" actId="20577"/>
          <ac:spMkLst>
            <pc:docMk/>
            <pc:sldMk cId="644804706" sldId="2147377561"/>
            <ac:spMk id="23" creationId="{5E23271F-ED95-7580-5B6F-DA9450C832FF}"/>
          </ac:spMkLst>
        </pc:spChg>
        <pc:spChg chg="add del mod replST">
          <ac:chgData name="Holly Jalota" userId="151c0755-ebdb-4543-b130-909b4e7f85d6" providerId="ADAL" clId="{942DC373-8B79-474E-9EF6-682153E52446}" dt="2024-04-09T10:32:53.144" v="165495"/>
          <ac:spMkLst>
            <pc:docMk/>
            <pc:sldMk cId="644804706" sldId="2147377561"/>
            <ac:spMk id="23" creationId="{AD86F51A-709C-D4EE-D08E-3D3EC193B61F}"/>
          </ac:spMkLst>
        </pc:spChg>
        <pc:spChg chg="add del mod replST">
          <ac:chgData name="Holly Jalota" userId="151c0755-ebdb-4543-b130-909b4e7f85d6" providerId="ADAL" clId="{942DC373-8B79-474E-9EF6-682153E52446}" dt="2024-04-09T09:15:09.246" v="156962"/>
          <ac:spMkLst>
            <pc:docMk/>
            <pc:sldMk cId="644804706" sldId="2147377561"/>
            <ac:spMk id="24" creationId="{2AA812FE-913D-2934-A358-05313B131DF4}"/>
          </ac:spMkLst>
        </pc:spChg>
        <pc:spChg chg="add del mod replST">
          <ac:chgData name="Holly Jalota" userId="151c0755-ebdb-4543-b130-909b4e7f85d6" providerId="ADAL" clId="{942DC373-8B79-474E-9EF6-682153E52446}" dt="2024-04-09T10:32:55.632" v="165719"/>
          <ac:spMkLst>
            <pc:docMk/>
            <pc:sldMk cId="644804706" sldId="2147377561"/>
            <ac:spMk id="24" creationId="{9837B68E-3D0E-91BD-F399-9B3D966B8F54}"/>
          </ac:spMkLst>
        </pc:spChg>
        <pc:spChg chg="add del mod replST">
          <ac:chgData name="Holly Jalota" userId="151c0755-ebdb-4543-b130-909b4e7f85d6" providerId="ADAL" clId="{942DC373-8B79-474E-9EF6-682153E52446}" dt="2024-04-09T09:15:18.670" v="157187"/>
          <ac:spMkLst>
            <pc:docMk/>
            <pc:sldMk cId="644804706" sldId="2147377561"/>
            <ac:spMk id="25" creationId="{2AC3B66F-765B-CDA2-AEB1-02F744A4A237}"/>
          </ac:spMkLst>
        </pc:spChg>
        <pc:spChg chg="add del mod replST">
          <ac:chgData name="Holly Jalota" userId="151c0755-ebdb-4543-b130-909b4e7f85d6" providerId="ADAL" clId="{942DC373-8B79-474E-9EF6-682153E52446}" dt="2024-04-09T10:32:57.814" v="165943"/>
          <ac:spMkLst>
            <pc:docMk/>
            <pc:sldMk cId="644804706" sldId="2147377561"/>
            <ac:spMk id="25" creationId="{96E7F8F9-45B5-B9C0-F76E-DF9AC919E499}"/>
          </ac:spMkLst>
        </pc:spChg>
        <pc:spChg chg="add del mod replST">
          <ac:chgData name="Holly Jalota" userId="151c0755-ebdb-4543-b130-909b4e7f85d6" providerId="ADAL" clId="{942DC373-8B79-474E-9EF6-682153E52446}" dt="2024-04-09T09:15:28.486" v="157411"/>
          <ac:spMkLst>
            <pc:docMk/>
            <pc:sldMk cId="644804706" sldId="2147377561"/>
            <ac:spMk id="26" creationId="{2748F42A-F06F-4F69-2A2F-52DEBA3F3606}"/>
          </ac:spMkLst>
        </pc:spChg>
        <pc:spChg chg="add del mod replST">
          <ac:chgData name="Holly Jalota" userId="151c0755-ebdb-4543-b130-909b4e7f85d6" providerId="ADAL" clId="{942DC373-8B79-474E-9EF6-682153E52446}" dt="2024-04-09T10:35:09.920" v="169290"/>
          <ac:spMkLst>
            <pc:docMk/>
            <pc:sldMk cId="644804706" sldId="2147377561"/>
            <ac:spMk id="26" creationId="{9A98BAB9-E183-A2CB-1FD7-93AE08BE2118}"/>
          </ac:spMkLst>
        </pc:spChg>
        <pc:spChg chg="add del mod replST">
          <ac:chgData name="Holly Jalota" userId="151c0755-ebdb-4543-b130-909b4e7f85d6" providerId="ADAL" clId="{942DC373-8B79-474E-9EF6-682153E52446}" dt="2024-04-09T09:15:49.778" v="157636"/>
          <ac:spMkLst>
            <pc:docMk/>
            <pc:sldMk cId="644804706" sldId="2147377561"/>
            <ac:spMk id="27" creationId="{5E9DEAF0-BC67-5419-6065-ECC376B0479A}"/>
          </ac:spMkLst>
        </pc:spChg>
        <pc:spChg chg="add del mod replST delST">
          <ac:chgData name="Holly Jalota" userId="151c0755-ebdb-4543-b130-909b4e7f85d6" providerId="ADAL" clId="{942DC373-8B79-474E-9EF6-682153E52446}" dt="2024-04-09T10:35:07.979" v="168741" actId="20577"/>
          <ac:spMkLst>
            <pc:docMk/>
            <pc:sldMk cId="644804706" sldId="2147377561"/>
            <ac:spMk id="27" creationId="{F7EBC11B-943D-168E-D587-A247674A7D36}"/>
          </ac:spMkLst>
        </pc:spChg>
        <pc:spChg chg="add mod replST delST">
          <ac:chgData name="Holly Jalota" userId="151c0755-ebdb-4543-b130-909b4e7f85d6" providerId="ADAL" clId="{942DC373-8B79-474E-9EF6-682153E52446}" dt="2024-04-09T10:34:59.786" v="166623" actId="20577"/>
          <ac:spMkLst>
            <pc:docMk/>
            <pc:sldMk cId="644804706" sldId="2147377561"/>
            <ac:spMk id="28" creationId="{4BDD62A0-4020-3913-2394-C2076C29FD68}"/>
          </ac:spMkLst>
        </pc:spChg>
        <pc:spChg chg="add del mod replST">
          <ac:chgData name="Holly Jalota" userId="151c0755-ebdb-4543-b130-909b4e7f85d6" providerId="ADAL" clId="{942DC373-8B79-474E-9EF6-682153E52446}" dt="2024-04-09T09:15:59.085" v="157861"/>
          <ac:spMkLst>
            <pc:docMk/>
            <pc:sldMk cId="644804706" sldId="2147377561"/>
            <ac:spMk id="28" creationId="{B3A6D42D-4AEE-7006-FD92-4B1E7F083A72}"/>
          </ac:spMkLst>
        </pc:spChg>
        <pc:spChg chg="add del mod replST">
          <ac:chgData name="Holly Jalota" userId="151c0755-ebdb-4543-b130-909b4e7f85d6" providerId="ADAL" clId="{942DC373-8B79-474E-9EF6-682153E52446}" dt="2024-04-09T09:16:28.921" v="158085"/>
          <ac:spMkLst>
            <pc:docMk/>
            <pc:sldMk cId="644804706" sldId="2147377561"/>
            <ac:spMk id="29" creationId="{50C43FAA-B707-7F79-16A6-48AE8F486431}"/>
          </ac:spMkLst>
        </pc:spChg>
        <pc:spChg chg="add mod replST delST">
          <ac:chgData name="Holly Jalota" userId="151c0755-ebdb-4543-b130-909b4e7f85d6" providerId="ADAL" clId="{942DC373-8B79-474E-9EF6-682153E52446}" dt="2024-04-09T10:35:00.835" v="167013" actId="20577"/>
          <ac:spMkLst>
            <pc:docMk/>
            <pc:sldMk cId="644804706" sldId="2147377561"/>
            <ac:spMk id="29" creationId="{627FDE1B-96BF-AD05-7261-F6418F148ED6}"/>
          </ac:spMkLst>
        </pc:spChg>
        <pc:spChg chg="add mod replST delST">
          <ac:chgData name="Holly Jalota" userId="151c0755-ebdb-4543-b130-909b4e7f85d6" providerId="ADAL" clId="{942DC373-8B79-474E-9EF6-682153E52446}" dt="2024-04-09T10:35:01.557" v="167403" actId="20577"/>
          <ac:spMkLst>
            <pc:docMk/>
            <pc:sldMk cId="644804706" sldId="2147377561"/>
            <ac:spMk id="30" creationId="{01310E2A-130B-DF68-43AD-6BF7148E09AC}"/>
          </ac:spMkLst>
        </pc:spChg>
        <pc:spChg chg="add del mod replST">
          <ac:chgData name="Holly Jalota" userId="151c0755-ebdb-4543-b130-909b4e7f85d6" providerId="ADAL" clId="{942DC373-8B79-474E-9EF6-682153E52446}" dt="2024-04-09T09:18:00.772" v="158316"/>
          <ac:spMkLst>
            <pc:docMk/>
            <pc:sldMk cId="644804706" sldId="2147377561"/>
            <ac:spMk id="30" creationId="{455D92E7-14C8-4ABB-D75F-1A47A406B051}"/>
          </ac:spMkLst>
        </pc:spChg>
        <pc:spChg chg="add mod replST delST">
          <ac:chgData name="Holly Jalota" userId="151c0755-ebdb-4543-b130-909b4e7f85d6" providerId="ADAL" clId="{942DC373-8B79-474E-9EF6-682153E52446}" dt="2024-04-09T10:35:02.468" v="167793" actId="20577"/>
          <ac:spMkLst>
            <pc:docMk/>
            <pc:sldMk cId="644804706" sldId="2147377561"/>
            <ac:spMk id="31" creationId="{1A89BF22-074E-93F8-CA6E-C22B620D6D2A}"/>
          </ac:spMkLst>
        </pc:spChg>
        <pc:spChg chg="add del mod replST">
          <ac:chgData name="Holly Jalota" userId="151c0755-ebdb-4543-b130-909b4e7f85d6" providerId="ADAL" clId="{942DC373-8B79-474E-9EF6-682153E52446}" dt="2024-04-09T09:18:10.374" v="158595"/>
          <ac:spMkLst>
            <pc:docMk/>
            <pc:sldMk cId="644804706" sldId="2147377561"/>
            <ac:spMk id="31" creationId="{95D13D78-E0E9-C849-82D9-3D2C0C8797B8}"/>
          </ac:spMkLst>
        </pc:spChg>
        <pc:spChg chg="add mod replST delST">
          <ac:chgData name="Holly Jalota" userId="151c0755-ebdb-4543-b130-909b4e7f85d6" providerId="ADAL" clId="{942DC373-8B79-474E-9EF6-682153E52446}" dt="2024-04-09T10:35:06.672" v="168184" actId="20577"/>
          <ac:spMkLst>
            <pc:docMk/>
            <pc:sldMk cId="644804706" sldId="2147377561"/>
            <ac:spMk id="32" creationId="{05F501CC-10F2-6DF2-7756-70ED55BF655A}"/>
          </ac:spMkLst>
        </pc:spChg>
        <pc:spChg chg="add del mod replST">
          <ac:chgData name="Holly Jalota" userId="151c0755-ebdb-4543-b130-909b4e7f85d6" providerId="ADAL" clId="{942DC373-8B79-474E-9EF6-682153E52446}" dt="2024-04-09T09:18:20.062" v="158820"/>
          <ac:spMkLst>
            <pc:docMk/>
            <pc:sldMk cId="644804706" sldId="2147377561"/>
            <ac:spMk id="32" creationId="{33DCB24E-F658-0395-F9ED-62544D6F309D}"/>
          </ac:spMkLst>
        </pc:spChg>
        <pc:spChg chg="add del mod replST">
          <ac:chgData name="Holly Jalota" userId="151c0755-ebdb-4543-b130-909b4e7f85d6" providerId="ADAL" clId="{942DC373-8B79-474E-9EF6-682153E52446}" dt="2024-04-09T09:18:29.319" v="159051"/>
          <ac:spMkLst>
            <pc:docMk/>
            <pc:sldMk cId="644804706" sldId="2147377561"/>
            <ac:spMk id="33" creationId="{3277BB8C-DDEC-3D5F-319C-95CC6DCFC85E}"/>
          </ac:spMkLst>
        </pc:spChg>
        <pc:spChg chg="add mod replST delST">
          <ac:chgData name="Holly Jalota" userId="151c0755-ebdb-4543-b130-909b4e7f85d6" providerId="ADAL" clId="{942DC373-8B79-474E-9EF6-682153E52446}" dt="2024-04-09T10:35:07.447" v="168574" actId="20577"/>
          <ac:spMkLst>
            <pc:docMk/>
            <pc:sldMk cId="644804706" sldId="2147377561"/>
            <ac:spMk id="33" creationId="{73F76B45-CF8A-02DF-49A3-326446E39FE6}"/>
          </ac:spMkLst>
        </pc:spChg>
        <pc:spChg chg="add del mod replST">
          <ac:chgData name="Holly Jalota" userId="151c0755-ebdb-4543-b130-909b4e7f85d6" providerId="ADAL" clId="{942DC373-8B79-474E-9EF6-682153E52446}" dt="2024-04-09T09:18:38.555" v="159321"/>
          <ac:spMkLst>
            <pc:docMk/>
            <pc:sldMk cId="644804706" sldId="2147377561"/>
            <ac:spMk id="34" creationId="{ACCE0C69-1E03-AD9C-EC83-D9B9E5FEFF13}"/>
          </ac:spMkLst>
        </pc:spChg>
        <pc:spChg chg="add mod replST delST">
          <ac:chgData name="Holly Jalota" userId="151c0755-ebdb-4543-b130-909b4e7f85d6" providerId="ADAL" clId="{942DC373-8B79-474E-9EF6-682153E52446}" dt="2024-04-09T10:35:08.772" v="169131" actId="20577"/>
          <ac:spMkLst>
            <pc:docMk/>
            <pc:sldMk cId="644804706" sldId="2147377561"/>
            <ac:spMk id="34" creationId="{D125375D-909A-AF6D-5878-15BECEF6C0CB}"/>
          </ac:spMkLst>
        </pc:spChg>
        <pc:spChg chg="add del mod replST">
          <ac:chgData name="Holly Jalota" userId="151c0755-ebdb-4543-b130-909b4e7f85d6" providerId="ADAL" clId="{942DC373-8B79-474E-9EF6-682153E52446}" dt="2024-04-09T09:18:47.817" v="159548"/>
          <ac:spMkLst>
            <pc:docMk/>
            <pc:sldMk cId="644804706" sldId="2147377561"/>
            <ac:spMk id="35" creationId="{49971F50-05A0-898C-7AE4-A48823FE4966}"/>
          </ac:spMkLst>
        </pc:spChg>
        <pc:spChg chg="add del mod replST">
          <ac:chgData name="Holly Jalota" userId="151c0755-ebdb-4543-b130-909b4e7f85d6" providerId="ADAL" clId="{942DC373-8B79-474E-9EF6-682153E52446}" dt="2024-04-09T10:35:48.174" v="169549"/>
          <ac:spMkLst>
            <pc:docMk/>
            <pc:sldMk cId="644804706" sldId="2147377561"/>
            <ac:spMk id="35" creationId="{B9410CD3-F9E5-580E-6EB2-15D72DCF3BD2}"/>
          </ac:spMkLst>
        </pc:spChg>
        <pc:spChg chg="add del mod replST">
          <ac:chgData name="Holly Jalota" userId="151c0755-ebdb-4543-b130-909b4e7f85d6" providerId="ADAL" clId="{942DC373-8B79-474E-9EF6-682153E52446}" dt="2024-04-09T09:18:57.300" v="159773"/>
          <ac:spMkLst>
            <pc:docMk/>
            <pc:sldMk cId="644804706" sldId="2147377561"/>
            <ac:spMk id="36" creationId="{5A4E35C2-858D-ED46-DD0F-C4937380568A}"/>
          </ac:spMkLst>
        </pc:spChg>
        <pc:spChg chg="add del mod replST">
          <ac:chgData name="Holly Jalota" userId="151c0755-ebdb-4543-b130-909b4e7f85d6" providerId="ADAL" clId="{942DC373-8B79-474E-9EF6-682153E52446}" dt="2024-04-09T10:35:50.261" v="169773"/>
          <ac:spMkLst>
            <pc:docMk/>
            <pc:sldMk cId="644804706" sldId="2147377561"/>
            <ac:spMk id="36" creationId="{C690B1A7-BC9E-CAF4-0F8A-91D03FFA2925}"/>
          </ac:spMkLst>
        </pc:spChg>
        <pc:spChg chg="add del mod replST">
          <ac:chgData name="Holly Jalota" userId="151c0755-ebdb-4543-b130-909b4e7f85d6" providerId="ADAL" clId="{942DC373-8B79-474E-9EF6-682153E52446}" dt="2024-04-09T09:19:06.915" v="159998"/>
          <ac:spMkLst>
            <pc:docMk/>
            <pc:sldMk cId="644804706" sldId="2147377561"/>
            <ac:spMk id="37" creationId="{9F24D244-9690-C4BC-9538-DB8498FAF96B}"/>
          </ac:spMkLst>
        </pc:spChg>
        <pc:spChg chg="add del mod replST">
          <ac:chgData name="Holly Jalota" userId="151c0755-ebdb-4543-b130-909b4e7f85d6" providerId="ADAL" clId="{942DC373-8B79-474E-9EF6-682153E52446}" dt="2024-04-09T10:35:52.797" v="169997"/>
          <ac:spMkLst>
            <pc:docMk/>
            <pc:sldMk cId="644804706" sldId="2147377561"/>
            <ac:spMk id="37" creationId="{E0549D73-DFBD-6870-F202-3CD7E21BBC45}"/>
          </ac:spMkLst>
        </pc:spChg>
        <pc:spChg chg="add del mod replST">
          <ac:chgData name="Holly Jalota" userId="151c0755-ebdb-4543-b130-909b4e7f85d6" providerId="ADAL" clId="{942DC373-8B79-474E-9EF6-682153E52446}" dt="2024-04-09T10:37:12.559" v="170220"/>
          <ac:spMkLst>
            <pc:docMk/>
            <pc:sldMk cId="644804706" sldId="2147377561"/>
            <ac:spMk id="38" creationId="{301DCC84-C2AA-8FFD-6ED9-F3B5DE0E81FE}"/>
          </ac:spMkLst>
        </pc:spChg>
        <pc:spChg chg="add del mod replST">
          <ac:chgData name="Holly Jalota" userId="151c0755-ebdb-4543-b130-909b4e7f85d6" providerId="ADAL" clId="{942DC373-8B79-474E-9EF6-682153E52446}" dt="2024-04-09T09:19:16.177" v="160224"/>
          <ac:spMkLst>
            <pc:docMk/>
            <pc:sldMk cId="644804706" sldId="2147377561"/>
            <ac:spMk id="38" creationId="{CB930C9B-F964-B212-1910-9897B4B35128}"/>
          </ac:spMkLst>
        </pc:spChg>
        <pc:spChg chg="add del mod replST">
          <ac:chgData name="Holly Jalota" userId="151c0755-ebdb-4543-b130-909b4e7f85d6" providerId="ADAL" clId="{942DC373-8B79-474E-9EF6-682153E52446}" dt="2024-04-09T09:30:54.384" v="161129"/>
          <ac:spMkLst>
            <pc:docMk/>
            <pc:sldMk cId="644804706" sldId="2147377561"/>
            <ac:spMk id="39" creationId="{C70B4D75-961B-FADD-762E-CAC947D82942}"/>
          </ac:spMkLst>
        </pc:spChg>
        <pc:spChg chg="add del mod replST">
          <ac:chgData name="Holly Jalota" userId="151c0755-ebdb-4543-b130-909b4e7f85d6" providerId="ADAL" clId="{942DC373-8B79-474E-9EF6-682153E52446}" dt="2024-04-09T10:37:25.569" v="170443"/>
          <ac:spMkLst>
            <pc:docMk/>
            <pc:sldMk cId="644804706" sldId="2147377561"/>
            <ac:spMk id="40" creationId="{D2FB1469-E283-4FAF-651E-B2ECE8FEF764}"/>
          </ac:spMkLst>
        </pc:spChg>
        <pc:spChg chg="add del mod replST">
          <ac:chgData name="Holly Jalota" userId="151c0755-ebdb-4543-b130-909b4e7f85d6" providerId="ADAL" clId="{942DC373-8B79-474E-9EF6-682153E52446}" dt="2024-04-09T09:19:36.618" v="160676"/>
          <ac:spMkLst>
            <pc:docMk/>
            <pc:sldMk cId="644804706" sldId="2147377561"/>
            <ac:spMk id="40" creationId="{D70A5CB3-6AB1-436B-C4F8-12286D025E02}"/>
          </ac:spMkLst>
        </pc:spChg>
        <pc:spChg chg="add del mod replST">
          <ac:chgData name="Holly Jalota" userId="151c0755-ebdb-4543-b130-909b4e7f85d6" providerId="ADAL" clId="{942DC373-8B79-474E-9EF6-682153E52446}" dt="2024-04-09T09:19:47.887" v="160900"/>
          <ac:spMkLst>
            <pc:docMk/>
            <pc:sldMk cId="644804706" sldId="2147377561"/>
            <ac:spMk id="41" creationId="{8AD813C5-253D-A82B-4587-41CE7F0C1EE1}"/>
          </ac:spMkLst>
        </pc:spChg>
        <pc:spChg chg="add del mod replST">
          <ac:chgData name="Holly Jalota" userId="151c0755-ebdb-4543-b130-909b4e7f85d6" providerId="ADAL" clId="{942DC373-8B79-474E-9EF6-682153E52446}" dt="2024-04-09T10:38:21.239" v="171447"/>
          <ac:spMkLst>
            <pc:docMk/>
            <pc:sldMk cId="644804706" sldId="2147377561"/>
            <ac:spMk id="41" creationId="{D8CFDB71-B679-9797-BC1E-8227F26E6C17}"/>
          </ac:spMkLst>
        </pc:spChg>
        <pc:spChg chg="add del mod replST">
          <ac:chgData name="Holly Jalota" userId="151c0755-ebdb-4543-b130-909b4e7f85d6" providerId="ADAL" clId="{942DC373-8B79-474E-9EF6-682153E52446}" dt="2024-04-09T09:30:54.387" v="161131"/>
          <ac:spMkLst>
            <pc:docMk/>
            <pc:sldMk cId="644804706" sldId="2147377561"/>
            <ac:spMk id="42" creationId="{90F67190-AA6F-7336-168B-767C05975881}"/>
          </ac:spMkLst>
        </pc:spChg>
        <pc:spChg chg="add mod replST delST">
          <ac:chgData name="Holly Jalota" userId="151c0755-ebdb-4543-b130-909b4e7f85d6" providerId="ADAL" clId="{942DC373-8B79-474E-9EF6-682153E52446}" dt="2024-04-09T10:38:19.128" v="170899" actId="20577"/>
          <ac:spMkLst>
            <pc:docMk/>
            <pc:sldMk cId="644804706" sldId="2147377561"/>
            <ac:spMk id="43" creationId="{24CB05E8-8B3F-1956-36BB-BD6E717F17D6}"/>
          </ac:spMkLst>
        </pc:spChg>
        <pc:spChg chg="add mod replST delST">
          <ac:chgData name="Holly Jalota" userId="151c0755-ebdb-4543-b130-909b4e7f85d6" providerId="ADAL" clId="{942DC373-8B79-474E-9EF6-682153E52446}" dt="2024-04-09T10:38:20.180" v="171289" actId="20577"/>
          <ac:spMkLst>
            <pc:docMk/>
            <pc:sldMk cId="644804706" sldId="2147377561"/>
            <ac:spMk id="44" creationId="{CD0C8196-6345-38EA-4F62-CABB10E168B5}"/>
          </ac:spMkLst>
        </pc:spChg>
        <pc:spChg chg="add del mod replST">
          <ac:chgData name="Holly Jalota" userId="151c0755-ebdb-4543-b130-909b4e7f85d6" providerId="ADAL" clId="{942DC373-8B79-474E-9EF6-682153E52446}" dt="2024-04-09T10:38:25.040" v="171670"/>
          <ac:spMkLst>
            <pc:docMk/>
            <pc:sldMk cId="644804706" sldId="2147377561"/>
            <ac:spMk id="45" creationId="{96429F72-0669-94DA-3AF4-C2017207E670}"/>
          </ac:spMkLst>
        </pc:spChg>
        <pc:spChg chg="add del mod replST">
          <ac:chgData name="Holly Jalota" userId="151c0755-ebdb-4543-b130-909b4e7f85d6" providerId="ADAL" clId="{942DC373-8B79-474E-9EF6-682153E52446}" dt="2024-04-09T10:39:33.091" v="171893"/>
          <ac:spMkLst>
            <pc:docMk/>
            <pc:sldMk cId="644804706" sldId="2147377561"/>
            <ac:spMk id="46" creationId="{16B395C1-6A10-4185-C8D4-00F3E0C7E2DE}"/>
          </ac:spMkLst>
        </pc:spChg>
        <pc:spChg chg="add del mod replST">
          <ac:chgData name="Holly Jalota" userId="151c0755-ebdb-4543-b130-909b4e7f85d6" providerId="ADAL" clId="{942DC373-8B79-474E-9EF6-682153E52446}" dt="2024-04-09T10:47:45.625" v="172120"/>
          <ac:spMkLst>
            <pc:docMk/>
            <pc:sldMk cId="644804706" sldId="2147377561"/>
            <ac:spMk id="47" creationId="{75D31403-79CB-B60B-3642-4CBC13E15DC9}"/>
          </ac:spMkLst>
        </pc:spChg>
        <pc:spChg chg="add del mod replST">
          <ac:chgData name="Holly Jalota" userId="151c0755-ebdb-4543-b130-909b4e7f85d6" providerId="ADAL" clId="{942DC373-8B79-474E-9EF6-682153E52446}" dt="2024-04-09T10:50:54.243" v="172454"/>
          <ac:spMkLst>
            <pc:docMk/>
            <pc:sldMk cId="644804706" sldId="2147377561"/>
            <ac:spMk id="48" creationId="{EA3490AD-4877-0B68-14D5-1635B1FF746C}"/>
          </ac:spMkLst>
        </pc:spChg>
        <pc:spChg chg="add del mod replST">
          <ac:chgData name="Holly Jalota" userId="151c0755-ebdb-4543-b130-909b4e7f85d6" providerId="ADAL" clId="{942DC373-8B79-474E-9EF6-682153E52446}" dt="2024-04-09T10:51:03.481" v="172736"/>
          <ac:spMkLst>
            <pc:docMk/>
            <pc:sldMk cId="644804706" sldId="2147377561"/>
            <ac:spMk id="49" creationId="{BFE788FB-092F-C144-1743-A1288067F3FF}"/>
          </ac:spMkLst>
        </pc:spChg>
        <pc:spChg chg="add del mod replST">
          <ac:chgData name="Holly Jalota" userId="151c0755-ebdb-4543-b130-909b4e7f85d6" providerId="ADAL" clId="{942DC373-8B79-474E-9EF6-682153E52446}" dt="2024-04-09T10:51:12.906" v="173015"/>
          <ac:spMkLst>
            <pc:docMk/>
            <pc:sldMk cId="644804706" sldId="2147377561"/>
            <ac:spMk id="50" creationId="{FDD11CF6-E731-8ECC-2D24-43C890C6E98F}"/>
          </ac:spMkLst>
        </pc:spChg>
        <pc:spChg chg="add del mod replST">
          <ac:chgData name="Holly Jalota" userId="151c0755-ebdb-4543-b130-909b4e7f85d6" providerId="ADAL" clId="{942DC373-8B79-474E-9EF6-682153E52446}" dt="2024-04-09T10:51:34.735" v="173292"/>
          <ac:spMkLst>
            <pc:docMk/>
            <pc:sldMk cId="644804706" sldId="2147377561"/>
            <ac:spMk id="51" creationId="{982E1258-5650-5A66-80FF-E2A5B1DF041B}"/>
          </ac:spMkLst>
        </pc:spChg>
        <pc:spChg chg="add del mod replST">
          <ac:chgData name="Holly Jalota" userId="151c0755-ebdb-4543-b130-909b4e7f85d6" providerId="ADAL" clId="{942DC373-8B79-474E-9EF6-682153E52446}" dt="2024-04-09T10:51:43.915" v="173593"/>
          <ac:spMkLst>
            <pc:docMk/>
            <pc:sldMk cId="644804706" sldId="2147377561"/>
            <ac:spMk id="52" creationId="{2A429D04-4FB0-5771-BB80-251F83E262A0}"/>
          </ac:spMkLst>
        </pc:spChg>
        <pc:spChg chg="add del mod replST">
          <ac:chgData name="Holly Jalota" userId="151c0755-ebdb-4543-b130-909b4e7f85d6" providerId="ADAL" clId="{942DC373-8B79-474E-9EF6-682153E52446}" dt="2024-04-09T10:51:53.060" v="173870"/>
          <ac:spMkLst>
            <pc:docMk/>
            <pc:sldMk cId="644804706" sldId="2147377561"/>
            <ac:spMk id="53" creationId="{54F226ED-E94A-FC1D-DE4A-F5523A435873}"/>
          </ac:spMkLst>
        </pc:spChg>
        <pc:spChg chg="add del mod replST">
          <ac:chgData name="Holly Jalota" userId="151c0755-ebdb-4543-b130-909b4e7f85d6" providerId="ADAL" clId="{942DC373-8B79-474E-9EF6-682153E52446}" dt="2024-04-09T10:52:02.388" v="174168"/>
          <ac:spMkLst>
            <pc:docMk/>
            <pc:sldMk cId="644804706" sldId="2147377561"/>
            <ac:spMk id="54" creationId="{CFAFDDE8-63A0-C9A5-0AC5-0452AD9241FA}"/>
          </ac:spMkLst>
        </pc:spChg>
        <pc:spChg chg="add del mod replST">
          <ac:chgData name="Holly Jalota" userId="151c0755-ebdb-4543-b130-909b4e7f85d6" providerId="ADAL" clId="{942DC373-8B79-474E-9EF6-682153E52446}" dt="2024-04-09T10:52:11.697" v="174439"/>
          <ac:spMkLst>
            <pc:docMk/>
            <pc:sldMk cId="644804706" sldId="2147377561"/>
            <ac:spMk id="55" creationId="{E06B1426-686A-9DD2-8522-B2DF496E0A71}"/>
          </ac:spMkLst>
        </pc:spChg>
        <pc:spChg chg="add del mod replST">
          <ac:chgData name="Holly Jalota" userId="151c0755-ebdb-4543-b130-909b4e7f85d6" providerId="ADAL" clId="{942DC373-8B79-474E-9EF6-682153E52446}" dt="2024-04-09T10:52:21.341" v="174734"/>
          <ac:spMkLst>
            <pc:docMk/>
            <pc:sldMk cId="644804706" sldId="2147377561"/>
            <ac:spMk id="56" creationId="{B399DEA0-70B9-9D80-A0EC-C4CA98D26BD3}"/>
          </ac:spMkLst>
        </pc:spChg>
        <pc:spChg chg="add del mod replST">
          <ac:chgData name="Holly Jalota" userId="151c0755-ebdb-4543-b130-909b4e7f85d6" providerId="ADAL" clId="{942DC373-8B79-474E-9EF6-682153E52446}" dt="2024-04-09T10:52:31.201" v="174989"/>
          <ac:spMkLst>
            <pc:docMk/>
            <pc:sldMk cId="644804706" sldId="2147377561"/>
            <ac:spMk id="57" creationId="{36E1B331-248E-D3F8-4054-9DF011BF95D3}"/>
          </ac:spMkLst>
        </pc:spChg>
        <pc:spChg chg="add del mod replST">
          <ac:chgData name="Holly Jalota" userId="151c0755-ebdb-4543-b130-909b4e7f85d6" providerId="ADAL" clId="{942DC373-8B79-474E-9EF6-682153E52446}" dt="2024-04-09T10:52:40.375" v="175242"/>
          <ac:spMkLst>
            <pc:docMk/>
            <pc:sldMk cId="644804706" sldId="2147377561"/>
            <ac:spMk id="58" creationId="{E040CFD1-FB11-233D-7F3F-F931845A466A}"/>
          </ac:spMkLst>
        </pc:spChg>
        <pc:spChg chg="add del mod replST">
          <ac:chgData name="Holly Jalota" userId="151c0755-ebdb-4543-b130-909b4e7f85d6" providerId="ADAL" clId="{942DC373-8B79-474E-9EF6-682153E52446}" dt="2024-04-09T10:52:49.587" v="175498"/>
          <ac:spMkLst>
            <pc:docMk/>
            <pc:sldMk cId="644804706" sldId="2147377561"/>
            <ac:spMk id="59" creationId="{D1019E88-99BE-7AF7-C116-2E9478638EDA}"/>
          </ac:spMkLst>
        </pc:spChg>
        <pc:spChg chg="add del mod replST">
          <ac:chgData name="Holly Jalota" userId="151c0755-ebdb-4543-b130-909b4e7f85d6" providerId="ADAL" clId="{942DC373-8B79-474E-9EF6-682153E52446}" dt="2024-04-09T10:52:58.789" v="175766"/>
          <ac:spMkLst>
            <pc:docMk/>
            <pc:sldMk cId="644804706" sldId="2147377561"/>
            <ac:spMk id="60" creationId="{DA1C0D9D-CFFA-C9FF-CC09-A9407E28E534}"/>
          </ac:spMkLst>
        </pc:spChg>
        <pc:spChg chg="add del mod replST">
          <ac:chgData name="Holly Jalota" userId="151c0755-ebdb-4543-b130-909b4e7f85d6" providerId="ADAL" clId="{942DC373-8B79-474E-9EF6-682153E52446}" dt="2024-04-09T10:53:26.074" v="176018"/>
          <ac:spMkLst>
            <pc:docMk/>
            <pc:sldMk cId="644804706" sldId="2147377561"/>
            <ac:spMk id="61" creationId="{894FCAFF-F274-5E4E-424C-2204988D883A}"/>
          </ac:spMkLst>
        </pc:spChg>
        <pc:spChg chg="add del mod replST">
          <ac:chgData name="Holly Jalota" userId="151c0755-ebdb-4543-b130-909b4e7f85d6" providerId="ADAL" clId="{942DC373-8B79-474E-9EF6-682153E52446}" dt="2024-04-09T10:56:00.865" v="176269"/>
          <ac:spMkLst>
            <pc:docMk/>
            <pc:sldMk cId="644804706" sldId="2147377561"/>
            <ac:spMk id="62" creationId="{74680705-77A5-D3CF-05FF-C6FC8A40FD9C}"/>
          </ac:spMkLst>
        </pc:spChg>
        <pc:spChg chg="add del mod replST">
          <ac:chgData name="Holly Jalota" userId="151c0755-ebdb-4543-b130-909b4e7f85d6" providerId="ADAL" clId="{942DC373-8B79-474E-9EF6-682153E52446}" dt="2024-04-09T11:16:49.676" v="176527"/>
          <ac:spMkLst>
            <pc:docMk/>
            <pc:sldMk cId="644804706" sldId="2147377561"/>
            <ac:spMk id="63" creationId="{6116946B-3D9C-1A30-6D4A-9E4AE4F047DA}"/>
          </ac:spMkLst>
        </pc:spChg>
        <pc:spChg chg="add del mod replST">
          <ac:chgData name="Holly Jalota" userId="151c0755-ebdb-4543-b130-909b4e7f85d6" providerId="ADAL" clId="{942DC373-8B79-474E-9EF6-682153E52446}" dt="2024-04-09T11:17:08.397" v="177217"/>
          <ac:spMkLst>
            <pc:docMk/>
            <pc:sldMk cId="644804706" sldId="2147377561"/>
            <ac:spMk id="64" creationId="{4709CE9A-3CAE-F9CE-8790-4AC8D2E7B721}"/>
          </ac:spMkLst>
        </pc:spChg>
        <pc:spChg chg="add mod replST delST">
          <ac:chgData name="Holly Jalota" userId="151c0755-ebdb-4543-b130-909b4e7f85d6" providerId="ADAL" clId="{942DC373-8B79-474E-9EF6-682153E52446}" dt="2024-04-09T11:17:00.764" v="177010" actId="20577"/>
          <ac:spMkLst>
            <pc:docMk/>
            <pc:sldMk cId="644804706" sldId="2147377561"/>
            <ac:spMk id="65" creationId="{14EF096A-4314-EB77-A579-06AC0238ABCF}"/>
          </ac:spMkLst>
        </pc:spChg>
        <pc:spChg chg="add del mod replST">
          <ac:chgData name="Holly Jalota" userId="151c0755-ebdb-4543-b130-909b4e7f85d6" providerId="ADAL" clId="{942DC373-8B79-474E-9EF6-682153E52446}" dt="2024-04-09T11:51:56.011" v="177508"/>
          <ac:spMkLst>
            <pc:docMk/>
            <pc:sldMk cId="644804706" sldId="2147377561"/>
            <ac:spMk id="66" creationId="{FA215ADE-976A-E406-CF37-8D7112049FCE}"/>
          </ac:spMkLst>
        </pc:spChg>
        <pc:spChg chg="add del mod replST">
          <ac:chgData name="Holly Jalota" userId="151c0755-ebdb-4543-b130-909b4e7f85d6" providerId="ADAL" clId="{942DC373-8B79-474E-9EF6-682153E52446}" dt="2024-04-09T11:58:59.589" v="177758"/>
          <ac:spMkLst>
            <pc:docMk/>
            <pc:sldMk cId="644804706" sldId="2147377561"/>
            <ac:spMk id="67" creationId="{5CB508C7-14FF-EF33-6851-23080B416D06}"/>
          </ac:spMkLst>
        </pc:spChg>
        <pc:spChg chg="add del mod replST">
          <ac:chgData name="Holly Jalota" userId="151c0755-ebdb-4543-b130-909b4e7f85d6" providerId="ADAL" clId="{942DC373-8B79-474E-9EF6-682153E52446}" dt="2024-04-10T12:33:22.607" v="178026"/>
          <ac:spMkLst>
            <pc:docMk/>
            <pc:sldMk cId="644804706" sldId="2147377561"/>
            <ac:spMk id="68" creationId="{1DE0F311-16B8-7DC8-5B88-E47AEF893351}"/>
          </ac:spMkLst>
        </pc:spChg>
        <pc:graphicFrameChg chg="add mod modGraphic">
          <ac:chgData name="Holly Jalota" userId="151c0755-ebdb-4543-b130-909b4e7f85d6" providerId="ADAL" clId="{942DC373-8B79-474E-9EF6-682153E52446}" dt="2024-04-10T12:33:35.070" v="178414" actId="14734"/>
          <ac:graphicFrameMkLst>
            <pc:docMk/>
            <pc:sldMk cId="644804706" sldId="2147377561"/>
            <ac:graphicFrameMk id="8" creationId="{0128AA5C-9589-7069-B177-45C3CE333D57}"/>
          </ac:graphicFrameMkLst>
        </pc:graphicFrameChg>
      </pc:sldChg>
      <pc:sldChg chg="addSp delSp modSp new mod ord">
        <pc:chgData name="Holly Jalota" userId="151c0755-ebdb-4543-b130-909b4e7f85d6" providerId="ADAL" clId="{942DC373-8B79-474E-9EF6-682153E52446}" dt="2024-04-10T12:33:40.233" v="178475" actId="948"/>
        <pc:sldMkLst>
          <pc:docMk/>
          <pc:sldMk cId="2009145683" sldId="2147377562"/>
        </pc:sldMkLst>
        <pc:spChg chg="mod">
          <ac:chgData name="Holly Jalota" userId="151c0755-ebdb-4543-b130-909b4e7f85d6" providerId="ADAL" clId="{942DC373-8B79-474E-9EF6-682153E52446}" dt="2024-04-09T10:52:55.852" v="175649" actId="20577"/>
          <ac:spMkLst>
            <pc:docMk/>
            <pc:sldMk cId="2009145683" sldId="2147377562"/>
            <ac:spMk id="2" creationId="{019F4E1D-47B4-75D7-0DCE-E8396A19AE63}"/>
          </ac:spMkLst>
        </pc:spChg>
        <pc:spChg chg="mod">
          <ac:chgData name="Holly Jalota" userId="151c0755-ebdb-4543-b130-909b4e7f85d6" providerId="ADAL" clId="{942DC373-8B79-474E-9EF6-682153E52446}" dt="2024-04-09T10:55:50.082" v="176152" actId="20577"/>
          <ac:spMkLst>
            <pc:docMk/>
            <pc:sldMk cId="2009145683" sldId="2147377562"/>
            <ac:spMk id="4" creationId="{7624F823-C4BD-F275-EB59-4E6653FE8092}"/>
          </ac:spMkLst>
        </pc:spChg>
        <pc:spChg chg="add del mod replST">
          <ac:chgData name="Holly Jalota" userId="151c0755-ebdb-4543-b130-909b4e7f85d6" providerId="ADAL" clId="{942DC373-8B79-474E-9EF6-682153E52446}" dt="2024-04-09T10:50:54.196" v="172373"/>
          <ac:spMkLst>
            <pc:docMk/>
            <pc:sldMk cId="2009145683" sldId="2147377562"/>
            <ac:spMk id="5" creationId="{6501BB46-20DF-F4C9-1718-423F47E03AD6}"/>
          </ac:spMkLst>
        </pc:spChg>
        <pc:spChg chg="add del mod replST">
          <ac:chgData name="Holly Jalota" userId="151c0755-ebdb-4543-b130-909b4e7f85d6" providerId="ADAL" clId="{942DC373-8B79-474E-9EF6-682153E52446}" dt="2024-04-10T12:33:32.140" v="178198"/>
          <ac:spMkLst>
            <pc:docMk/>
            <pc:sldMk cId="2009145683" sldId="2147377562"/>
            <ac:spMk id="5" creationId="{B17C7ADB-B0A9-8F1F-936D-A099651881FB}"/>
          </ac:spMkLst>
        </pc:spChg>
        <pc:spChg chg="add del mod replST">
          <ac:chgData name="Holly Jalota" userId="151c0755-ebdb-4543-b130-909b4e7f85d6" providerId="ADAL" clId="{942DC373-8B79-474E-9EF6-682153E52446}" dt="2024-04-10T12:33:40.205" v="178450"/>
          <ac:spMkLst>
            <pc:docMk/>
            <pc:sldMk cId="2009145683" sldId="2147377562"/>
            <ac:spMk id="6" creationId="{9508E8B1-B6E8-FF2C-EDAA-B1BAFEF4D06D}"/>
          </ac:spMkLst>
        </pc:spChg>
        <pc:spChg chg="add del mod replST">
          <ac:chgData name="Holly Jalota" userId="151c0755-ebdb-4543-b130-909b4e7f85d6" providerId="ADAL" clId="{942DC373-8B79-474E-9EF6-682153E52446}" dt="2024-04-09T10:51:03.434" v="172655"/>
          <ac:spMkLst>
            <pc:docMk/>
            <pc:sldMk cId="2009145683" sldId="2147377562"/>
            <ac:spMk id="6" creationId="{FF2C01AF-6633-C1E9-8DDF-B4DD3F64295E}"/>
          </ac:spMkLst>
        </pc:spChg>
        <pc:spChg chg="add del mod replST">
          <ac:chgData name="Holly Jalota" userId="151c0755-ebdb-4543-b130-909b4e7f85d6" providerId="ADAL" clId="{942DC373-8B79-474E-9EF6-682153E52446}" dt="2024-04-09T10:51:12.856" v="172934"/>
          <ac:spMkLst>
            <pc:docMk/>
            <pc:sldMk cId="2009145683" sldId="2147377562"/>
            <ac:spMk id="7" creationId="{0F230B4C-06B4-A92D-015E-8198CE4FA276}"/>
          </ac:spMkLst>
        </pc:spChg>
        <pc:spChg chg="add mod replST">
          <ac:chgData name="Holly Jalota" userId="151c0755-ebdb-4543-b130-909b4e7f85d6" providerId="ADAL" clId="{942DC373-8B79-474E-9EF6-682153E52446}" dt="2024-04-10T12:33:40.233" v="178475" actId="948"/>
          <ac:spMkLst>
            <pc:docMk/>
            <pc:sldMk cId="2009145683" sldId="2147377562"/>
            <ac:spMk id="7" creationId="{7702BDB3-2024-4DBA-7661-65BB908015B0}"/>
          </ac:spMkLst>
        </pc:spChg>
        <pc:spChg chg="add del mod replST">
          <ac:chgData name="Holly Jalota" userId="151c0755-ebdb-4543-b130-909b4e7f85d6" providerId="ADAL" clId="{942DC373-8B79-474E-9EF6-682153E52446}" dt="2024-04-09T10:51:34.679" v="173211"/>
          <ac:spMkLst>
            <pc:docMk/>
            <pc:sldMk cId="2009145683" sldId="2147377562"/>
            <ac:spMk id="8" creationId="{51E4435D-8CCA-999A-6326-3228543BE5FA}"/>
          </ac:spMkLst>
        </pc:spChg>
        <pc:spChg chg="add del mod replST">
          <ac:chgData name="Holly Jalota" userId="151c0755-ebdb-4543-b130-909b4e7f85d6" providerId="ADAL" clId="{942DC373-8B79-474E-9EF6-682153E52446}" dt="2024-04-09T10:51:43.867" v="173512"/>
          <ac:spMkLst>
            <pc:docMk/>
            <pc:sldMk cId="2009145683" sldId="2147377562"/>
            <ac:spMk id="9" creationId="{0EC81F76-F2D5-DDF7-E619-77283FEA23F6}"/>
          </ac:spMkLst>
        </pc:spChg>
        <pc:spChg chg="add del mod replST">
          <ac:chgData name="Holly Jalota" userId="151c0755-ebdb-4543-b130-909b4e7f85d6" providerId="ADAL" clId="{942DC373-8B79-474E-9EF6-682153E52446}" dt="2024-04-09T10:51:53.015" v="173789"/>
          <ac:spMkLst>
            <pc:docMk/>
            <pc:sldMk cId="2009145683" sldId="2147377562"/>
            <ac:spMk id="10" creationId="{AC8BB8DF-8439-1018-7667-B295559E7652}"/>
          </ac:spMkLst>
        </pc:spChg>
        <pc:spChg chg="add del mod replST">
          <ac:chgData name="Holly Jalota" userId="151c0755-ebdb-4543-b130-909b4e7f85d6" providerId="ADAL" clId="{942DC373-8B79-474E-9EF6-682153E52446}" dt="2024-04-09T10:52:02.339" v="174087"/>
          <ac:spMkLst>
            <pc:docMk/>
            <pc:sldMk cId="2009145683" sldId="2147377562"/>
            <ac:spMk id="11" creationId="{40986190-1677-60DA-49BF-C8DD371BB4EC}"/>
          </ac:spMkLst>
        </pc:spChg>
        <pc:spChg chg="add del mod replST">
          <ac:chgData name="Holly Jalota" userId="151c0755-ebdb-4543-b130-909b4e7f85d6" providerId="ADAL" clId="{942DC373-8B79-474E-9EF6-682153E52446}" dt="2024-04-09T10:52:11.651" v="174358"/>
          <ac:spMkLst>
            <pc:docMk/>
            <pc:sldMk cId="2009145683" sldId="2147377562"/>
            <ac:spMk id="12" creationId="{E87953D4-76DE-ADA6-A65F-F2BDD82BFAEB}"/>
          </ac:spMkLst>
        </pc:spChg>
        <pc:spChg chg="add del mod replST">
          <ac:chgData name="Holly Jalota" userId="151c0755-ebdb-4543-b130-909b4e7f85d6" providerId="ADAL" clId="{942DC373-8B79-474E-9EF6-682153E52446}" dt="2024-04-09T10:52:21.293" v="174653"/>
          <ac:spMkLst>
            <pc:docMk/>
            <pc:sldMk cId="2009145683" sldId="2147377562"/>
            <ac:spMk id="13" creationId="{5D5388BB-9669-D8C4-EAFA-2D4CE0C2D3DE}"/>
          </ac:spMkLst>
        </pc:spChg>
        <pc:spChg chg="add del mod replST">
          <ac:chgData name="Holly Jalota" userId="151c0755-ebdb-4543-b130-909b4e7f85d6" providerId="ADAL" clId="{942DC373-8B79-474E-9EF6-682153E52446}" dt="2024-04-09T10:52:31.152" v="174908"/>
          <ac:spMkLst>
            <pc:docMk/>
            <pc:sldMk cId="2009145683" sldId="2147377562"/>
            <ac:spMk id="14" creationId="{4B6680CD-C4AF-E960-CFE8-239B7A4126D8}"/>
          </ac:spMkLst>
        </pc:spChg>
        <pc:spChg chg="add del mod replST">
          <ac:chgData name="Holly Jalota" userId="151c0755-ebdb-4543-b130-909b4e7f85d6" providerId="ADAL" clId="{942DC373-8B79-474E-9EF6-682153E52446}" dt="2024-04-09T10:52:40.329" v="175161"/>
          <ac:spMkLst>
            <pc:docMk/>
            <pc:sldMk cId="2009145683" sldId="2147377562"/>
            <ac:spMk id="15" creationId="{93348409-7601-B7F4-D2C3-843D45EE6C24}"/>
          </ac:spMkLst>
        </pc:spChg>
        <pc:spChg chg="add del mod replST">
          <ac:chgData name="Holly Jalota" userId="151c0755-ebdb-4543-b130-909b4e7f85d6" providerId="ADAL" clId="{942DC373-8B79-474E-9EF6-682153E52446}" dt="2024-04-09T10:52:49.539" v="175417"/>
          <ac:spMkLst>
            <pc:docMk/>
            <pc:sldMk cId="2009145683" sldId="2147377562"/>
            <ac:spMk id="16" creationId="{129DB1DA-7E64-9EFF-16E1-F8F349189157}"/>
          </ac:spMkLst>
        </pc:spChg>
        <pc:spChg chg="add del mod replST">
          <ac:chgData name="Holly Jalota" userId="151c0755-ebdb-4543-b130-909b4e7f85d6" providerId="ADAL" clId="{942DC373-8B79-474E-9EF6-682153E52446}" dt="2024-04-09T10:52:58.743" v="175685"/>
          <ac:spMkLst>
            <pc:docMk/>
            <pc:sldMk cId="2009145683" sldId="2147377562"/>
            <ac:spMk id="17" creationId="{E615CA84-258D-6FD7-AB85-CCFC4635522C}"/>
          </ac:spMkLst>
        </pc:spChg>
        <pc:spChg chg="add del mod replST">
          <ac:chgData name="Holly Jalota" userId="151c0755-ebdb-4543-b130-909b4e7f85d6" providerId="ADAL" clId="{942DC373-8B79-474E-9EF6-682153E52446}" dt="2024-04-09T10:53:26.030" v="175937"/>
          <ac:spMkLst>
            <pc:docMk/>
            <pc:sldMk cId="2009145683" sldId="2147377562"/>
            <ac:spMk id="18" creationId="{C8C3CB3E-593B-FB5A-C460-3F7AC41503BD}"/>
          </ac:spMkLst>
        </pc:spChg>
        <pc:spChg chg="add del mod replST">
          <ac:chgData name="Holly Jalota" userId="151c0755-ebdb-4543-b130-909b4e7f85d6" providerId="ADAL" clId="{942DC373-8B79-474E-9EF6-682153E52446}" dt="2024-04-09T10:56:00.810" v="176188"/>
          <ac:spMkLst>
            <pc:docMk/>
            <pc:sldMk cId="2009145683" sldId="2147377562"/>
            <ac:spMk id="19" creationId="{03904D88-1345-1501-800B-2D31D730DC93}"/>
          </ac:spMkLst>
        </pc:spChg>
        <pc:spChg chg="add del mod replST">
          <ac:chgData name="Holly Jalota" userId="151c0755-ebdb-4543-b130-909b4e7f85d6" providerId="ADAL" clId="{942DC373-8B79-474E-9EF6-682153E52446}" dt="2024-04-09T11:16:49.626" v="176446"/>
          <ac:spMkLst>
            <pc:docMk/>
            <pc:sldMk cId="2009145683" sldId="2147377562"/>
            <ac:spMk id="20" creationId="{C7F32FFC-7133-6F2D-0030-0030A3E91BF8}"/>
          </ac:spMkLst>
        </pc:spChg>
        <pc:spChg chg="add del mod replST">
          <ac:chgData name="Holly Jalota" userId="151c0755-ebdb-4543-b130-909b4e7f85d6" providerId="ADAL" clId="{942DC373-8B79-474E-9EF6-682153E52446}" dt="2024-04-09T11:17:08.351" v="177136"/>
          <ac:spMkLst>
            <pc:docMk/>
            <pc:sldMk cId="2009145683" sldId="2147377562"/>
            <ac:spMk id="21" creationId="{DDBB9618-6116-D206-96B0-3588EB743C02}"/>
          </ac:spMkLst>
        </pc:spChg>
        <pc:spChg chg="add mod replST delST">
          <ac:chgData name="Holly Jalota" userId="151c0755-ebdb-4543-b130-909b4e7f85d6" providerId="ADAL" clId="{942DC373-8B79-474E-9EF6-682153E52446}" dt="2024-04-09T11:17:00.785" v="177070" actId="20577"/>
          <ac:spMkLst>
            <pc:docMk/>
            <pc:sldMk cId="2009145683" sldId="2147377562"/>
            <ac:spMk id="22" creationId="{E7A0CDFC-C494-E2C3-71D7-A7F8786B1B56}"/>
          </ac:spMkLst>
        </pc:spChg>
        <pc:spChg chg="add del mod replST">
          <ac:chgData name="Holly Jalota" userId="151c0755-ebdb-4543-b130-909b4e7f85d6" providerId="ADAL" clId="{942DC373-8B79-474E-9EF6-682153E52446}" dt="2024-04-09T11:51:55.963" v="177427"/>
          <ac:spMkLst>
            <pc:docMk/>
            <pc:sldMk cId="2009145683" sldId="2147377562"/>
            <ac:spMk id="23" creationId="{2D34C45E-C607-2AA2-0023-96AA038610F3}"/>
          </ac:spMkLst>
        </pc:spChg>
        <pc:spChg chg="add del mod replST">
          <ac:chgData name="Holly Jalota" userId="151c0755-ebdb-4543-b130-909b4e7f85d6" providerId="ADAL" clId="{942DC373-8B79-474E-9EF6-682153E52446}" dt="2024-04-09T11:58:59.532" v="177677"/>
          <ac:spMkLst>
            <pc:docMk/>
            <pc:sldMk cId="2009145683" sldId="2147377562"/>
            <ac:spMk id="24" creationId="{38104F1E-53C0-F050-48FC-3FDE663B3C1B}"/>
          </ac:spMkLst>
        </pc:spChg>
        <pc:spChg chg="add del mod replST">
          <ac:chgData name="Holly Jalota" userId="151c0755-ebdb-4543-b130-909b4e7f85d6" providerId="ADAL" clId="{942DC373-8B79-474E-9EF6-682153E52446}" dt="2024-04-10T12:33:22.550" v="177945"/>
          <ac:spMkLst>
            <pc:docMk/>
            <pc:sldMk cId="2009145683" sldId="2147377562"/>
            <ac:spMk id="25" creationId="{0702AB7E-3D66-CB87-F7C4-7FA371D4CE46}"/>
          </ac:spMkLst>
        </pc:spChg>
      </pc:sldChg>
      <pc:sldChg chg="addSp modSp new del mod">
        <pc:chgData name="Holly Jalota" userId="151c0755-ebdb-4543-b130-909b4e7f85d6" providerId="ADAL" clId="{942DC373-8B79-474E-9EF6-682153E52446}" dt="2024-04-09T10:50:48.297" v="172302" actId="680"/>
        <pc:sldMkLst>
          <pc:docMk/>
          <pc:sldMk cId="3929395150" sldId="2147377562"/>
        </pc:sldMkLst>
        <pc:spChg chg="add mod replST delST">
          <ac:chgData name="Holly Jalota" userId="151c0755-ebdb-4543-b130-909b4e7f85d6" providerId="ADAL" clId="{942DC373-8B79-474E-9EF6-682153E52446}" dt="2024-04-09T10:50:46.565" v="172301"/>
          <ac:spMkLst>
            <pc:docMk/>
            <pc:sldMk cId="3929395150" sldId="2147377562"/>
            <ac:spMk id="2" creationId="{8200F5E2-6B81-55EF-DA7E-06B760014A72}"/>
          </ac:spMkLst>
        </pc:spChg>
      </pc:sldChg>
      <pc:sldMasterChg chg="addSp delSp modSp mod">
        <pc:chgData name="Holly Jalota" userId="151c0755-ebdb-4543-b130-909b4e7f85d6" providerId="ADAL" clId="{942DC373-8B79-474E-9EF6-682153E52446}" dt="2024-04-02T13:36:40.700" v="12502" actId="20577"/>
        <pc:sldMasterMkLst>
          <pc:docMk/>
          <pc:sldMasterMk cId="0" sldId="2147483660"/>
        </pc:sldMasterMkLst>
        <pc:spChg chg="add del mod">
          <ac:chgData name="Holly Jalota" userId="151c0755-ebdb-4543-b130-909b4e7f85d6" providerId="ADAL" clId="{942DC373-8B79-474E-9EF6-682153E52446}" dt="2024-04-02T13:36:40.700" v="12502" actId="20577"/>
          <ac:spMkLst>
            <pc:docMk/>
            <pc:sldMasterMk cId="0" sldId="2147483660"/>
            <ac:spMk id="3" creationId="{27C99218-8106-247B-F36B-39CF7E0ADE52}"/>
          </ac:spMkLst>
        </pc:spChg>
      </pc:sldMasterChg>
      <pc:sldMasterChg chg="modSp mod">
        <pc:chgData name="Holly Jalota" userId="151c0755-ebdb-4543-b130-909b4e7f85d6" providerId="ADAL" clId="{942DC373-8B79-474E-9EF6-682153E52446}" dt="2024-04-02T13:36:48.204" v="12837" actId="20577"/>
        <pc:sldMasterMkLst>
          <pc:docMk/>
          <pc:sldMasterMk cId="0" sldId="2147483662"/>
        </pc:sldMasterMkLst>
        <pc:spChg chg="mod">
          <ac:chgData name="Holly Jalota" userId="151c0755-ebdb-4543-b130-909b4e7f85d6" providerId="ADAL" clId="{942DC373-8B79-474E-9EF6-682153E52446}" dt="2024-04-02T13:36:48.204" v="12837" actId="20577"/>
          <ac:spMkLst>
            <pc:docMk/>
            <pc:sldMasterMk cId="0" sldId="2147483662"/>
            <ac:spMk id="3" creationId="{3F9D019B-8FC6-A052-EDD5-1C39EE925BC7}"/>
          </ac:spMkLst>
        </pc:spChg>
      </pc:sldMasterChg>
      <pc:sldMasterChg chg="addSp delSp modSp mod">
        <pc:chgData name="Holly Jalota" userId="151c0755-ebdb-4543-b130-909b4e7f85d6" providerId="ADAL" clId="{942DC373-8B79-474E-9EF6-682153E52446}" dt="2024-04-02T13:36:32.676" v="12166" actId="20577"/>
        <pc:sldMasterMkLst>
          <pc:docMk/>
          <pc:sldMasterMk cId="0" sldId="2147483670"/>
        </pc:sldMasterMkLst>
        <pc:spChg chg="add del mod">
          <ac:chgData name="Holly Jalota" userId="151c0755-ebdb-4543-b130-909b4e7f85d6" providerId="ADAL" clId="{942DC373-8B79-474E-9EF6-682153E52446}" dt="2024-04-02T13:36:32.676" v="12166" actId="20577"/>
          <ac:spMkLst>
            <pc:docMk/>
            <pc:sldMasterMk cId="0" sldId="2147483670"/>
            <ac:spMk id="3" creationId="{814891A0-455C-667B-1B10-84377D720818}"/>
          </ac:spMkLst>
        </pc:spChg>
      </pc:sldMasterChg>
    </pc:docChg>
  </pc:docChgLst>
</pc:chgInfo>
</file>

<file path=ppt/handoutMasters/_rels/handoutMaster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ags" Target="../tags/tag1.xml"/><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lvl1pPr>
          </a:lstStyle>
          <a:p>
            <a:fld id="{9B7C3D04-F6DC-4EB5-AC40-1808D4D53B16}" type="slidenum">
              <a:rPr lang="en-GB" altLang="en-US"/>
              <a:pPr/>
              <a:t>‹#›</a:t>
            </a:fld>
            <a:endParaRPr lang="en-GB" altLang="en-US"/>
          </a:p>
        </p:txBody>
      </p:sp>
      <p:sp>
        <p:nvSpPr>
          <p:cNvPr id="3" name="Footer Placeholder 2"/>
          <p:cNvSpPr>
            <a:spLocks noGrp="1"/>
          </p:cNvSpPr>
          <p:nvPr>
            <p:ph type="ftr" sz="quarter" idx="2"/>
            <p:custDataLst>
              <p:tags r:id="rId2"/>
            </p:custDataLst>
          </p:nvPr>
        </p:nvSpPr>
        <p:spPr>
          <a:xfrm>
            <a:off x="0" y="8685213"/>
            <a:ext cx="6858000" cy="457200"/>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rgbClr val="000000"/>
                </a:solidFill>
                <a:latin typeface="Verdana" panose="020B0604030504040204" pitchFamily="34" charset="0"/>
                <a:cs typeface="+mn-cs"/>
              </a:defRPr>
            </a:lvl1pPr>
          </a:lstStyle>
          <a:p>
            <a:pPr algn="ctr"/>
            <a:r>
              <a:rPr lang="en-GB"/>
              <a:t>       
  </a:t>
            </a:r>
          </a:p>
        </p:txBody>
      </p:sp>
    </p:spTree>
    <p:extLst>
      <p:ext uri="{BB962C8B-B14F-4D97-AF65-F5344CB8AC3E}">
        <p14:creationId xmlns:p14="http://schemas.microsoft.com/office/powerpoint/2010/main" val="1069370214"/>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65573058-CF0E-4FFC-A8C9-EE56CEBC424D}" type="slidenum">
              <a:rPr lang="en-GB" altLang="en-US"/>
              <a:pPr/>
              <a:t>‹#›</a:t>
            </a:fld>
            <a:endParaRPr lang="en-GB" altLang="en-US"/>
          </a:p>
        </p:txBody>
      </p:sp>
    </p:spTree>
    <p:extLst>
      <p:ext uri="{BB962C8B-B14F-4D97-AF65-F5344CB8AC3E}">
        <p14:creationId xmlns:p14="http://schemas.microsoft.com/office/powerpoint/2010/main" val="3556772277"/>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5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fld id="{BDA1F82C-D1FA-4725-98EA-FFAAA5BAF7B3}" type="slidenum">
              <a:rPr lang="en-GB" altLang="en-US"/>
              <a:pPr/>
              <a:t>1</a:t>
            </a:fld>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573058-CF0E-4FFC-A8C9-EE56CEBC424D}" type="slidenum">
              <a:rPr lang="en-GB" altLang="en-US" smtClean="0"/>
              <a:pPr/>
              <a:t>2</a:t>
            </a:fld>
            <a:endParaRPr lang="en-GB" altLang="en-US"/>
          </a:p>
        </p:txBody>
      </p:sp>
    </p:spTree>
    <p:extLst>
      <p:ext uri="{BB962C8B-B14F-4D97-AF65-F5344CB8AC3E}">
        <p14:creationId xmlns:p14="http://schemas.microsoft.com/office/powerpoint/2010/main" val="22799257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65573058-CF0E-4FFC-A8C9-EE56CEBC424D}" type="slidenum">
              <a:rPr kumimoji="0" lang="en-GB" altLang="en-US"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1935086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573058-CF0E-4FFC-A8C9-EE56CEBC424D}" type="slidenum">
              <a:rPr lang="en-GB" altLang="en-US" smtClean="0"/>
              <a:pPr/>
              <a:t>4</a:t>
            </a:fld>
            <a:endParaRPr lang="en-GB" altLang="en-US"/>
          </a:p>
        </p:txBody>
      </p:sp>
    </p:spTree>
    <p:extLst>
      <p:ext uri="{BB962C8B-B14F-4D97-AF65-F5344CB8AC3E}">
        <p14:creationId xmlns:p14="http://schemas.microsoft.com/office/powerpoint/2010/main" val="21311892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573058-CF0E-4FFC-A8C9-EE56CEBC424D}" type="slidenum">
              <a:rPr lang="en-GB" altLang="en-US" smtClean="0"/>
              <a:pPr/>
              <a:t>5</a:t>
            </a:fld>
            <a:endParaRPr lang="en-GB" altLang="en-US"/>
          </a:p>
        </p:txBody>
      </p:sp>
    </p:spTree>
    <p:extLst>
      <p:ext uri="{BB962C8B-B14F-4D97-AF65-F5344CB8AC3E}">
        <p14:creationId xmlns:p14="http://schemas.microsoft.com/office/powerpoint/2010/main" val="4023680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573058-CF0E-4FFC-A8C9-EE56CEBC424D}" type="slidenum">
              <a:rPr lang="en-GB" altLang="en-US" smtClean="0"/>
              <a:pPr/>
              <a:t>6</a:t>
            </a:fld>
            <a:endParaRPr lang="en-GB" altLang="en-US"/>
          </a:p>
        </p:txBody>
      </p:sp>
    </p:spTree>
    <p:extLst>
      <p:ext uri="{BB962C8B-B14F-4D97-AF65-F5344CB8AC3E}">
        <p14:creationId xmlns:p14="http://schemas.microsoft.com/office/powerpoint/2010/main" val="3749024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573058-CF0E-4FFC-A8C9-EE56CEBC424D}" type="slidenum">
              <a:rPr lang="en-GB" altLang="en-US" smtClean="0"/>
              <a:pPr/>
              <a:t>7</a:t>
            </a:fld>
            <a:endParaRPr lang="en-GB" altLang="en-US"/>
          </a:p>
        </p:txBody>
      </p:sp>
    </p:spTree>
    <p:extLst>
      <p:ext uri="{BB962C8B-B14F-4D97-AF65-F5344CB8AC3E}">
        <p14:creationId xmlns:p14="http://schemas.microsoft.com/office/powerpoint/2010/main" val="1859735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65573058-CF0E-4FFC-A8C9-EE56CEBC424D}" type="slidenum">
              <a:rPr lang="en-GB" altLang="en-US" smtClean="0"/>
              <a:pPr/>
              <a:t>8</a:t>
            </a:fld>
            <a:endParaRPr lang="en-GB" altLang="en-US"/>
          </a:p>
        </p:txBody>
      </p:sp>
    </p:spTree>
    <p:extLst>
      <p:ext uri="{BB962C8B-B14F-4D97-AF65-F5344CB8AC3E}">
        <p14:creationId xmlns:p14="http://schemas.microsoft.com/office/powerpoint/2010/main" val="27745690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cs typeface="Arial" charset="0"/>
              </a:defRPr>
            </a:lvl1pPr>
            <a:lvl2pPr marL="742950" indent="-285750">
              <a:defRPr>
                <a:solidFill>
                  <a:schemeClr val="tx1"/>
                </a:solidFill>
                <a:latin typeface="Calibri" pitchFamily="34" charset="0"/>
                <a:cs typeface="Arial" charset="0"/>
              </a:defRPr>
            </a:lvl2pPr>
            <a:lvl3pPr marL="1143000" indent="-228600">
              <a:defRPr>
                <a:solidFill>
                  <a:schemeClr val="tx1"/>
                </a:solidFill>
                <a:latin typeface="Calibri" pitchFamily="34" charset="0"/>
                <a:cs typeface="Arial" charset="0"/>
              </a:defRPr>
            </a:lvl3pPr>
            <a:lvl4pPr marL="1600200" indent="-228600">
              <a:defRPr>
                <a:solidFill>
                  <a:schemeClr val="tx1"/>
                </a:solidFill>
                <a:latin typeface="Calibri" pitchFamily="34" charset="0"/>
                <a:cs typeface="Arial" charset="0"/>
              </a:defRPr>
            </a:lvl4pPr>
            <a:lvl5pPr marL="2057400" indent="-22860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fld id="{63DFD0E0-74C1-4C77-BF54-6091053306EE}" type="slidenum">
              <a:rPr lang="en-GB" altLang="en-US"/>
              <a:pPr/>
              <a:t>9</a:t>
            </a:fld>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63352" y="1196752"/>
            <a:ext cx="11497278" cy="3382955"/>
          </a:xfrm>
          <a:prstGeom prst="rect">
            <a:avLst/>
          </a:prstGeom>
        </p:spPr>
        <p:txBody>
          <a:bodyPr/>
          <a:lstStyle>
            <a:lvl1pPr>
              <a:defRPr sz="1800">
                <a:solidFill>
                  <a:srgbClr val="495965"/>
                </a:solidFill>
                <a:latin typeface="Verdana" panose="020B0604030504040204" pitchFamily="34" charset="0"/>
                <a:ea typeface="Verdana" panose="020B0604030504040204" pitchFamily="34" charset="0"/>
                <a:cs typeface="Verdana" panose="020B0604030504040204" pitchFamily="34" charset="0"/>
              </a:defRPr>
            </a:lvl1pPr>
            <a:lvl2pPr>
              <a:defRPr sz="1800">
                <a:solidFill>
                  <a:srgbClr val="495965"/>
                </a:solidFill>
                <a:latin typeface="Verdana" panose="020B0604030504040204" pitchFamily="34" charset="0"/>
                <a:ea typeface="Verdana" panose="020B0604030504040204" pitchFamily="34" charset="0"/>
                <a:cs typeface="Verdana" panose="020B0604030504040204" pitchFamily="34" charset="0"/>
              </a:defRPr>
            </a:lvl2pPr>
            <a:lvl3pPr>
              <a:defRPr sz="1600">
                <a:solidFill>
                  <a:srgbClr val="495965"/>
                </a:solidFill>
                <a:latin typeface="Verdana" panose="020B0604030504040204" pitchFamily="34" charset="0"/>
                <a:ea typeface="Verdana" panose="020B0604030504040204" pitchFamily="34" charset="0"/>
                <a:cs typeface="Verdana" panose="020B0604030504040204" pitchFamily="34" charset="0"/>
              </a:defRPr>
            </a:lvl3pPr>
            <a:lvl4pPr>
              <a:defRPr sz="1600">
                <a:solidFill>
                  <a:srgbClr val="495965"/>
                </a:solidFill>
                <a:latin typeface="Verdana" panose="020B0604030504040204" pitchFamily="34" charset="0"/>
                <a:ea typeface="Verdana" panose="020B0604030504040204" pitchFamily="34" charset="0"/>
                <a:cs typeface="Verdana" panose="020B0604030504040204" pitchFamily="34" charset="0"/>
              </a:defRPr>
            </a:lvl4pPr>
            <a:lvl5pPr>
              <a:defRPr sz="1600">
                <a:solidFill>
                  <a:srgbClr val="495965"/>
                </a:solidFill>
                <a:latin typeface="Verdana" panose="020B0604030504040204" pitchFamily="34" charset="0"/>
                <a:ea typeface="Verdana" panose="020B0604030504040204" pitchFamily="34" charset="0"/>
                <a:cs typeface="Verdana" panose="020B060403050404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5">
            <a:extLst>
              <a:ext uri="{FF2B5EF4-FFF2-40B4-BE49-F238E27FC236}">
                <a16:creationId xmlns:a16="http://schemas.microsoft.com/office/drawing/2014/main" id="{F3779063-46DA-7342-B97D-58A965EE6D99}"/>
              </a:ext>
            </a:extLst>
          </p:cNvPr>
          <p:cNvSpPr>
            <a:spLocks noGrp="1"/>
          </p:cNvSpPr>
          <p:nvPr>
            <p:ph type="sldNum" sz="quarter" idx="4"/>
          </p:nvPr>
        </p:nvSpPr>
        <p:spPr>
          <a:xfrm>
            <a:off x="11604128" y="6525345"/>
            <a:ext cx="2844800" cy="268139"/>
          </a:xfrm>
          <a:prstGeom prst="rect">
            <a:avLst/>
          </a:prstGeom>
        </p:spPr>
        <p:txBody>
          <a:bodyPr/>
          <a:lstStyle>
            <a:lvl1pPr>
              <a:defRPr sz="90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fld id="{2D0DF9ED-8BA0-410B-84D1-2D8774E69E9E}" type="slidenum">
              <a:rPr lang="en-GB" altLang="en-US" smtClean="0"/>
              <a:pPr/>
              <a:t>‹#›</a:t>
            </a:fld>
            <a:endParaRPr lang="en-GB" altLang="en-US"/>
          </a:p>
        </p:txBody>
      </p:sp>
      <p:sp>
        <p:nvSpPr>
          <p:cNvPr id="11" name="Title 1"/>
          <p:cNvSpPr>
            <a:spLocks noGrp="1"/>
          </p:cNvSpPr>
          <p:nvPr>
            <p:ph type="title" hasCustomPrompt="1"/>
          </p:nvPr>
        </p:nvSpPr>
        <p:spPr>
          <a:xfrm>
            <a:off x="3435393" y="-819472"/>
            <a:ext cx="8160907" cy="288032"/>
          </a:xfrm>
          <a:prstGeom prst="rect">
            <a:avLst/>
          </a:prstGeom>
        </p:spPr>
        <p:txBody>
          <a:bodyPr tIns="72000"/>
          <a:lstStyle>
            <a:lvl1pPr algn="r">
              <a:defRPr sz="1350" b="1" baseline="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r>
              <a:rPr lang="en-US"/>
              <a:t>Slide content</a:t>
            </a:r>
            <a:endParaRPr lang="en-GB"/>
          </a:p>
        </p:txBody>
      </p:sp>
      <p:sp>
        <p:nvSpPr>
          <p:cNvPr id="2" name="Rectangle 1"/>
          <p:cNvSpPr/>
          <p:nvPr userDrawn="1"/>
        </p:nvSpPr>
        <p:spPr>
          <a:xfrm>
            <a:off x="4751851" y="318202"/>
            <a:ext cx="7008779" cy="300082"/>
          </a:xfrm>
          <a:prstGeom prst="rect">
            <a:avLst/>
          </a:prstGeom>
        </p:spPr>
        <p:txBody>
          <a:bodyPr wrap="square">
            <a:spAutoFit/>
          </a:bodyPr>
          <a:lstStyle/>
          <a:p>
            <a:pPr algn="r"/>
            <a:r>
              <a:rPr lang="en-GB" sz="1350" b="1">
                <a:solidFill>
                  <a:srgbClr val="495965"/>
                </a:solidFill>
                <a:latin typeface="Verdana" panose="020B0604030504040204" pitchFamily="34" charset="0"/>
                <a:ea typeface="Verdana" panose="020B0604030504040204" pitchFamily="34" charset="0"/>
                <a:cs typeface="Verdana" panose="020B0604030504040204" pitchFamily="34" charset="0"/>
              </a:rPr>
              <a:t>Place title here, do not move the position of this box</a:t>
            </a:r>
          </a:p>
        </p:txBody>
      </p:sp>
    </p:spTree>
    <p:extLst>
      <p:ext uri="{BB962C8B-B14F-4D97-AF65-F5344CB8AC3E}">
        <p14:creationId xmlns:p14="http://schemas.microsoft.com/office/powerpoint/2010/main" val="4193644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83766" y="288000"/>
            <a:ext cx="7996469" cy="288032"/>
          </a:xfrm>
          <a:prstGeom prst="rect">
            <a:avLst/>
          </a:prstGeom>
        </p:spPr>
        <p:txBody>
          <a:bodyPr/>
          <a:lstStyle>
            <a:lvl1pPr algn="r">
              <a:defRPr sz="1350" b="1" baseline="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r>
              <a:rPr lang="en-US"/>
              <a:t>Place title here, please do not move the position of this box</a:t>
            </a:r>
            <a:endParaRPr lang="en-GB"/>
          </a:p>
        </p:txBody>
      </p:sp>
      <p:sp>
        <p:nvSpPr>
          <p:cNvPr id="4" name="Slide Number Placeholder 5">
            <a:extLst>
              <a:ext uri="{FF2B5EF4-FFF2-40B4-BE49-F238E27FC236}">
                <a16:creationId xmlns:a16="http://schemas.microsoft.com/office/drawing/2014/main" id="{49EB0159-7AC8-4246-BB9E-B60FC531E7A2}"/>
              </a:ext>
            </a:extLst>
          </p:cNvPr>
          <p:cNvSpPr>
            <a:spLocks noGrp="1"/>
          </p:cNvSpPr>
          <p:nvPr>
            <p:ph type="sldNum" sz="quarter" idx="4"/>
          </p:nvPr>
        </p:nvSpPr>
        <p:spPr>
          <a:xfrm>
            <a:off x="11604128" y="6525345"/>
            <a:ext cx="2844800" cy="268139"/>
          </a:xfrm>
          <a:prstGeom prst="rect">
            <a:avLst/>
          </a:prstGeom>
        </p:spPr>
        <p:txBody>
          <a:bodyPr/>
          <a:lstStyle>
            <a:lvl1pPr>
              <a:defRPr sz="90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fld id="{2D0DF9ED-8BA0-410B-84D1-2D8774E69E9E}" type="slidenum">
              <a:rPr lang="en-GB" altLang="en-US" smtClean="0"/>
              <a:pPr/>
              <a:t>‹#›</a:t>
            </a:fld>
            <a:endParaRPr lang="en-GB" altLang="en-US"/>
          </a:p>
        </p:txBody>
      </p:sp>
      <p:sp>
        <p:nvSpPr>
          <p:cNvPr id="10" name="Content Placeholder 2"/>
          <p:cNvSpPr>
            <a:spLocks noGrp="1"/>
          </p:cNvSpPr>
          <p:nvPr>
            <p:ph idx="1" hasCustomPrompt="1"/>
          </p:nvPr>
        </p:nvSpPr>
        <p:spPr>
          <a:xfrm>
            <a:off x="263351" y="1196752"/>
            <a:ext cx="11716883" cy="3382955"/>
          </a:xfrm>
          <a:prstGeom prst="rect">
            <a:avLst/>
          </a:prstGeom>
        </p:spPr>
        <p:txBody>
          <a:bodyPr/>
          <a:lstStyle>
            <a:lvl1pPr marL="0" indent="0">
              <a:buNone/>
              <a:defRPr sz="1800">
                <a:solidFill>
                  <a:srgbClr val="495965"/>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latin typeface="Verdana" panose="020B0604030504040204" pitchFamily="34" charset="0"/>
                <a:ea typeface="Verdana" panose="020B0604030504040204" pitchFamily="34" charset="0"/>
                <a:cs typeface="Verdana" panose="020B0604030504040204" pitchFamily="34" charset="0"/>
              </a:defRPr>
            </a:lvl2pPr>
            <a:lvl3pPr marL="914400" indent="0">
              <a:buNone/>
              <a:defRPr>
                <a:latin typeface="Verdana" panose="020B0604030504040204" pitchFamily="34" charset="0"/>
                <a:ea typeface="Verdana" panose="020B0604030504040204" pitchFamily="34" charset="0"/>
                <a:cs typeface="Verdana" panose="020B0604030504040204" pitchFamily="34" charset="0"/>
              </a:defRPr>
            </a:lvl3pPr>
            <a:lvl4pPr marL="1371600" indent="0">
              <a:buNone/>
              <a:defRPr>
                <a:latin typeface="Verdana" panose="020B0604030504040204" pitchFamily="34" charset="0"/>
                <a:ea typeface="Verdana" panose="020B0604030504040204" pitchFamily="34" charset="0"/>
                <a:cs typeface="Verdana" panose="020B0604030504040204" pitchFamily="34" charset="0"/>
              </a:defRPr>
            </a:lvl4pPr>
            <a:lvl5pPr marL="1828800" indent="0">
              <a:buNone/>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Add text here…</a:t>
            </a:r>
          </a:p>
        </p:txBody>
      </p:sp>
    </p:spTree>
    <p:extLst>
      <p:ext uri="{BB962C8B-B14F-4D97-AF65-F5344CB8AC3E}">
        <p14:creationId xmlns:p14="http://schemas.microsoft.com/office/powerpoint/2010/main" val="155620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87755" y="288000"/>
            <a:ext cx="8115333" cy="288032"/>
          </a:xfrm>
          <a:prstGeom prst="rect">
            <a:avLst/>
          </a:prstGeom>
        </p:spPr>
        <p:txBody>
          <a:bodyPr/>
          <a:lstStyle>
            <a:lvl1pPr algn="r">
              <a:defRPr sz="1350" b="1" baseline="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r>
              <a:rPr lang="en-US"/>
              <a:t>Place title, please do not move the position of this box</a:t>
            </a:r>
            <a:endParaRPr lang="en-GB"/>
          </a:p>
        </p:txBody>
      </p:sp>
      <p:sp>
        <p:nvSpPr>
          <p:cNvPr id="3" name="Slide Number Placeholder 2"/>
          <p:cNvSpPr>
            <a:spLocks noGrp="1"/>
          </p:cNvSpPr>
          <p:nvPr>
            <p:ph type="sldNum" sz="quarter" idx="10"/>
          </p:nvPr>
        </p:nvSpPr>
        <p:spPr/>
        <p:txBody>
          <a:bodyPr/>
          <a:lstStyle/>
          <a:p>
            <a:fld id="{2D0DF9ED-8BA0-410B-84D1-2D8774E69E9E}" type="slidenum">
              <a:rPr lang="en-GB" altLang="en-US" smtClean="0"/>
              <a:pPr/>
              <a:t>‹#›</a:t>
            </a:fld>
            <a:endParaRPr lang="en-GB" altLang="en-US"/>
          </a:p>
        </p:txBody>
      </p:sp>
      <p:sp>
        <p:nvSpPr>
          <p:cNvPr id="4" name="Content Placeholder 2"/>
          <p:cNvSpPr>
            <a:spLocks noGrp="1"/>
          </p:cNvSpPr>
          <p:nvPr>
            <p:ph idx="1" hasCustomPrompt="1"/>
          </p:nvPr>
        </p:nvSpPr>
        <p:spPr>
          <a:xfrm>
            <a:off x="263352" y="1268760"/>
            <a:ext cx="11739736" cy="3382955"/>
          </a:xfrm>
          <a:prstGeom prst="rect">
            <a:avLst/>
          </a:prstGeom>
        </p:spPr>
        <p:txBody>
          <a:bodyPr/>
          <a:lstStyle>
            <a:lvl1pPr marL="0" indent="0">
              <a:buNone/>
              <a:defRPr sz="1800">
                <a:solidFill>
                  <a:srgbClr val="495965"/>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latin typeface="Verdana" panose="020B0604030504040204" pitchFamily="34" charset="0"/>
                <a:ea typeface="Verdana" panose="020B0604030504040204" pitchFamily="34" charset="0"/>
                <a:cs typeface="Verdana" panose="020B0604030504040204" pitchFamily="34" charset="0"/>
              </a:defRPr>
            </a:lvl2pPr>
            <a:lvl3pPr marL="914400" indent="0">
              <a:buNone/>
              <a:defRPr>
                <a:latin typeface="Verdana" panose="020B0604030504040204" pitchFamily="34" charset="0"/>
                <a:ea typeface="Verdana" panose="020B0604030504040204" pitchFamily="34" charset="0"/>
                <a:cs typeface="Verdana" panose="020B0604030504040204" pitchFamily="34" charset="0"/>
              </a:defRPr>
            </a:lvl3pPr>
            <a:lvl4pPr marL="1371600" indent="0">
              <a:buNone/>
              <a:defRPr>
                <a:latin typeface="Verdana" panose="020B0604030504040204" pitchFamily="34" charset="0"/>
                <a:ea typeface="Verdana" panose="020B0604030504040204" pitchFamily="34" charset="0"/>
                <a:cs typeface="Verdana" panose="020B0604030504040204" pitchFamily="34" charset="0"/>
              </a:defRPr>
            </a:lvl4pPr>
            <a:lvl5pPr marL="1828800" indent="0">
              <a:buNone/>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Add text here…</a:t>
            </a:r>
          </a:p>
        </p:txBody>
      </p:sp>
    </p:spTree>
    <p:extLst>
      <p:ext uri="{BB962C8B-B14F-4D97-AF65-F5344CB8AC3E}">
        <p14:creationId xmlns:p14="http://schemas.microsoft.com/office/powerpoint/2010/main" val="432316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983766" y="288000"/>
            <a:ext cx="7996469" cy="288032"/>
          </a:xfrm>
          <a:prstGeom prst="rect">
            <a:avLst/>
          </a:prstGeom>
        </p:spPr>
        <p:txBody>
          <a:bodyPr/>
          <a:lstStyle>
            <a:lvl1pPr algn="r">
              <a:defRPr sz="1350" b="1" baseline="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r>
              <a:rPr lang="en-US"/>
              <a:t>Place title here, please do not move the position of this box</a:t>
            </a:r>
            <a:endParaRPr lang="en-GB"/>
          </a:p>
        </p:txBody>
      </p:sp>
      <p:sp>
        <p:nvSpPr>
          <p:cNvPr id="4" name="Slide Number Placeholder 5">
            <a:extLst>
              <a:ext uri="{FF2B5EF4-FFF2-40B4-BE49-F238E27FC236}">
                <a16:creationId xmlns:a16="http://schemas.microsoft.com/office/drawing/2014/main" id="{49EB0159-7AC8-4246-BB9E-B60FC531E7A2}"/>
              </a:ext>
            </a:extLst>
          </p:cNvPr>
          <p:cNvSpPr>
            <a:spLocks noGrp="1"/>
          </p:cNvSpPr>
          <p:nvPr>
            <p:ph type="sldNum" sz="quarter" idx="4"/>
          </p:nvPr>
        </p:nvSpPr>
        <p:spPr>
          <a:xfrm>
            <a:off x="11604128" y="6525345"/>
            <a:ext cx="2844800" cy="268139"/>
          </a:xfrm>
          <a:prstGeom prst="rect">
            <a:avLst/>
          </a:prstGeom>
        </p:spPr>
        <p:txBody>
          <a:bodyPr/>
          <a:lstStyle>
            <a:lvl1pPr>
              <a:defRPr sz="90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fld id="{2D0DF9ED-8BA0-410B-84D1-2D8774E69E9E}" type="slidenum">
              <a:rPr lang="en-GB" altLang="en-US" smtClean="0"/>
              <a:pPr/>
              <a:t>‹#›</a:t>
            </a:fld>
            <a:endParaRPr lang="en-GB" altLang="en-US"/>
          </a:p>
        </p:txBody>
      </p:sp>
      <p:sp>
        <p:nvSpPr>
          <p:cNvPr id="10" name="Content Placeholder 2"/>
          <p:cNvSpPr>
            <a:spLocks noGrp="1"/>
          </p:cNvSpPr>
          <p:nvPr>
            <p:ph idx="1" hasCustomPrompt="1"/>
          </p:nvPr>
        </p:nvSpPr>
        <p:spPr>
          <a:xfrm>
            <a:off x="527381" y="1556793"/>
            <a:ext cx="10972800" cy="3382955"/>
          </a:xfrm>
          <a:prstGeom prst="rect">
            <a:avLst/>
          </a:prstGeom>
        </p:spPr>
        <p:txBody>
          <a:bodyPr/>
          <a:lstStyle>
            <a:lvl1pPr marL="0" indent="0">
              <a:buNone/>
              <a:defRPr sz="2800">
                <a:solidFill>
                  <a:srgbClr val="495965"/>
                </a:solidFill>
                <a:latin typeface="Verdana" panose="020B0604030504040204" pitchFamily="34" charset="0"/>
                <a:ea typeface="Verdana" panose="020B0604030504040204" pitchFamily="34" charset="0"/>
                <a:cs typeface="Verdana" panose="020B0604030504040204" pitchFamily="34" charset="0"/>
              </a:defRPr>
            </a:lvl1pPr>
            <a:lvl2pPr marL="457200" indent="0">
              <a:buNone/>
              <a:defRPr>
                <a:latin typeface="Verdana" panose="020B0604030504040204" pitchFamily="34" charset="0"/>
                <a:ea typeface="Verdana" panose="020B0604030504040204" pitchFamily="34" charset="0"/>
                <a:cs typeface="Verdana" panose="020B0604030504040204" pitchFamily="34" charset="0"/>
              </a:defRPr>
            </a:lvl2pPr>
            <a:lvl3pPr marL="914400" indent="0">
              <a:buNone/>
              <a:defRPr>
                <a:latin typeface="Verdana" panose="020B0604030504040204" pitchFamily="34" charset="0"/>
                <a:ea typeface="Verdana" panose="020B0604030504040204" pitchFamily="34" charset="0"/>
                <a:cs typeface="Verdana" panose="020B0604030504040204" pitchFamily="34" charset="0"/>
              </a:defRPr>
            </a:lvl3pPr>
            <a:lvl4pPr marL="1371600" indent="0">
              <a:buNone/>
              <a:defRPr>
                <a:latin typeface="Verdana" panose="020B0604030504040204" pitchFamily="34" charset="0"/>
                <a:ea typeface="Verdana" panose="020B0604030504040204" pitchFamily="34" charset="0"/>
                <a:cs typeface="Verdana" panose="020B0604030504040204" pitchFamily="34" charset="0"/>
              </a:defRPr>
            </a:lvl4pPr>
            <a:lvl5pPr marL="1828800" indent="0">
              <a:buNone/>
              <a:defRPr>
                <a:latin typeface="Verdana" panose="020B0604030504040204" pitchFamily="34" charset="0"/>
                <a:ea typeface="Verdana" panose="020B0604030504040204" pitchFamily="34" charset="0"/>
                <a:cs typeface="Verdana" panose="020B0604030504040204" pitchFamily="34" charset="0"/>
              </a:defRPr>
            </a:lvl5pPr>
          </a:lstStyle>
          <a:p>
            <a:pPr lvl="0"/>
            <a:r>
              <a:rPr lang="en-US"/>
              <a:t>Add text here…</a:t>
            </a:r>
          </a:p>
        </p:txBody>
      </p:sp>
    </p:spTree>
    <p:extLst>
      <p:ext uri="{BB962C8B-B14F-4D97-AF65-F5344CB8AC3E}">
        <p14:creationId xmlns:p14="http://schemas.microsoft.com/office/powerpoint/2010/main" val="3660675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8483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6"/>
            <a:ext cx="10515600" cy="1325563"/>
          </a:xfrm>
          <a:prstGeom prst="rect">
            <a:avLst/>
          </a:prstGeom>
        </p:spPr>
        <p:txBody>
          <a:bodyPr/>
          <a:lstStyle/>
          <a:p>
            <a:r>
              <a:rPr lang="en-US"/>
              <a:t>Click to edit Master title style</a:t>
            </a:r>
            <a:endParaRPr lang="en-GB"/>
          </a:p>
        </p:txBody>
      </p:sp>
    </p:spTree>
    <p:extLst>
      <p:ext uri="{BB962C8B-B14F-4D97-AF65-F5344CB8AC3E}">
        <p14:creationId xmlns:p14="http://schemas.microsoft.com/office/powerpoint/2010/main" val="191386971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6">
            <a:lum/>
          </a:blip>
          <a:srcRect/>
          <a:stretch>
            <a:fillRect/>
          </a:stretch>
        </a:blipFill>
        <a:effectLst/>
      </p:bgPr>
    </p:bg>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0B28446E-A796-DF46-B6B8-5B91A3893FB7}"/>
              </a:ext>
            </a:extLst>
          </p:cNvPr>
          <p:cNvSpPr>
            <a:spLocks noGrp="1"/>
          </p:cNvSpPr>
          <p:nvPr>
            <p:ph type="sldNum" sz="quarter" idx="4"/>
          </p:nvPr>
        </p:nvSpPr>
        <p:spPr>
          <a:xfrm>
            <a:off x="11604128" y="6525345"/>
            <a:ext cx="2844800" cy="268139"/>
          </a:xfrm>
          <a:prstGeom prst="rect">
            <a:avLst/>
          </a:prstGeom>
        </p:spPr>
        <p:txBody>
          <a:bodyPr/>
          <a:lstStyle>
            <a:lvl1pPr>
              <a:defRPr sz="900">
                <a:solidFill>
                  <a:srgbClr val="495965"/>
                </a:solidFill>
                <a:latin typeface="Verdana" panose="020B0604030504040204" pitchFamily="34" charset="0"/>
                <a:ea typeface="Verdana" panose="020B0604030504040204" pitchFamily="34" charset="0"/>
                <a:cs typeface="Verdana" panose="020B0604030504040204" pitchFamily="34" charset="0"/>
              </a:defRPr>
            </a:lvl1pPr>
          </a:lstStyle>
          <a:p>
            <a:fld id="{2D0DF9ED-8BA0-410B-84D1-2D8774E69E9E}" type="slidenum">
              <a:rPr lang="en-GB" altLang="en-US" smtClean="0"/>
              <a:pPr/>
              <a:t>‹#›</a:t>
            </a:fld>
            <a:endParaRPr lang="en-GB" altLang="en-US"/>
          </a:p>
        </p:txBody>
      </p:sp>
      <p:sp>
        <p:nvSpPr>
          <p:cNvPr id="3" name="TextBox 2">
            <a:extLst>
              <a:ext uri="{FF2B5EF4-FFF2-40B4-BE49-F238E27FC236}">
                <a16:creationId xmlns:a16="http://schemas.microsoft.com/office/drawing/2014/main" id="{814891A0-455C-667B-1B10-84377D720818}"/>
              </a:ext>
            </a:extLst>
          </p:cNvPr>
          <p:cNvSpPr txBox="1"/>
          <p:nvPr userDrawn="1">
            <p:extLst>
              <p:ext uri="{1162E1C5-73C7-4A58-AE30-91384D911F3F}">
                <p184:classification xmlns:p184="http://schemas.microsoft.com/office/powerpoint/2018/4/main" val="ftr"/>
              </p:ext>
            </p:extLst>
          </p:nvPr>
        </p:nvSpPr>
        <p:spPr>
          <a:xfrm>
            <a:off x="5526088" y="6642100"/>
            <a:ext cx="116840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72" r:id="rId1"/>
    <p:sldLayoutId id="2147483676" r:id="rId2"/>
    <p:sldLayoutId id="2147483685" r:id="rId3"/>
    <p:sldLayoutId id="2147483686" r:id="rId4"/>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C99218-8106-247B-F36B-39CF7E0ADE52}"/>
              </a:ext>
            </a:extLst>
          </p:cNvPr>
          <p:cNvSpPr txBox="1"/>
          <p:nvPr userDrawn="1">
            <p:extLst>
              <p:ext uri="{1162E1C5-73C7-4A58-AE30-91384D911F3F}">
                <p184:classification xmlns:p184="http://schemas.microsoft.com/office/powerpoint/2018/4/main" val="ftr"/>
              </p:ext>
            </p:extLst>
          </p:nvPr>
        </p:nvSpPr>
        <p:spPr>
          <a:xfrm>
            <a:off x="5526088" y="6642100"/>
            <a:ext cx="116840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82" r:id="rId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9D019B-8FC6-A052-EDD5-1C39EE925BC7}"/>
              </a:ext>
            </a:extLst>
          </p:cNvPr>
          <p:cNvSpPr txBox="1"/>
          <p:nvPr>
            <p:extLst>
              <p:ext uri="{1162E1C5-73C7-4A58-AE30-91384D911F3F}">
                <p184:classification xmlns:p184="http://schemas.microsoft.com/office/powerpoint/2018/4/main" val="ftr"/>
              </p:ext>
            </p:extLst>
          </p:nvPr>
        </p:nvSpPr>
        <p:spPr>
          <a:xfrm>
            <a:off x="5526088" y="6642100"/>
            <a:ext cx="116840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cSld>
  <p:clrMap bg1="lt1" tx1="dk1" bg2="lt2" tx2="dk2" accent1="accent1" accent2="accent2" accent3="accent3" accent4="accent4" accent5="accent5" accent6="accent6" hlink="hlink" folHlink="folHlink"/>
  <p:sldLayoutIdLst>
    <p:sldLayoutId id="2147483683" r:id="rId1"/>
  </p:sldLayoutIdLst>
  <p:hf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5.xml"/><Relationship Id="rId1" Type="http://schemas.openxmlformats.org/officeDocument/2006/relationships/tags" Target="../tags/tag2.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hyperlink" Target="https://www.ofgem.gov.uk/publications/non-domestic-best-practice-guide-billing-transparency" TargetMode="External"/><Relationship Id="rId2" Type="http://schemas.openxmlformats.org/officeDocument/2006/relationships/slideLayout" Target="../slideLayouts/slideLayout4.xml"/><Relationship Id="rId1" Type="http://schemas.openxmlformats.org/officeDocument/2006/relationships/tags" Target="../tags/tag4.xml"/><Relationship Id="rId6" Type="http://schemas.openxmlformats.org/officeDocument/2006/relationships/hyperlink" Target="https://www.ofgem.gov.uk/publications/licence-guide-standards-conduct" TargetMode="External"/><Relationship Id="rId5" Type="http://schemas.openxmlformats.org/officeDocument/2006/relationships/hyperlink" Target="https://www.ofgem.gov.uk/sites/default/files/2024-04/Non-Domestic_Market_Review_Impact_Assessment.pdf" TargetMode="External"/><Relationship Id="rId4" Type="http://schemas.openxmlformats.org/officeDocument/2006/relationships/hyperlink" Target="https://www.ofgem.gov.uk/publications/non-domestic-market-review-decision"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6.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112224" y="5805264"/>
            <a:ext cx="3500437" cy="415925"/>
          </a:xfrm>
          <a:prstGeom prst="rect">
            <a:avLst/>
          </a:prstGeom>
          <a:noFill/>
          <a:ln>
            <a:noFill/>
          </a:ln>
        </p:spPr>
        <p:txBody>
          <a:bodyPr>
            <a:spAutoFit/>
          </a:bodyPr>
          <a:lstStyle/>
          <a:p>
            <a:pPr algn="r" eaLnBrk="1" fontAlgn="auto" hangingPunct="1">
              <a:spcBef>
                <a:spcPts val="0"/>
              </a:spcBef>
              <a:spcAft>
                <a:spcPts val="0"/>
              </a:spcAft>
              <a:defRPr/>
            </a:pPr>
            <a:r>
              <a:rPr lang="en-GB" sz="1100" b="1">
                <a:solidFill>
                  <a:schemeClr val="bg1"/>
                </a:solidFill>
                <a:latin typeface="Verdana" pitchFamily="34" charset="0"/>
                <a:ea typeface="Verdana" pitchFamily="34" charset="0"/>
                <a:cs typeface="Verdana" pitchFamily="34" charset="0"/>
              </a:rPr>
              <a:t>Non-Domestic Retail Policy team</a:t>
            </a:r>
          </a:p>
          <a:p>
            <a:pPr algn="r" eaLnBrk="1" fontAlgn="auto" hangingPunct="1">
              <a:spcBef>
                <a:spcPts val="0"/>
              </a:spcBef>
              <a:spcAft>
                <a:spcPts val="0"/>
              </a:spcAft>
              <a:defRPr/>
            </a:pPr>
            <a:r>
              <a:rPr lang="en-GB" sz="1000">
                <a:solidFill>
                  <a:schemeClr val="bg1"/>
                </a:solidFill>
                <a:latin typeface="Verdana" pitchFamily="34" charset="0"/>
                <a:ea typeface="Verdana" pitchFamily="34" charset="0"/>
                <a:cs typeface="Verdana" pitchFamily="34" charset="0"/>
              </a:rPr>
              <a:t>April 2024</a:t>
            </a:r>
          </a:p>
        </p:txBody>
      </p:sp>
      <p:sp>
        <p:nvSpPr>
          <p:cNvPr id="4" name="Title 3"/>
          <p:cNvSpPr>
            <a:spLocks noGrp="1"/>
          </p:cNvSpPr>
          <p:nvPr>
            <p:ph type="title" idx="4294967295"/>
          </p:nvPr>
        </p:nvSpPr>
        <p:spPr>
          <a:xfrm>
            <a:off x="767408" y="1412776"/>
            <a:ext cx="7886700" cy="747713"/>
          </a:xfrm>
          <a:prstGeom prst="rect">
            <a:avLst/>
          </a:prstGeom>
        </p:spPr>
        <p:txBody>
          <a:bodyPr/>
          <a:lstStyle/>
          <a:p>
            <a:pPr algn="l"/>
            <a:r>
              <a:rPr lang="en-GB" sz="2400" b="1">
                <a:solidFill>
                  <a:schemeClr val="bg1"/>
                </a:solidFill>
                <a:latin typeface="Verdana" panose="020B0604030504040204" pitchFamily="34" charset="0"/>
                <a:ea typeface="Verdana" panose="020B0604030504040204" pitchFamily="34" charset="0"/>
                <a:cs typeface="Verdana" panose="020B0604030504040204" pitchFamily="34" charset="0"/>
              </a:rPr>
              <a:t>Non-Domestic Market Review</a:t>
            </a:r>
            <a:br>
              <a:rPr lang="en-GB" sz="2400" b="1">
                <a:solidFill>
                  <a:schemeClr val="bg1"/>
                </a:solidFill>
                <a:latin typeface="Verdana" panose="020B0604030504040204" pitchFamily="34" charset="0"/>
                <a:ea typeface="Verdana" panose="020B0604030504040204" pitchFamily="34" charset="0"/>
                <a:cs typeface="Verdana" panose="020B0604030504040204" pitchFamily="34" charset="0"/>
              </a:rPr>
            </a:br>
            <a:r>
              <a:rPr lang="en-GB" sz="2400">
                <a:solidFill>
                  <a:schemeClr val="bg1"/>
                </a:solidFill>
                <a:latin typeface="Verdana" panose="020B0604030504040204" pitchFamily="34" charset="0"/>
                <a:ea typeface="Verdana" panose="020B0604030504040204" pitchFamily="34" charset="0"/>
                <a:cs typeface="Verdana" panose="020B0604030504040204" pitchFamily="34" charset="0"/>
              </a:rPr>
              <a:t>Decision summary and next steps</a:t>
            </a:r>
          </a:p>
        </p:txBody>
      </p:sp>
      <p:pic>
        <p:nvPicPr>
          <p:cNvPr id="7" name="Picture 6" descr="Job number" title="OFG116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7368" y="6359364"/>
            <a:ext cx="523875" cy="165980"/>
          </a:xfrm>
          <a:prstGeom prst="rect">
            <a:avLst/>
          </a:prstGeom>
        </p:spPr>
      </p:pic>
      <p:sp>
        <p:nvSpPr>
          <p:cNvPr id="6" name="BJPseudoFooter">
            <a:extLst>
              <a:ext uri="{FF2B5EF4-FFF2-40B4-BE49-F238E27FC236}">
                <a16:creationId xmlns:a16="http://schemas.microsoft.com/office/drawing/2014/main" id="{2702F92B-859B-7EFF-E6C9-7B39245DA003}"/>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9F4E1D-47B4-75D7-0DCE-E8396A19AE63}"/>
              </a:ext>
            </a:extLst>
          </p:cNvPr>
          <p:cNvSpPr>
            <a:spLocks noGrp="1"/>
          </p:cNvSpPr>
          <p:nvPr>
            <p:ph type="title"/>
          </p:nvPr>
        </p:nvSpPr>
        <p:spPr/>
        <p:txBody>
          <a:bodyPr/>
          <a:lstStyle/>
          <a:p>
            <a:r>
              <a:rPr lang="en-GB"/>
              <a:t>Introduction</a:t>
            </a:r>
          </a:p>
        </p:txBody>
      </p:sp>
      <p:sp>
        <p:nvSpPr>
          <p:cNvPr id="3" name="Slide Number Placeholder 2">
            <a:extLst>
              <a:ext uri="{FF2B5EF4-FFF2-40B4-BE49-F238E27FC236}">
                <a16:creationId xmlns:a16="http://schemas.microsoft.com/office/drawing/2014/main" id="{975A9A24-4FEC-DEE9-3B9B-46D1723127DF}"/>
              </a:ext>
            </a:extLst>
          </p:cNvPr>
          <p:cNvSpPr>
            <a:spLocks noGrp="1"/>
          </p:cNvSpPr>
          <p:nvPr>
            <p:ph type="sldNum" sz="quarter" idx="4"/>
          </p:nvPr>
        </p:nvSpPr>
        <p:spPr/>
        <p:txBody>
          <a:bodyPr/>
          <a:lstStyle/>
          <a:p>
            <a:fld id="{2D0DF9ED-8BA0-410B-84D1-2D8774E69E9E}" type="slidenum">
              <a:rPr lang="en-GB" altLang="en-US" smtClean="0"/>
              <a:pPr/>
              <a:t>2</a:t>
            </a:fld>
            <a:endParaRPr lang="en-GB" altLang="en-US"/>
          </a:p>
        </p:txBody>
      </p:sp>
      <p:sp>
        <p:nvSpPr>
          <p:cNvPr id="4" name="Content Placeholder 3">
            <a:extLst>
              <a:ext uri="{FF2B5EF4-FFF2-40B4-BE49-F238E27FC236}">
                <a16:creationId xmlns:a16="http://schemas.microsoft.com/office/drawing/2014/main" id="{7624F823-C4BD-F275-EB59-4E6653FE8092}"/>
              </a:ext>
            </a:extLst>
          </p:cNvPr>
          <p:cNvSpPr>
            <a:spLocks noGrp="1"/>
          </p:cNvSpPr>
          <p:nvPr>
            <p:ph idx="1"/>
          </p:nvPr>
        </p:nvSpPr>
        <p:spPr>
          <a:xfrm>
            <a:off x="489674" y="1273989"/>
            <a:ext cx="10972800" cy="5117384"/>
          </a:xfrm>
        </p:spPr>
        <p:txBody>
          <a:bodyPr/>
          <a:lstStyle/>
          <a:p>
            <a:r>
              <a:rPr lang="en-GB" sz="2000" b="1" u="sng"/>
              <a:t>Agenda</a:t>
            </a:r>
          </a:p>
          <a:p>
            <a:endParaRPr lang="en-GB" sz="2000"/>
          </a:p>
          <a:p>
            <a:pPr marL="342900" indent="-342900">
              <a:buFont typeface="Arial" panose="020B0604020202020204" pitchFamily="34" charset="0"/>
              <a:buChar char="•"/>
            </a:pPr>
            <a:r>
              <a:rPr lang="en-GB" sz="2000"/>
              <a:t>Overview of our decisions</a:t>
            </a:r>
          </a:p>
          <a:p>
            <a:pPr marL="342900" indent="-342900">
              <a:buFont typeface="Arial" panose="020B0604020202020204" pitchFamily="34" charset="0"/>
              <a:buChar char="•"/>
            </a:pPr>
            <a:r>
              <a:rPr lang="en-GB" sz="2000"/>
              <a:t>Implementation timeline</a:t>
            </a:r>
          </a:p>
          <a:p>
            <a:pPr marL="342900" indent="-342900">
              <a:buFont typeface="Arial" panose="020B0604020202020204" pitchFamily="34" charset="0"/>
              <a:buChar char="•"/>
            </a:pPr>
            <a:r>
              <a:rPr lang="en-GB" sz="2000"/>
              <a:t>Next steps to progress changes</a:t>
            </a:r>
          </a:p>
          <a:p>
            <a:pPr marL="342900" indent="-342900">
              <a:buFont typeface="Arial" panose="020B0604020202020204" pitchFamily="34" charset="0"/>
              <a:buChar char="•"/>
            </a:pPr>
            <a:r>
              <a:rPr lang="en-GB" sz="2000"/>
              <a:t>Billing transparency</a:t>
            </a:r>
          </a:p>
          <a:p>
            <a:endParaRPr lang="en-GB" sz="2000"/>
          </a:p>
          <a:p>
            <a:r>
              <a:rPr lang="en-GB" sz="2000" b="1" u="sng"/>
              <a:t>Purpose</a:t>
            </a:r>
          </a:p>
          <a:p>
            <a:r>
              <a:rPr lang="en-GB" sz="2000"/>
              <a:t>To provide an opportunity for stakeholders to ask for clarification on our decisions</a:t>
            </a:r>
          </a:p>
          <a:p>
            <a:endParaRPr lang="en-GB" sz="2000"/>
          </a:p>
        </p:txBody>
      </p:sp>
      <p:sp>
        <p:nvSpPr>
          <p:cNvPr id="7" name="BJPseudoFooter">
            <a:extLst>
              <a:ext uri="{FF2B5EF4-FFF2-40B4-BE49-F238E27FC236}">
                <a16:creationId xmlns:a16="http://schemas.microsoft.com/office/drawing/2014/main" id="{7702BDB3-2024-4DBA-7661-65BB908015B0}"/>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2009145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a:xfrm>
            <a:off x="11908928" y="6431364"/>
            <a:ext cx="2844800" cy="268139"/>
          </a:xfrm>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2D0DF9ED-8BA0-410B-84D1-2D8774E69E9E}" type="slidenum">
              <a:rPr kumimoji="0" lang="en-GB" altLang="en-US" sz="900" b="0" i="0" u="none" strike="noStrike" kern="1200" cap="none" spc="0" normalizeH="0" baseline="0" noProof="0" smtClean="0">
                <a:ln>
                  <a:noFill/>
                </a:ln>
                <a:solidFill>
                  <a:srgbClr val="495965"/>
                </a:solidFill>
                <a:effectLst/>
                <a:uLnTx/>
                <a:uFillTx/>
                <a:latin typeface="Verdana" panose="020B0604030504040204" pitchFamily="34" charset="0"/>
                <a:ea typeface="Verdana" panose="020B0604030504040204" pitchFamily="34" charset="0"/>
              </a:rPr>
              <a:pPr marL="0" marR="0" lvl="0" indent="0" algn="l" defTabSz="914400" rtl="0" eaLnBrk="0" fontAlgn="base" latinLnBrk="0" hangingPunct="0">
                <a:lnSpc>
                  <a:spcPct val="100000"/>
                </a:lnSpc>
                <a:spcBef>
                  <a:spcPct val="0"/>
                </a:spcBef>
                <a:spcAft>
                  <a:spcPct val="0"/>
                </a:spcAft>
                <a:buClrTx/>
                <a:buSzTx/>
                <a:buFontTx/>
                <a:buNone/>
                <a:tabLst/>
                <a:defRPr/>
              </a:pPr>
              <a:t>3</a:t>
            </a:fld>
            <a:endParaRPr kumimoji="0" lang="en-GB" altLang="en-US" sz="900" b="0" i="0" u="none" strike="noStrike" kern="1200" cap="none" spc="0" normalizeH="0" baseline="0" noProof="0">
              <a:ln>
                <a:noFill/>
              </a:ln>
              <a:solidFill>
                <a:srgbClr val="495965"/>
              </a:solidFill>
              <a:effectLst/>
              <a:uLnTx/>
              <a:uFillTx/>
              <a:latin typeface="Verdana" panose="020B0604030504040204" pitchFamily="34" charset="0"/>
              <a:ea typeface="Verdana" panose="020B0604030504040204" pitchFamily="34" charset="0"/>
            </a:endParaRPr>
          </a:p>
        </p:txBody>
      </p:sp>
      <p:grpSp>
        <p:nvGrpSpPr>
          <p:cNvPr id="2" name="Group 1">
            <a:extLst>
              <a:ext uri="{FF2B5EF4-FFF2-40B4-BE49-F238E27FC236}">
                <a16:creationId xmlns:a16="http://schemas.microsoft.com/office/drawing/2014/main" id="{6A9C70BD-043A-A895-B7C0-7CF2B1441007}"/>
              </a:ext>
            </a:extLst>
          </p:cNvPr>
          <p:cNvGrpSpPr/>
          <p:nvPr/>
        </p:nvGrpSpPr>
        <p:grpSpPr>
          <a:xfrm>
            <a:off x="633664" y="1176989"/>
            <a:ext cx="10924672" cy="5496346"/>
            <a:chOff x="349899" y="1678913"/>
            <a:chExt cx="8826498" cy="3924268"/>
          </a:xfrm>
          <a:noFill/>
        </p:grpSpPr>
        <p:sp>
          <p:nvSpPr>
            <p:cNvPr id="4" name="Freeform: Shape 3">
              <a:extLst>
                <a:ext uri="{FF2B5EF4-FFF2-40B4-BE49-F238E27FC236}">
                  <a16:creationId xmlns:a16="http://schemas.microsoft.com/office/drawing/2014/main" id="{7A58DA57-0AA7-318D-7B24-E4FB91B22F37}"/>
                </a:ext>
              </a:extLst>
            </p:cNvPr>
            <p:cNvSpPr/>
            <p:nvPr/>
          </p:nvSpPr>
          <p:spPr>
            <a:xfrm>
              <a:off x="2336397" y="1678913"/>
              <a:ext cx="6840000" cy="1086182"/>
            </a:xfrm>
            <a:custGeom>
              <a:avLst/>
              <a:gdLst>
                <a:gd name="connsiteX0" fmla="*/ 153503 w 920999"/>
                <a:gd name="connsiteY0" fmla="*/ 0 h 6289741"/>
                <a:gd name="connsiteX1" fmla="*/ 767496 w 920999"/>
                <a:gd name="connsiteY1" fmla="*/ 0 h 6289741"/>
                <a:gd name="connsiteX2" fmla="*/ 920999 w 920999"/>
                <a:gd name="connsiteY2" fmla="*/ 153503 h 6289741"/>
                <a:gd name="connsiteX3" fmla="*/ 920999 w 920999"/>
                <a:gd name="connsiteY3" fmla="*/ 6289741 h 6289741"/>
                <a:gd name="connsiteX4" fmla="*/ 920999 w 920999"/>
                <a:gd name="connsiteY4" fmla="*/ 6289741 h 6289741"/>
                <a:gd name="connsiteX5" fmla="*/ 0 w 920999"/>
                <a:gd name="connsiteY5" fmla="*/ 6289741 h 6289741"/>
                <a:gd name="connsiteX6" fmla="*/ 0 w 920999"/>
                <a:gd name="connsiteY6" fmla="*/ 6289741 h 6289741"/>
                <a:gd name="connsiteX7" fmla="*/ 0 w 920999"/>
                <a:gd name="connsiteY7" fmla="*/ 153503 h 6289741"/>
                <a:gd name="connsiteX8" fmla="*/ 153503 w 920999"/>
                <a:gd name="connsiteY8" fmla="*/ 0 h 62897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0999" h="6289741">
                  <a:moveTo>
                    <a:pt x="920999" y="1048314"/>
                  </a:moveTo>
                  <a:lnTo>
                    <a:pt x="920999" y="5241427"/>
                  </a:lnTo>
                  <a:cubicBezTo>
                    <a:pt x="920999" y="5820390"/>
                    <a:pt x="910936" y="6289738"/>
                    <a:pt x="898522" y="6289738"/>
                  </a:cubicBezTo>
                  <a:lnTo>
                    <a:pt x="0" y="6289738"/>
                  </a:lnTo>
                  <a:lnTo>
                    <a:pt x="0" y="6289738"/>
                  </a:lnTo>
                  <a:lnTo>
                    <a:pt x="0" y="3"/>
                  </a:lnTo>
                  <a:lnTo>
                    <a:pt x="0" y="3"/>
                  </a:lnTo>
                  <a:lnTo>
                    <a:pt x="898522" y="3"/>
                  </a:lnTo>
                  <a:cubicBezTo>
                    <a:pt x="910936" y="3"/>
                    <a:pt x="920999" y="469351"/>
                    <a:pt x="920999" y="1048314"/>
                  </a:cubicBezTo>
                  <a:close/>
                </a:path>
              </a:pathLst>
            </a:custGeom>
            <a:ln/>
          </p:spPr>
          <p:style>
            <a:lnRef idx="2">
              <a:schemeClr val="accent6"/>
            </a:lnRef>
            <a:fillRef idx="1">
              <a:schemeClr val="lt1"/>
            </a:fillRef>
            <a:effectRef idx="0">
              <a:schemeClr val="accent6"/>
            </a:effectRef>
            <a:fontRef idx="minor">
              <a:schemeClr val="dk1"/>
            </a:fontRef>
          </p:style>
          <p:txBody>
            <a:bodyPr spcFirstLastPara="0" vert="horz" wrap="square" lIns="247651" tIns="168783" rIns="292608" bIns="168785" numCol="1" spcCol="1270" anchor="ctr" anchorCtr="0">
              <a:noAutofit/>
            </a:bodyPr>
            <a:lstStyle/>
            <a:p>
              <a:pPr marL="342900" lvl="1" indent="-342900">
                <a:spcBef>
                  <a:spcPts val="800"/>
                </a:spcBef>
                <a:spcAft>
                  <a:spcPts val="0"/>
                </a:spcAft>
                <a:buFont typeface="Arial" panose="020B0604020202020204" pitchFamily="34" charset="0"/>
                <a:buChar char="•"/>
              </a:pPr>
              <a:r>
                <a:rPr lang="en-GB" sz="1400">
                  <a:solidFill>
                    <a:srgbClr val="495965"/>
                  </a:solidFill>
                  <a:latin typeface="Verdana"/>
                  <a:ea typeface="Verdana"/>
                  <a:cs typeface="Verdana" panose="020B0604030504040204" pitchFamily="34" charset="0"/>
                  <a:hlinkClick r:id="rId4"/>
                </a:rPr>
                <a:t>Non-Domestic Market Review Decision</a:t>
              </a:r>
              <a:endParaRPr lang="en-GB" sz="1400">
                <a:solidFill>
                  <a:srgbClr val="495965"/>
                </a:solidFill>
                <a:latin typeface="Verdana"/>
                <a:ea typeface="Verdana"/>
                <a:cs typeface="Verdana" panose="020B0604030504040204" pitchFamily="34" charset="0"/>
              </a:endParaRPr>
            </a:p>
            <a:p>
              <a:pPr marL="342900" lvl="1" indent="-342900">
                <a:spcBef>
                  <a:spcPts val="800"/>
                </a:spcBef>
                <a:spcAft>
                  <a:spcPts val="0"/>
                </a:spcAft>
                <a:buFont typeface="Arial" panose="020B0604020202020204" pitchFamily="34" charset="0"/>
                <a:buChar char="•"/>
              </a:pPr>
              <a:r>
                <a:rPr lang="en-GB" sz="1400">
                  <a:solidFill>
                    <a:srgbClr val="495965"/>
                  </a:solidFill>
                  <a:latin typeface="Verdana"/>
                  <a:ea typeface="Verdana"/>
                  <a:cs typeface="Verdana" panose="020B0604030504040204" pitchFamily="34" charset="0"/>
                  <a:hlinkClick r:id="rId5"/>
                </a:rPr>
                <a:t>Non-Domestic Market Review Impact Assessment</a:t>
              </a:r>
              <a:endParaRPr lang="en-GB" sz="1400">
                <a:solidFill>
                  <a:srgbClr val="495965"/>
                </a:solidFill>
                <a:latin typeface="Verdana"/>
                <a:ea typeface="Verdana"/>
                <a:cs typeface="Verdana" panose="020B0604030504040204" pitchFamily="34" charset="0"/>
              </a:endParaRPr>
            </a:p>
            <a:p>
              <a:pPr marL="342900" lvl="1" indent="-342900" eaLnBrk="1" hangingPunct="1">
                <a:spcBef>
                  <a:spcPts val="800"/>
                </a:spcBef>
                <a:spcAft>
                  <a:spcPts val="0"/>
                </a:spcAft>
                <a:buFont typeface="Arial" panose="020B0604020202020204" pitchFamily="34" charset="0"/>
                <a:buChar char="•"/>
              </a:pPr>
              <a:r>
                <a:rPr lang="en-GB" sz="1400">
                  <a:solidFill>
                    <a:srgbClr val="495965"/>
                  </a:solidFill>
                  <a:latin typeface="Verdana"/>
                  <a:ea typeface="Verdana"/>
                  <a:cs typeface="Verdana" panose="020B0604030504040204" pitchFamily="34" charset="0"/>
                  <a:hlinkClick r:id="rId6"/>
                </a:rPr>
                <a:t>Standards of Conduct Guidance</a:t>
              </a:r>
              <a:endParaRPr lang="en-GB" sz="1400">
                <a:solidFill>
                  <a:srgbClr val="495965"/>
                </a:solidFill>
                <a:latin typeface="Verdana"/>
                <a:ea typeface="Verdana"/>
                <a:cs typeface="Verdana" panose="020B0604030504040204" pitchFamily="34" charset="0"/>
              </a:endParaRPr>
            </a:p>
            <a:p>
              <a:pPr marL="342900" lvl="1" indent="-342900" eaLnBrk="1" hangingPunct="1">
                <a:spcBef>
                  <a:spcPts val="800"/>
                </a:spcBef>
                <a:spcAft>
                  <a:spcPts val="0"/>
                </a:spcAft>
                <a:buFont typeface="Arial" panose="020B0604020202020204" pitchFamily="34" charset="0"/>
                <a:buChar char="•"/>
              </a:pPr>
              <a:r>
                <a:rPr lang="en-GB" sz="1400" kern="1200">
                  <a:solidFill>
                    <a:srgbClr val="495965"/>
                  </a:solidFill>
                  <a:latin typeface="Verdana"/>
                  <a:ea typeface="Verdana"/>
                  <a:cs typeface="Verdana" panose="020B0604030504040204" pitchFamily="34" charset="0"/>
                  <a:hlinkClick r:id="rId7"/>
                </a:rPr>
                <a:t>Best Practice</a:t>
              </a:r>
              <a:r>
                <a:rPr lang="en-GB" sz="1400">
                  <a:solidFill>
                    <a:srgbClr val="495965"/>
                  </a:solidFill>
                  <a:latin typeface="Verdana"/>
                  <a:ea typeface="Verdana"/>
                  <a:cs typeface="Verdana" panose="020B0604030504040204" pitchFamily="34" charset="0"/>
                  <a:hlinkClick r:id="rId7"/>
                </a:rPr>
                <a:t> Guide on Billing Transparency</a:t>
              </a:r>
              <a:endParaRPr lang="en-GB" sz="1400" kern="1200">
                <a:solidFill>
                  <a:srgbClr val="495965"/>
                </a:solidFill>
                <a:latin typeface="Verdana"/>
                <a:ea typeface="Verdana"/>
                <a:cs typeface="Verdana" panose="020B0604030504040204" pitchFamily="34" charset="0"/>
              </a:endParaRPr>
            </a:p>
          </p:txBody>
        </p:sp>
        <p:sp>
          <p:nvSpPr>
            <p:cNvPr id="5" name="Freeform: Shape 4">
              <a:extLst>
                <a:ext uri="{FF2B5EF4-FFF2-40B4-BE49-F238E27FC236}">
                  <a16:creationId xmlns:a16="http://schemas.microsoft.com/office/drawing/2014/main" id="{A62E25D8-AE6F-BD67-70A3-AE3AFC9FCF1A}"/>
                </a:ext>
              </a:extLst>
            </p:cNvPr>
            <p:cNvSpPr/>
            <p:nvPr/>
          </p:nvSpPr>
          <p:spPr>
            <a:xfrm>
              <a:off x="379638" y="1767272"/>
              <a:ext cx="1800000" cy="936000"/>
            </a:xfrm>
            <a:custGeom>
              <a:avLst/>
              <a:gdLst>
                <a:gd name="connsiteX0" fmla="*/ 0 w 1705102"/>
                <a:gd name="connsiteY0" fmla="*/ 176617 h 1059682"/>
                <a:gd name="connsiteX1" fmla="*/ 176617 w 1705102"/>
                <a:gd name="connsiteY1" fmla="*/ 0 h 1059682"/>
                <a:gd name="connsiteX2" fmla="*/ 1528485 w 1705102"/>
                <a:gd name="connsiteY2" fmla="*/ 0 h 1059682"/>
                <a:gd name="connsiteX3" fmla="*/ 1705102 w 1705102"/>
                <a:gd name="connsiteY3" fmla="*/ 176617 h 1059682"/>
                <a:gd name="connsiteX4" fmla="*/ 1705102 w 1705102"/>
                <a:gd name="connsiteY4" fmla="*/ 883065 h 1059682"/>
                <a:gd name="connsiteX5" fmla="*/ 1528485 w 1705102"/>
                <a:gd name="connsiteY5" fmla="*/ 1059682 h 1059682"/>
                <a:gd name="connsiteX6" fmla="*/ 176617 w 1705102"/>
                <a:gd name="connsiteY6" fmla="*/ 1059682 h 1059682"/>
                <a:gd name="connsiteX7" fmla="*/ 0 w 1705102"/>
                <a:gd name="connsiteY7" fmla="*/ 883065 h 1059682"/>
                <a:gd name="connsiteX8" fmla="*/ 0 w 1705102"/>
                <a:gd name="connsiteY8" fmla="*/ 176617 h 10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102" h="1059682">
                  <a:moveTo>
                    <a:pt x="0" y="176617"/>
                  </a:moveTo>
                  <a:cubicBezTo>
                    <a:pt x="0" y="79074"/>
                    <a:pt x="79074" y="0"/>
                    <a:pt x="176617" y="0"/>
                  </a:cubicBezTo>
                  <a:lnTo>
                    <a:pt x="1528485" y="0"/>
                  </a:lnTo>
                  <a:cubicBezTo>
                    <a:pt x="1626028" y="0"/>
                    <a:pt x="1705102" y="79074"/>
                    <a:pt x="1705102" y="176617"/>
                  </a:cubicBezTo>
                  <a:lnTo>
                    <a:pt x="1705102" y="883065"/>
                  </a:lnTo>
                  <a:cubicBezTo>
                    <a:pt x="1705102" y="980608"/>
                    <a:pt x="1626028" y="1059682"/>
                    <a:pt x="1528485" y="1059682"/>
                  </a:cubicBezTo>
                  <a:lnTo>
                    <a:pt x="176617" y="1059682"/>
                  </a:lnTo>
                  <a:cubicBezTo>
                    <a:pt x="79074" y="1059682"/>
                    <a:pt x="0" y="980608"/>
                    <a:pt x="0" y="883065"/>
                  </a:cubicBezTo>
                  <a:lnTo>
                    <a:pt x="0" y="176617"/>
                  </a:lnTo>
                  <a:close/>
                </a:path>
              </a:pathLst>
            </a:custGeom>
            <a:grpFill/>
            <a:ln w="28575">
              <a:solidFill>
                <a:srgbClr val="F47B20"/>
              </a:solidFill>
            </a:ln>
            <a:effectLst/>
          </p:spPr>
          <p:style>
            <a:lnRef idx="1">
              <a:schemeClr val="accent6"/>
            </a:lnRef>
            <a:fillRef idx="2">
              <a:schemeClr val="accent6"/>
            </a:fillRef>
            <a:effectRef idx="1">
              <a:schemeClr val="accent6"/>
            </a:effectRef>
            <a:fontRef idx="minor">
              <a:schemeClr val="dk1">
                <a:hueOff val="0"/>
                <a:satOff val="0"/>
                <a:lumOff val="0"/>
                <a:alphaOff val="0"/>
              </a:schemeClr>
            </a:fontRef>
          </p:style>
          <p:txBody>
            <a:bodyPr spcFirstLastPara="0" vert="horz" wrap="square" lIns="97449" tIns="74589" rIns="97449" bIns="74589" numCol="1" spcCol="1270" anchor="ctr" anchorCtr="0">
              <a:noAutofit/>
            </a:bodyPr>
            <a:lstStyle/>
            <a:p>
              <a:pPr algn="ctr" defTabSz="533400">
                <a:lnSpc>
                  <a:spcPct val="90000"/>
                </a:lnSpc>
                <a:spcAft>
                  <a:spcPct val="35000"/>
                </a:spcAft>
              </a:pPr>
              <a:r>
                <a:rPr lang="en-GB" sz="1200" b="1" kern="1200">
                  <a:latin typeface="Verdana"/>
                  <a:ea typeface="Verdana"/>
                </a:rPr>
                <a:t>What we </a:t>
              </a:r>
              <a:r>
                <a:rPr lang="en-GB" sz="1200" b="1">
                  <a:latin typeface="Verdana"/>
                  <a:ea typeface="Verdana"/>
                </a:rPr>
                <a:t>have published </a:t>
              </a:r>
              <a:endParaRPr lang="en-GB" sz="1200" b="1" kern="1200">
                <a:latin typeface="Verdana" panose="020B0604030504040204" pitchFamily="34" charset="0"/>
                <a:ea typeface="Verdana" panose="020B0604030504040204" pitchFamily="34" charset="0"/>
              </a:endParaRPr>
            </a:p>
          </p:txBody>
        </p:sp>
        <p:sp>
          <p:nvSpPr>
            <p:cNvPr id="6" name="Freeform: Shape 5">
              <a:extLst>
                <a:ext uri="{FF2B5EF4-FFF2-40B4-BE49-F238E27FC236}">
                  <a16:creationId xmlns:a16="http://schemas.microsoft.com/office/drawing/2014/main" id="{FD77A02E-559B-E53C-065A-7A2F62F69792}"/>
                </a:ext>
              </a:extLst>
            </p:cNvPr>
            <p:cNvSpPr/>
            <p:nvPr/>
          </p:nvSpPr>
          <p:spPr>
            <a:xfrm>
              <a:off x="2336397" y="2927317"/>
              <a:ext cx="6840000" cy="1589972"/>
            </a:xfrm>
            <a:custGeom>
              <a:avLst/>
              <a:gdLst>
                <a:gd name="connsiteX0" fmla="*/ 272149 w 1632860"/>
                <a:gd name="connsiteY0" fmla="*/ 0 h 6248400"/>
                <a:gd name="connsiteX1" fmla="*/ 1360711 w 1632860"/>
                <a:gd name="connsiteY1" fmla="*/ 0 h 6248400"/>
                <a:gd name="connsiteX2" fmla="*/ 1632860 w 1632860"/>
                <a:gd name="connsiteY2" fmla="*/ 272149 h 6248400"/>
                <a:gd name="connsiteX3" fmla="*/ 1632860 w 1632860"/>
                <a:gd name="connsiteY3" fmla="*/ 6248400 h 6248400"/>
                <a:gd name="connsiteX4" fmla="*/ 1632860 w 1632860"/>
                <a:gd name="connsiteY4" fmla="*/ 6248400 h 6248400"/>
                <a:gd name="connsiteX5" fmla="*/ 0 w 1632860"/>
                <a:gd name="connsiteY5" fmla="*/ 6248400 h 6248400"/>
                <a:gd name="connsiteX6" fmla="*/ 0 w 1632860"/>
                <a:gd name="connsiteY6" fmla="*/ 6248400 h 6248400"/>
                <a:gd name="connsiteX7" fmla="*/ 0 w 1632860"/>
                <a:gd name="connsiteY7" fmla="*/ 272149 h 6248400"/>
                <a:gd name="connsiteX8" fmla="*/ 272149 w 1632860"/>
                <a:gd name="connsiteY8" fmla="*/ 0 h 6248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2860" h="6248400">
                  <a:moveTo>
                    <a:pt x="1632860" y="1041423"/>
                  </a:moveTo>
                  <a:lnTo>
                    <a:pt x="1632860" y="5206977"/>
                  </a:lnTo>
                  <a:cubicBezTo>
                    <a:pt x="1632860" y="5782139"/>
                    <a:pt x="1601019" y="6248398"/>
                    <a:pt x="1561741" y="6248398"/>
                  </a:cubicBezTo>
                  <a:lnTo>
                    <a:pt x="0" y="6248398"/>
                  </a:lnTo>
                  <a:lnTo>
                    <a:pt x="0" y="6248398"/>
                  </a:lnTo>
                  <a:lnTo>
                    <a:pt x="0" y="2"/>
                  </a:lnTo>
                  <a:lnTo>
                    <a:pt x="0" y="2"/>
                  </a:lnTo>
                  <a:lnTo>
                    <a:pt x="1561741" y="2"/>
                  </a:lnTo>
                  <a:cubicBezTo>
                    <a:pt x="1601019" y="2"/>
                    <a:pt x="1632860" y="466261"/>
                    <a:pt x="1632860" y="1041423"/>
                  </a:cubicBezTo>
                  <a:close/>
                </a:path>
              </a:pathLst>
            </a:custGeom>
            <a:grpFill/>
            <a:ln>
              <a:solidFill>
                <a:srgbClr val="F47B20">
                  <a:alpha val="90000"/>
                </a:srgbClr>
              </a:solidFill>
            </a:ln>
          </p:spPr>
          <p:style>
            <a:lnRef idx="2">
              <a:scrgbClr r="0" g="0" b="0"/>
            </a:lnRef>
            <a:fillRef idx="1">
              <a:schemeClr val="lt1">
                <a:alpha val="90000"/>
                <a:tint val="40000"/>
                <a:hueOff val="0"/>
                <a:satOff val="0"/>
                <a:lumOff val="0"/>
                <a:alphaOff val="0"/>
              </a:schemeClr>
            </a:fillRef>
            <a:effectRef idx="0">
              <a:schemeClr val="l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247650" tIns="203535" rIns="327360" bIns="203535" numCol="1" spcCol="1270" anchor="ctr" anchorCtr="0">
              <a:noAutofit/>
            </a:bodyPr>
            <a:lstStyle/>
            <a:p>
              <a:pPr marL="342900" lvl="1" indent="-342900" eaLnBrk="1" hangingPunct="1">
                <a:spcBef>
                  <a:spcPts val="700"/>
                </a:spcBef>
                <a:spcAft>
                  <a:spcPts val="0"/>
                </a:spcAft>
                <a:buFont typeface="Arial" panose="020B0604020202020204" pitchFamily="34" charset="0"/>
                <a:buChar char="•"/>
              </a:pPr>
              <a:r>
                <a:rPr lang="en-GB" sz="1400" kern="1200">
                  <a:solidFill>
                    <a:srgbClr val="495965"/>
                  </a:solidFill>
                  <a:latin typeface="Verdana"/>
                  <a:ea typeface="Verdana"/>
                  <a:cs typeface="Verdana" panose="020B0604030504040204" pitchFamily="34" charset="0"/>
                </a:rPr>
                <a:t>Expanding Standards of Conduct rules to all Non-Domestic Customers</a:t>
              </a:r>
            </a:p>
            <a:p>
              <a:pPr marL="342900" lvl="1" indent="-342900" algn="l" defTabSz="914400" rtl="0" eaLnBrk="1" fontAlgn="base" latinLnBrk="0" hangingPunct="1">
                <a:spcBef>
                  <a:spcPts val="700"/>
                </a:spcBef>
                <a:spcAft>
                  <a:spcPts val="0"/>
                </a:spcAft>
                <a:buFont typeface="Arial" panose="020B0604020202020204" pitchFamily="34" charset="0"/>
                <a:buChar char="•"/>
              </a:pPr>
              <a:r>
                <a:rPr lang="en-GB" sz="1400" kern="1200">
                  <a:solidFill>
                    <a:srgbClr val="495965"/>
                  </a:solidFill>
                  <a:latin typeface="Verdana"/>
                  <a:ea typeface="Verdana"/>
                  <a:cs typeface="Verdana" panose="020B0604030504040204" pitchFamily="34" charset="0"/>
                </a:rPr>
                <a:t>Widening Complaints Handling Standards to Small Business Consumers</a:t>
              </a:r>
            </a:p>
            <a:p>
              <a:pPr marL="342900" lvl="1" indent="-342900" eaLnBrk="1" hangingPunct="1">
                <a:spcBef>
                  <a:spcPts val="700"/>
                </a:spcBef>
                <a:spcAft>
                  <a:spcPts val="0"/>
                </a:spcAft>
                <a:buFont typeface="Arial" panose="020B0604020202020204" pitchFamily="34" charset="0"/>
                <a:buChar char="•"/>
              </a:pPr>
              <a:r>
                <a:rPr lang="en-GB" sz="1400" kern="1200">
                  <a:solidFill>
                    <a:srgbClr val="495965"/>
                  </a:solidFill>
                  <a:latin typeface="Verdana"/>
                  <a:ea typeface="Verdana"/>
                  <a:cs typeface="Verdana" panose="020B0604030504040204" pitchFamily="34" charset="0"/>
                </a:rPr>
                <a:t>Signposting Citizens Advice to Micro and Small Business Consumers</a:t>
              </a:r>
            </a:p>
            <a:p>
              <a:pPr marL="342900" lvl="1" indent="-342900" eaLnBrk="1" hangingPunct="1">
                <a:spcBef>
                  <a:spcPts val="700"/>
                </a:spcBef>
                <a:spcAft>
                  <a:spcPts val="0"/>
                </a:spcAft>
                <a:buFont typeface="Arial" panose="020B0604020202020204" pitchFamily="34" charset="0"/>
                <a:buChar char="•"/>
              </a:pPr>
              <a:r>
                <a:rPr lang="en-GB" sz="1400" kern="1200">
                  <a:solidFill>
                    <a:srgbClr val="495965"/>
                  </a:solidFill>
                  <a:latin typeface="Verdana"/>
                  <a:ea typeface="Verdana"/>
                  <a:cs typeface="Verdana" panose="020B0604030504040204" pitchFamily="34" charset="0"/>
                </a:rPr>
                <a:t>Expanding supplier rules to only work with </a:t>
              </a:r>
              <a:r>
                <a:rPr lang="en-GB" sz="1400">
                  <a:solidFill>
                    <a:srgbClr val="495965"/>
                  </a:solidFill>
                  <a:latin typeface="Verdana"/>
                  <a:ea typeface="Verdana"/>
                  <a:cs typeface="Verdana" panose="020B0604030504040204" pitchFamily="34" charset="0"/>
                </a:rPr>
                <a:t>Third Party Intermediaries (such as energy brokers)</a:t>
              </a:r>
              <a:r>
                <a:rPr lang="en-GB" sz="1400" kern="1200">
                  <a:solidFill>
                    <a:srgbClr val="495965"/>
                  </a:solidFill>
                  <a:latin typeface="Verdana"/>
                  <a:ea typeface="Verdana"/>
                  <a:cs typeface="Verdana" panose="020B0604030504040204" pitchFamily="34" charset="0"/>
                </a:rPr>
                <a:t> who have redress scheme membership when securing Small Business contracts</a:t>
              </a:r>
              <a:endParaRPr lang="en-GB" sz="1400">
                <a:solidFill>
                  <a:srgbClr val="495965"/>
                </a:solidFill>
                <a:latin typeface="Verdana"/>
                <a:ea typeface="Verdana"/>
                <a:cs typeface="Verdana" panose="020B0604030504040204" pitchFamily="34" charset="0"/>
              </a:endParaRPr>
            </a:p>
            <a:p>
              <a:pPr marL="342900" lvl="1" indent="-342900" eaLnBrk="1" hangingPunct="1">
                <a:spcBef>
                  <a:spcPts val="700"/>
                </a:spcBef>
                <a:spcAft>
                  <a:spcPts val="0"/>
                </a:spcAft>
                <a:buFont typeface="Arial" panose="020B0604020202020204" pitchFamily="34" charset="0"/>
                <a:buChar char="•"/>
              </a:pPr>
              <a:r>
                <a:rPr lang="en-GB" sz="1400" kern="1200">
                  <a:solidFill>
                    <a:srgbClr val="495965"/>
                  </a:solidFill>
                  <a:latin typeface="Verdana"/>
                  <a:ea typeface="Verdana"/>
                  <a:cs typeface="Verdana" panose="020B0604030504040204" pitchFamily="34" charset="0"/>
                </a:rPr>
                <a:t>Requiring </a:t>
              </a:r>
              <a:r>
                <a:rPr lang="en-GB" sz="1400">
                  <a:solidFill>
                    <a:srgbClr val="495965"/>
                  </a:solidFill>
                  <a:latin typeface="Verdana"/>
                  <a:ea typeface="Verdana"/>
                  <a:cs typeface="Verdana" panose="020B0604030504040204" pitchFamily="34" charset="0"/>
                </a:rPr>
                <a:t>Third Party Intermediary service fee</a:t>
              </a:r>
              <a:r>
                <a:rPr lang="en-GB" sz="1400" kern="1200">
                  <a:solidFill>
                    <a:srgbClr val="495965"/>
                  </a:solidFill>
                  <a:latin typeface="Verdana"/>
                  <a:ea typeface="Verdana"/>
                  <a:cs typeface="Verdana" panose="020B0604030504040204" pitchFamily="34" charset="0"/>
                </a:rPr>
                <a:t> transparency for all business customers</a:t>
              </a:r>
            </a:p>
          </p:txBody>
        </p:sp>
        <p:sp>
          <p:nvSpPr>
            <p:cNvPr id="7" name="Freeform: Shape 6">
              <a:extLst>
                <a:ext uri="{FF2B5EF4-FFF2-40B4-BE49-F238E27FC236}">
                  <a16:creationId xmlns:a16="http://schemas.microsoft.com/office/drawing/2014/main" id="{ADA2AC58-E98A-3D51-E7D1-35E9D5E7A900}"/>
                </a:ext>
              </a:extLst>
            </p:cNvPr>
            <p:cNvSpPr/>
            <p:nvPr/>
          </p:nvSpPr>
          <p:spPr>
            <a:xfrm>
              <a:off x="349899" y="3155566"/>
              <a:ext cx="1800000" cy="1059682"/>
            </a:xfrm>
            <a:custGeom>
              <a:avLst/>
              <a:gdLst>
                <a:gd name="connsiteX0" fmla="*/ 0 w 1747849"/>
                <a:gd name="connsiteY0" fmla="*/ 176617 h 1059682"/>
                <a:gd name="connsiteX1" fmla="*/ 176617 w 1747849"/>
                <a:gd name="connsiteY1" fmla="*/ 0 h 1059682"/>
                <a:gd name="connsiteX2" fmla="*/ 1571232 w 1747849"/>
                <a:gd name="connsiteY2" fmla="*/ 0 h 1059682"/>
                <a:gd name="connsiteX3" fmla="*/ 1747849 w 1747849"/>
                <a:gd name="connsiteY3" fmla="*/ 176617 h 1059682"/>
                <a:gd name="connsiteX4" fmla="*/ 1747849 w 1747849"/>
                <a:gd name="connsiteY4" fmla="*/ 883065 h 1059682"/>
                <a:gd name="connsiteX5" fmla="*/ 1571232 w 1747849"/>
                <a:gd name="connsiteY5" fmla="*/ 1059682 h 1059682"/>
                <a:gd name="connsiteX6" fmla="*/ 176617 w 1747849"/>
                <a:gd name="connsiteY6" fmla="*/ 1059682 h 1059682"/>
                <a:gd name="connsiteX7" fmla="*/ 0 w 1747849"/>
                <a:gd name="connsiteY7" fmla="*/ 883065 h 1059682"/>
                <a:gd name="connsiteX8" fmla="*/ 0 w 1747849"/>
                <a:gd name="connsiteY8" fmla="*/ 176617 h 10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47849" h="1059682">
                  <a:moveTo>
                    <a:pt x="0" y="176617"/>
                  </a:moveTo>
                  <a:cubicBezTo>
                    <a:pt x="0" y="79074"/>
                    <a:pt x="79074" y="0"/>
                    <a:pt x="176617" y="0"/>
                  </a:cubicBezTo>
                  <a:lnTo>
                    <a:pt x="1571232" y="0"/>
                  </a:lnTo>
                  <a:cubicBezTo>
                    <a:pt x="1668775" y="0"/>
                    <a:pt x="1747849" y="79074"/>
                    <a:pt x="1747849" y="176617"/>
                  </a:cubicBezTo>
                  <a:lnTo>
                    <a:pt x="1747849" y="883065"/>
                  </a:lnTo>
                  <a:cubicBezTo>
                    <a:pt x="1747849" y="980608"/>
                    <a:pt x="1668775" y="1059682"/>
                    <a:pt x="1571232" y="1059682"/>
                  </a:cubicBezTo>
                  <a:lnTo>
                    <a:pt x="176617" y="1059682"/>
                  </a:lnTo>
                  <a:cubicBezTo>
                    <a:pt x="79074" y="1059682"/>
                    <a:pt x="0" y="980608"/>
                    <a:pt x="0" y="883065"/>
                  </a:cubicBezTo>
                  <a:lnTo>
                    <a:pt x="0" y="176617"/>
                  </a:lnTo>
                  <a:close/>
                </a:path>
              </a:pathLst>
            </a:custGeom>
            <a:grpFill/>
            <a:ln w="28575">
              <a:solidFill>
                <a:srgbClr val="F47B20"/>
              </a:solidFill>
            </a:ln>
            <a:effectLst/>
          </p:spPr>
          <p:style>
            <a:lnRef idx="1">
              <a:schemeClr val="accent6"/>
            </a:lnRef>
            <a:fillRef idx="2">
              <a:schemeClr val="accent6"/>
            </a:fillRef>
            <a:effectRef idx="1">
              <a:schemeClr val="accent6"/>
            </a:effectRef>
            <a:fontRef idx="minor">
              <a:schemeClr val="dk1">
                <a:hueOff val="0"/>
                <a:satOff val="0"/>
                <a:lumOff val="0"/>
                <a:alphaOff val="0"/>
              </a:schemeClr>
            </a:fontRef>
          </p:style>
          <p:txBody>
            <a:bodyPr spcFirstLastPara="0" vert="horz" wrap="square" lIns="97449" tIns="74589" rIns="97449" bIns="74589" numCol="1" spcCol="1270" anchor="ctr" anchorCtr="0">
              <a:noAutofit/>
            </a:bodyPr>
            <a:lstStyle/>
            <a:p>
              <a:pPr algn="ctr" defTabSz="533400">
                <a:lnSpc>
                  <a:spcPct val="90000"/>
                </a:lnSpc>
                <a:spcAft>
                  <a:spcPct val="35000"/>
                </a:spcAft>
              </a:pPr>
              <a:r>
                <a:rPr lang="en-GB" sz="1200" b="1" kern="1200">
                  <a:solidFill>
                    <a:prstClr val="black">
                      <a:hueOff val="0"/>
                      <a:satOff val="0"/>
                      <a:lumOff val="0"/>
                      <a:alphaOff val="0"/>
                    </a:prstClr>
                  </a:solidFill>
                  <a:latin typeface="Verdana"/>
                  <a:ea typeface="Verdana"/>
                </a:rPr>
                <a:t>Policies </a:t>
              </a:r>
              <a:r>
                <a:rPr lang="en-GB" sz="1200" b="1">
                  <a:solidFill>
                    <a:prstClr val="black">
                      <a:hueOff val="0"/>
                      <a:satOff val="0"/>
                      <a:lumOff val="0"/>
                      <a:alphaOff val="0"/>
                    </a:prstClr>
                  </a:solidFill>
                  <a:latin typeface="Verdana"/>
                  <a:ea typeface="Verdana"/>
                </a:rPr>
                <a:t>within the Non-Domestic Market Review Decision</a:t>
              </a:r>
              <a:endParaRPr lang="en-US">
                <a:solidFill>
                  <a:prstClr val="black">
                    <a:hueOff val="0"/>
                    <a:satOff val="0"/>
                    <a:lumOff val="0"/>
                    <a:alphaOff val="0"/>
                  </a:prstClr>
                </a:solidFill>
                <a:cs typeface="+mn-cs"/>
              </a:endParaRPr>
            </a:p>
          </p:txBody>
        </p:sp>
        <p:sp>
          <p:nvSpPr>
            <p:cNvPr id="9" name="Freeform: Shape 8">
              <a:extLst>
                <a:ext uri="{FF2B5EF4-FFF2-40B4-BE49-F238E27FC236}">
                  <a16:creationId xmlns:a16="http://schemas.microsoft.com/office/drawing/2014/main" id="{4D2342B2-C1F5-7EAE-923D-08CFE289D44B}"/>
                </a:ext>
              </a:extLst>
            </p:cNvPr>
            <p:cNvSpPr/>
            <p:nvPr/>
          </p:nvSpPr>
          <p:spPr>
            <a:xfrm>
              <a:off x="2336397" y="4667541"/>
              <a:ext cx="6840000" cy="935640"/>
            </a:xfrm>
            <a:custGeom>
              <a:avLst/>
              <a:gdLst>
                <a:gd name="connsiteX0" fmla="*/ 155943 w 935640"/>
                <a:gd name="connsiteY0" fmla="*/ 0 h 6237686"/>
                <a:gd name="connsiteX1" fmla="*/ 779697 w 935640"/>
                <a:gd name="connsiteY1" fmla="*/ 0 h 6237686"/>
                <a:gd name="connsiteX2" fmla="*/ 935640 w 935640"/>
                <a:gd name="connsiteY2" fmla="*/ 155943 h 6237686"/>
                <a:gd name="connsiteX3" fmla="*/ 935640 w 935640"/>
                <a:gd name="connsiteY3" fmla="*/ 6237686 h 6237686"/>
                <a:gd name="connsiteX4" fmla="*/ 935640 w 935640"/>
                <a:gd name="connsiteY4" fmla="*/ 6237686 h 6237686"/>
                <a:gd name="connsiteX5" fmla="*/ 0 w 935640"/>
                <a:gd name="connsiteY5" fmla="*/ 6237686 h 6237686"/>
                <a:gd name="connsiteX6" fmla="*/ 0 w 935640"/>
                <a:gd name="connsiteY6" fmla="*/ 6237686 h 6237686"/>
                <a:gd name="connsiteX7" fmla="*/ 0 w 935640"/>
                <a:gd name="connsiteY7" fmla="*/ 155943 h 6237686"/>
                <a:gd name="connsiteX8" fmla="*/ 155943 w 935640"/>
                <a:gd name="connsiteY8" fmla="*/ 0 h 62376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35640" h="6237686">
                  <a:moveTo>
                    <a:pt x="935640" y="1039637"/>
                  </a:moveTo>
                  <a:lnTo>
                    <a:pt x="935640" y="5198049"/>
                  </a:lnTo>
                  <a:cubicBezTo>
                    <a:pt x="935640" y="5772223"/>
                    <a:pt x="925167" y="6237683"/>
                    <a:pt x="912249" y="6237683"/>
                  </a:cubicBezTo>
                  <a:lnTo>
                    <a:pt x="0" y="6237683"/>
                  </a:lnTo>
                  <a:lnTo>
                    <a:pt x="0" y="6237683"/>
                  </a:lnTo>
                  <a:lnTo>
                    <a:pt x="0" y="3"/>
                  </a:lnTo>
                  <a:lnTo>
                    <a:pt x="0" y="3"/>
                  </a:lnTo>
                  <a:lnTo>
                    <a:pt x="912249" y="3"/>
                  </a:lnTo>
                  <a:cubicBezTo>
                    <a:pt x="925167" y="3"/>
                    <a:pt x="935640" y="465463"/>
                    <a:pt x="935640" y="1039637"/>
                  </a:cubicBezTo>
                  <a:close/>
                </a:path>
              </a:pathLst>
            </a:custGeom>
            <a:ln/>
          </p:spPr>
          <p:style>
            <a:lnRef idx="1">
              <a:schemeClr val="accent1"/>
            </a:lnRef>
            <a:fillRef idx="3">
              <a:schemeClr val="accent1"/>
            </a:fillRef>
            <a:effectRef idx="2">
              <a:schemeClr val="accent1"/>
            </a:effectRef>
            <a:fontRef idx="minor">
              <a:schemeClr val="lt1"/>
            </a:fontRef>
          </p:style>
          <p:txBody>
            <a:bodyPr spcFirstLastPara="0" vert="horz" wrap="square" lIns="247650" tIns="169499" rIns="293324" bIns="169499" numCol="1" spcCol="1270" anchor="ctr" anchorCtr="0">
              <a:noAutofit/>
            </a:bodyPr>
            <a:lstStyle/>
            <a:p>
              <a:pPr marL="342900" lvl="1" indent="-342900" eaLnBrk="1" hangingPunct="1">
                <a:spcAft>
                  <a:spcPts val="0"/>
                </a:spcAft>
                <a:buFont typeface="Arial" panose="020B0604020202020204" pitchFamily="34" charset="0"/>
                <a:buChar char="•"/>
              </a:pPr>
              <a:r>
                <a:rPr lang="en-GB" sz="1400">
                  <a:solidFill>
                    <a:schemeClr val="bg1"/>
                  </a:solidFill>
                  <a:latin typeface="Verdana"/>
                  <a:ea typeface="Verdana"/>
                </a:rPr>
                <a:t>Businesses that use no more than 200,000 kWh of electricity or 500,000 kWh of gas per year, or</a:t>
              </a:r>
              <a:endParaRPr lang="en-GB" sz="1400" kern="1200">
                <a:solidFill>
                  <a:schemeClr val="bg1"/>
                </a:solidFill>
                <a:latin typeface="Verdana"/>
                <a:ea typeface="Verdana"/>
                <a:cs typeface="Verdana" panose="020B0604030504040204" pitchFamily="34" charset="0"/>
              </a:endParaRPr>
            </a:p>
            <a:p>
              <a:pPr marL="342900" lvl="1" indent="-342900" algn="l" defTabSz="914400" rtl="0" eaLnBrk="1" fontAlgn="base" latinLnBrk="0" hangingPunct="1">
                <a:spcBef>
                  <a:spcPct val="0"/>
                </a:spcBef>
                <a:spcAft>
                  <a:spcPts val="0"/>
                </a:spcAft>
                <a:buFont typeface="Arial" panose="020B0604020202020204" pitchFamily="34" charset="0"/>
                <a:buChar char="•"/>
              </a:pPr>
              <a:r>
                <a:rPr lang="en-GB" sz="1400">
                  <a:solidFill>
                    <a:schemeClr val="bg1"/>
                  </a:solidFill>
                  <a:latin typeface="Verdana"/>
                  <a:ea typeface="Verdana"/>
                </a:rPr>
                <a:t>Who have fewer than 50 employees (or their full time equivalent) </a:t>
              </a:r>
              <a:r>
                <a:rPr lang="en-GB" sz="1400" u="sng">
                  <a:solidFill>
                    <a:schemeClr val="bg1"/>
                  </a:solidFill>
                  <a:latin typeface="Verdana"/>
                  <a:ea typeface="Verdana"/>
                </a:rPr>
                <a:t>and</a:t>
              </a:r>
              <a:r>
                <a:rPr lang="en-GB" sz="1400">
                  <a:solidFill>
                    <a:schemeClr val="bg1"/>
                  </a:solidFill>
                  <a:latin typeface="Verdana"/>
                  <a:ea typeface="Verdana"/>
                </a:rPr>
                <a:t> have an annual turnover no greater than £6.5m or balance sheet total no greater than £5 million</a:t>
              </a:r>
              <a:r>
                <a:rPr lang="en-GB" sz="1400" kern="1200">
                  <a:solidFill>
                    <a:schemeClr val="bg1"/>
                  </a:solidFill>
                  <a:latin typeface="Verdana"/>
                  <a:ea typeface="Verdana"/>
                  <a:cs typeface="Verdana" panose="020B0604030504040204" pitchFamily="34" charset="0"/>
                </a:rPr>
                <a:t>. </a:t>
              </a:r>
            </a:p>
          </p:txBody>
        </p:sp>
        <p:sp>
          <p:nvSpPr>
            <p:cNvPr id="10" name="Freeform: Shape 9">
              <a:extLst>
                <a:ext uri="{FF2B5EF4-FFF2-40B4-BE49-F238E27FC236}">
                  <a16:creationId xmlns:a16="http://schemas.microsoft.com/office/drawing/2014/main" id="{2EFDF9E4-DE7F-9B17-FA47-FEEC9ABDA9F2}"/>
                </a:ext>
              </a:extLst>
            </p:cNvPr>
            <p:cNvSpPr/>
            <p:nvPr/>
          </p:nvSpPr>
          <p:spPr>
            <a:xfrm>
              <a:off x="379637" y="4648871"/>
              <a:ext cx="1800000" cy="936000"/>
            </a:xfrm>
            <a:custGeom>
              <a:avLst/>
              <a:gdLst>
                <a:gd name="connsiteX0" fmla="*/ 0 w 1754063"/>
                <a:gd name="connsiteY0" fmla="*/ 176617 h 1059682"/>
                <a:gd name="connsiteX1" fmla="*/ 176617 w 1754063"/>
                <a:gd name="connsiteY1" fmla="*/ 0 h 1059682"/>
                <a:gd name="connsiteX2" fmla="*/ 1577446 w 1754063"/>
                <a:gd name="connsiteY2" fmla="*/ 0 h 1059682"/>
                <a:gd name="connsiteX3" fmla="*/ 1754063 w 1754063"/>
                <a:gd name="connsiteY3" fmla="*/ 176617 h 1059682"/>
                <a:gd name="connsiteX4" fmla="*/ 1754063 w 1754063"/>
                <a:gd name="connsiteY4" fmla="*/ 883065 h 1059682"/>
                <a:gd name="connsiteX5" fmla="*/ 1577446 w 1754063"/>
                <a:gd name="connsiteY5" fmla="*/ 1059682 h 1059682"/>
                <a:gd name="connsiteX6" fmla="*/ 176617 w 1754063"/>
                <a:gd name="connsiteY6" fmla="*/ 1059682 h 1059682"/>
                <a:gd name="connsiteX7" fmla="*/ 0 w 1754063"/>
                <a:gd name="connsiteY7" fmla="*/ 883065 h 1059682"/>
                <a:gd name="connsiteX8" fmla="*/ 0 w 1754063"/>
                <a:gd name="connsiteY8" fmla="*/ 176617 h 10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54063" h="1059682">
                  <a:moveTo>
                    <a:pt x="0" y="176617"/>
                  </a:moveTo>
                  <a:cubicBezTo>
                    <a:pt x="0" y="79074"/>
                    <a:pt x="79074" y="0"/>
                    <a:pt x="176617" y="0"/>
                  </a:cubicBezTo>
                  <a:lnTo>
                    <a:pt x="1577446" y="0"/>
                  </a:lnTo>
                  <a:cubicBezTo>
                    <a:pt x="1674989" y="0"/>
                    <a:pt x="1754063" y="79074"/>
                    <a:pt x="1754063" y="176617"/>
                  </a:cubicBezTo>
                  <a:lnTo>
                    <a:pt x="1754063" y="883065"/>
                  </a:lnTo>
                  <a:cubicBezTo>
                    <a:pt x="1754063" y="980608"/>
                    <a:pt x="1674989" y="1059682"/>
                    <a:pt x="1577446" y="1059682"/>
                  </a:cubicBezTo>
                  <a:lnTo>
                    <a:pt x="176617" y="1059682"/>
                  </a:lnTo>
                  <a:cubicBezTo>
                    <a:pt x="79074" y="1059682"/>
                    <a:pt x="0" y="980608"/>
                    <a:pt x="0" y="883065"/>
                  </a:cubicBezTo>
                  <a:lnTo>
                    <a:pt x="0" y="176617"/>
                  </a:lnTo>
                  <a:close/>
                </a:path>
              </a:pathLst>
            </a:custGeom>
            <a:ln/>
          </p:spPr>
          <p:style>
            <a:lnRef idx="1">
              <a:schemeClr val="accent1"/>
            </a:lnRef>
            <a:fillRef idx="3">
              <a:schemeClr val="accent1"/>
            </a:fillRef>
            <a:effectRef idx="2">
              <a:schemeClr val="accent1"/>
            </a:effectRef>
            <a:fontRef idx="minor">
              <a:schemeClr val="lt1"/>
            </a:fontRef>
          </p:style>
          <p:txBody>
            <a:bodyPr spcFirstLastPara="0" vert="horz" wrap="square" lIns="97449" tIns="74589" rIns="97449" bIns="74589" numCol="1" spcCol="1270" anchor="ctr" anchorCtr="0">
              <a:noAutofit/>
            </a:bodyPr>
            <a:lstStyle/>
            <a:p>
              <a:pPr algn="ctr" defTabSz="533400">
                <a:lnSpc>
                  <a:spcPct val="90000"/>
                </a:lnSpc>
                <a:spcAft>
                  <a:spcPct val="35000"/>
                </a:spcAft>
              </a:pPr>
              <a:r>
                <a:rPr lang="en-GB" sz="1200" b="1" kern="1200">
                  <a:solidFill>
                    <a:schemeClr val="bg1"/>
                  </a:solidFill>
                  <a:latin typeface="Verdana"/>
                  <a:ea typeface="Verdana"/>
                </a:rPr>
                <a:t>Small Business Consumer definition (DESNZ)</a:t>
              </a:r>
            </a:p>
          </p:txBody>
        </p:sp>
      </p:grpSp>
      <p:sp>
        <p:nvSpPr>
          <p:cNvPr id="14" name="Title 13">
            <a:extLst>
              <a:ext uri="{FF2B5EF4-FFF2-40B4-BE49-F238E27FC236}">
                <a16:creationId xmlns:a16="http://schemas.microsoft.com/office/drawing/2014/main" id="{5E86872E-161F-0D7F-71E7-8F99EE87E9B8}"/>
              </a:ext>
            </a:extLst>
          </p:cNvPr>
          <p:cNvSpPr>
            <a:spLocks noGrp="1"/>
          </p:cNvSpPr>
          <p:nvPr>
            <p:ph type="title"/>
          </p:nvPr>
        </p:nvSpPr>
        <p:spPr/>
        <p:txBody>
          <a:bodyPr/>
          <a:lstStyle/>
          <a:p>
            <a:r>
              <a:rPr lang="en-GB"/>
              <a:t>Summary</a:t>
            </a:r>
          </a:p>
        </p:txBody>
      </p:sp>
      <p:sp>
        <p:nvSpPr>
          <p:cNvPr id="12" name="BJPseudoFooter">
            <a:extLst>
              <a:ext uri="{FF2B5EF4-FFF2-40B4-BE49-F238E27FC236}">
                <a16:creationId xmlns:a16="http://schemas.microsoft.com/office/drawing/2014/main" id="{1AF79018-E902-5488-FF88-C87DCCB4AC49}"/>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3678226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6DF7-87E3-E2A1-0C94-03985F45CE00}"/>
              </a:ext>
            </a:extLst>
          </p:cNvPr>
          <p:cNvSpPr>
            <a:spLocks noGrp="1"/>
          </p:cNvSpPr>
          <p:nvPr>
            <p:ph type="title"/>
          </p:nvPr>
        </p:nvSpPr>
        <p:spPr/>
        <p:txBody>
          <a:bodyPr/>
          <a:lstStyle/>
          <a:p>
            <a:r>
              <a:rPr lang="en-GB"/>
              <a:t>Overview of our decisions</a:t>
            </a:r>
          </a:p>
        </p:txBody>
      </p:sp>
      <p:sp>
        <p:nvSpPr>
          <p:cNvPr id="3" name="Slide Number Placeholder 2">
            <a:extLst>
              <a:ext uri="{FF2B5EF4-FFF2-40B4-BE49-F238E27FC236}">
                <a16:creationId xmlns:a16="http://schemas.microsoft.com/office/drawing/2014/main" id="{C0F077A3-61CA-93F8-84B3-7319E04B2916}"/>
              </a:ext>
            </a:extLst>
          </p:cNvPr>
          <p:cNvSpPr>
            <a:spLocks noGrp="1"/>
          </p:cNvSpPr>
          <p:nvPr>
            <p:ph type="sldNum" sz="quarter" idx="4"/>
          </p:nvPr>
        </p:nvSpPr>
        <p:spPr/>
        <p:txBody>
          <a:bodyPr/>
          <a:lstStyle/>
          <a:p>
            <a:fld id="{2D0DF9ED-8BA0-410B-84D1-2D8774E69E9E}" type="slidenum">
              <a:rPr lang="en-GB" altLang="en-US" smtClean="0"/>
              <a:pPr/>
              <a:t>4</a:t>
            </a:fld>
            <a:endParaRPr lang="en-GB" altLang="en-US"/>
          </a:p>
        </p:txBody>
      </p:sp>
      <p:graphicFrame>
        <p:nvGraphicFramePr>
          <p:cNvPr id="7" name="Table 6">
            <a:extLst>
              <a:ext uri="{FF2B5EF4-FFF2-40B4-BE49-F238E27FC236}">
                <a16:creationId xmlns:a16="http://schemas.microsoft.com/office/drawing/2014/main" id="{C160439E-1A74-B769-6692-4D7376350F98}"/>
              </a:ext>
            </a:extLst>
          </p:cNvPr>
          <p:cNvGraphicFramePr>
            <a:graphicFrameLocks noGrp="1"/>
          </p:cNvGraphicFramePr>
          <p:nvPr>
            <p:extLst>
              <p:ext uri="{D42A27DB-BD31-4B8C-83A1-F6EECF244321}">
                <p14:modId xmlns:p14="http://schemas.microsoft.com/office/powerpoint/2010/main" val="444667990"/>
              </p:ext>
            </p:extLst>
          </p:nvPr>
        </p:nvGraphicFramePr>
        <p:xfrm>
          <a:off x="297651" y="1086408"/>
          <a:ext cx="11682583" cy="5446010"/>
        </p:xfrm>
        <a:graphic>
          <a:graphicData uri="http://schemas.openxmlformats.org/drawingml/2006/table">
            <a:tbl>
              <a:tblPr firstRow="1" bandRow="1">
                <a:tableStyleId>{93296810-A885-4BE3-A3E7-6D5BEEA58F35}</a:tableStyleId>
              </a:tblPr>
              <a:tblGrid>
                <a:gridCol w="1363625">
                  <a:extLst>
                    <a:ext uri="{9D8B030D-6E8A-4147-A177-3AD203B41FA5}">
                      <a16:colId xmlns:a16="http://schemas.microsoft.com/office/drawing/2014/main" val="1304793557"/>
                    </a:ext>
                  </a:extLst>
                </a:gridCol>
                <a:gridCol w="5203974">
                  <a:extLst>
                    <a:ext uri="{9D8B030D-6E8A-4147-A177-3AD203B41FA5}">
                      <a16:colId xmlns:a16="http://schemas.microsoft.com/office/drawing/2014/main" val="774528670"/>
                    </a:ext>
                  </a:extLst>
                </a:gridCol>
                <a:gridCol w="5114984">
                  <a:extLst>
                    <a:ext uri="{9D8B030D-6E8A-4147-A177-3AD203B41FA5}">
                      <a16:colId xmlns:a16="http://schemas.microsoft.com/office/drawing/2014/main" val="2749270951"/>
                    </a:ext>
                  </a:extLst>
                </a:gridCol>
              </a:tblGrid>
              <a:tr h="287202">
                <a:tc>
                  <a:txBody>
                    <a:bodyPr/>
                    <a:lstStyle/>
                    <a:p>
                      <a:r>
                        <a:rPr lang="en-GB" sz="1300">
                          <a:solidFill>
                            <a:schemeClr val="tx1"/>
                          </a:solidFill>
                          <a:latin typeface="Verdana" panose="020B0604030504040204" pitchFamily="34" charset="0"/>
                          <a:ea typeface="Verdana" panose="020B0604030504040204" pitchFamily="34" charset="0"/>
                        </a:rPr>
                        <a:t>Policy</a:t>
                      </a:r>
                    </a:p>
                  </a:txBody>
                  <a:tcPr/>
                </a:tc>
                <a:tc>
                  <a:txBody>
                    <a:bodyPr/>
                    <a:lstStyle/>
                    <a:p>
                      <a:r>
                        <a:rPr lang="en-GB" sz="1300">
                          <a:solidFill>
                            <a:schemeClr val="tx1"/>
                          </a:solidFill>
                          <a:latin typeface="Verdana" panose="020B0604030504040204" pitchFamily="34" charset="0"/>
                          <a:ea typeface="Verdana" panose="020B0604030504040204" pitchFamily="34" charset="0"/>
                        </a:rPr>
                        <a:t>Description</a:t>
                      </a:r>
                    </a:p>
                  </a:txBody>
                  <a:tcPr/>
                </a:tc>
                <a:tc>
                  <a:txBody>
                    <a:bodyPr/>
                    <a:lstStyle/>
                    <a:p>
                      <a:r>
                        <a:rPr lang="en-GB" sz="1300">
                          <a:solidFill>
                            <a:schemeClr val="tx1"/>
                          </a:solidFill>
                          <a:latin typeface="Verdana" panose="020B0604030504040204" pitchFamily="34" charset="0"/>
                          <a:ea typeface="Verdana" panose="020B0604030504040204" pitchFamily="34" charset="0"/>
                        </a:rPr>
                        <a:t>Reason for change</a:t>
                      </a:r>
                    </a:p>
                  </a:txBody>
                  <a:tcPr/>
                </a:tc>
                <a:extLst>
                  <a:ext uri="{0D108BD9-81ED-4DB2-BD59-A6C34878D82A}">
                    <a16:rowId xmlns:a16="http://schemas.microsoft.com/office/drawing/2014/main" val="3998716389"/>
                  </a:ext>
                </a:extLst>
              </a:tr>
              <a:tr h="287202">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i="1">
                          <a:solidFill>
                            <a:schemeClr val="tx1"/>
                          </a:solidFill>
                          <a:latin typeface="Verdana" panose="020B0604030504040204" pitchFamily="34" charset="0"/>
                          <a:ea typeface="Verdana" panose="020B0604030504040204" pitchFamily="34" charset="0"/>
                        </a:rPr>
                        <a:t>All customers deserve fair treatment from their supplier</a:t>
                      </a:r>
                    </a:p>
                  </a:txBody>
                  <a:tcPr/>
                </a:tc>
                <a:tc hMerge="1">
                  <a:txBody>
                    <a:bodyPr/>
                    <a:lstStyle/>
                    <a:p>
                      <a:pPr marL="285750" indent="-285750">
                        <a:spcBef>
                          <a:spcPts val="600"/>
                        </a:spcBef>
                        <a:spcAft>
                          <a:spcPts val="600"/>
                        </a:spcAft>
                        <a:buFont typeface="Arial" panose="020B0604020202020204" pitchFamily="34" charset="0"/>
                        <a:buChar char="•"/>
                      </a:pPr>
                      <a:endParaRPr lang="en-GB" sz="1300">
                        <a:solidFill>
                          <a:schemeClr val="tx1"/>
                        </a:solidFill>
                        <a:latin typeface="Verdana" panose="020B0604030504040204" pitchFamily="34" charset="0"/>
                        <a:ea typeface="Verdana" panose="020B0604030504040204" pitchFamily="34" charset="0"/>
                      </a:endParaRPr>
                    </a:p>
                  </a:txBody>
                  <a:tcPr/>
                </a:tc>
                <a:tc hMerge="1">
                  <a:txBody>
                    <a:bodyPr/>
                    <a:lstStyle/>
                    <a:p>
                      <a:pPr marL="285750" indent="-285750">
                        <a:spcBef>
                          <a:spcPts val="600"/>
                        </a:spcBef>
                        <a:spcAft>
                          <a:spcPts val="600"/>
                        </a:spcAft>
                        <a:buFont typeface="Arial" panose="020B0604020202020204" pitchFamily="34" charset="0"/>
                        <a:buChar char="•"/>
                      </a:pPr>
                      <a:endParaRPr lang="en-GB" sz="1300">
                        <a:solidFill>
                          <a:schemeClr val="tx1"/>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1419942283"/>
                  </a:ext>
                </a:extLst>
              </a:tr>
              <a:tr h="18051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1" u="none">
                          <a:solidFill>
                            <a:schemeClr val="tx1"/>
                          </a:solidFill>
                          <a:latin typeface="Verdana" panose="020B0604030504040204" pitchFamily="34" charset="0"/>
                          <a:ea typeface="Verdana" panose="020B0604030504040204" pitchFamily="34" charset="0"/>
                        </a:rPr>
                        <a:t>Standards of Conduct</a:t>
                      </a:r>
                      <a:endParaRPr lang="en-GB" sz="1300" b="0">
                        <a:solidFill>
                          <a:schemeClr val="tx1"/>
                        </a:solidFill>
                        <a:latin typeface="Verdana" panose="020B0604030504040204" pitchFamily="34" charset="0"/>
                        <a:ea typeface="Verdana" panose="020B0604030504040204" pitchFamily="34" charset="0"/>
                      </a:endParaRPr>
                    </a:p>
                  </a:txBody>
                  <a:tcPr/>
                </a:tc>
                <a:tc>
                  <a:txBody>
                    <a:bodyPr/>
                    <a:lstStyle/>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Expansion of SoC to all Non-Domestic Customers. The SoC set out broad principles to treat customers fairly. They are non-prescriptive and focus on customer outcomes.</a:t>
                      </a:r>
                    </a:p>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We have also published updated </a:t>
                      </a:r>
                      <a:r>
                        <a:rPr lang="en-GB" sz="1300" b="0">
                          <a:solidFill>
                            <a:schemeClr val="tx1"/>
                          </a:solidFill>
                          <a:latin typeface="Verdana" panose="020B0604030504040204" pitchFamily="34" charset="0"/>
                          <a:ea typeface="Verdana" panose="020B0604030504040204" pitchFamily="34" charset="0"/>
                        </a:rPr>
                        <a:t>guidance</a:t>
                      </a:r>
                      <a:r>
                        <a:rPr lang="en-GB" sz="1300">
                          <a:solidFill>
                            <a:schemeClr val="tx1"/>
                          </a:solidFill>
                          <a:latin typeface="Verdana" panose="020B0604030504040204" pitchFamily="34" charset="0"/>
                          <a:ea typeface="Verdana" panose="020B0604030504040204" pitchFamily="34" charset="0"/>
                        </a:rPr>
                        <a:t> on what poor behaviour may look like.</a:t>
                      </a:r>
                    </a:p>
                  </a:txBody>
                  <a:tcPr/>
                </a:tc>
                <a:tc>
                  <a:txBody>
                    <a:bodyPr/>
                    <a:lstStyle/>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Reports about unfair actions by suppliers, from all groups and sizes of customers.</a:t>
                      </a:r>
                    </a:p>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To deliver good customer outcomes, embed consumer-centric culture and improve service to all customers</a:t>
                      </a:r>
                    </a:p>
                  </a:txBody>
                  <a:tcPr/>
                </a:tc>
                <a:extLst>
                  <a:ext uri="{0D108BD9-81ED-4DB2-BD59-A6C34878D82A}">
                    <a16:rowId xmlns:a16="http://schemas.microsoft.com/office/drawing/2014/main" val="3105539410"/>
                  </a:ext>
                </a:extLst>
              </a:tr>
              <a:tr h="287202">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0" i="1">
                          <a:solidFill>
                            <a:schemeClr val="tx1"/>
                          </a:solidFill>
                          <a:latin typeface="Verdana" panose="020B0604030504040204" pitchFamily="34" charset="0"/>
                          <a:ea typeface="Verdana" panose="020B0604030504040204" pitchFamily="34" charset="0"/>
                        </a:rPr>
                        <a:t>Some customers need more support to resolve issues</a:t>
                      </a:r>
                    </a:p>
                  </a:txBody>
                  <a:tcPr/>
                </a:tc>
                <a:tc hMerge="1">
                  <a:txBody>
                    <a:bodyPr/>
                    <a:lstStyle/>
                    <a:p>
                      <a:pPr marL="285750" indent="-285750">
                        <a:spcBef>
                          <a:spcPts val="600"/>
                        </a:spcBef>
                        <a:spcAft>
                          <a:spcPts val="600"/>
                        </a:spcAft>
                        <a:buFont typeface="Arial" panose="020B0604020202020204" pitchFamily="34" charset="0"/>
                        <a:buChar char="•"/>
                      </a:pPr>
                      <a:endParaRPr lang="en-GB" sz="1300">
                        <a:solidFill>
                          <a:schemeClr val="tx1"/>
                        </a:solidFill>
                        <a:latin typeface="Verdana" panose="020B0604030504040204" pitchFamily="34" charset="0"/>
                        <a:ea typeface="Verdana" panose="020B0604030504040204" pitchFamily="34" charset="0"/>
                      </a:endParaRPr>
                    </a:p>
                  </a:txBody>
                  <a:tcPr/>
                </a:tc>
                <a:tc hMerge="1">
                  <a:txBody>
                    <a:bodyPr/>
                    <a:lstStyle/>
                    <a:p>
                      <a:pPr marL="285750" indent="-285750">
                        <a:spcBef>
                          <a:spcPts val="600"/>
                        </a:spcBef>
                        <a:spcAft>
                          <a:spcPts val="600"/>
                        </a:spcAft>
                        <a:buFont typeface="Arial" panose="020B0604020202020204" pitchFamily="34" charset="0"/>
                        <a:buChar char="•"/>
                      </a:pPr>
                      <a:endParaRPr lang="en-GB" sz="1300">
                        <a:solidFill>
                          <a:schemeClr val="tx1"/>
                        </a:solidFill>
                        <a:latin typeface="Verdana" panose="020B0604030504040204" pitchFamily="34" charset="0"/>
                        <a:ea typeface="Verdana" panose="020B0604030504040204" pitchFamily="34" charset="0"/>
                      </a:endParaRPr>
                    </a:p>
                  </a:txBody>
                  <a:tcPr/>
                </a:tc>
                <a:extLst>
                  <a:ext uri="{0D108BD9-81ED-4DB2-BD59-A6C34878D82A}">
                    <a16:rowId xmlns:a16="http://schemas.microsoft.com/office/drawing/2014/main" val="2548898606"/>
                  </a:ext>
                </a:extLst>
              </a:tr>
              <a:tr h="12464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b="1" u="none">
                          <a:solidFill>
                            <a:schemeClr val="tx1"/>
                          </a:solidFill>
                          <a:latin typeface="Verdana" panose="020B0604030504040204" pitchFamily="34" charset="0"/>
                          <a:ea typeface="Verdana" panose="020B0604030504040204" pitchFamily="34" charset="0"/>
                        </a:rPr>
                        <a:t>Complaints handling Standards</a:t>
                      </a:r>
                      <a:endParaRPr lang="en-GB" sz="1300" b="0">
                        <a:solidFill>
                          <a:schemeClr val="tx1"/>
                        </a:solidFill>
                        <a:latin typeface="Verdana" panose="020B0604030504040204" pitchFamily="34" charset="0"/>
                        <a:ea typeface="Verdana" panose="020B0604030504040204" pitchFamily="34" charset="0"/>
                      </a:endParaRPr>
                    </a:p>
                  </a:txBody>
                  <a:tcPr/>
                </a:tc>
                <a:tc>
                  <a:txBody>
                    <a:bodyPr/>
                    <a:lstStyle/>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Expansion to small businesses. Suppliers to receive, handle and process Small Business Consumer complaints in an efficient and timely manner.</a:t>
                      </a:r>
                    </a:p>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Customers signposted to Ombudsman after 8 weeks or if complaint has reached deadlock.</a:t>
                      </a:r>
                    </a:p>
                  </a:txBody>
                  <a:tcPr/>
                </a:tc>
                <a:tc>
                  <a:txBody>
                    <a:bodyPr/>
                    <a:lstStyle/>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Small Business Consumers often had long, frustrating experiences in raising and resolving complaints</a:t>
                      </a:r>
                    </a:p>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To improve complaints handling from suppliers and ensure customers are pointed to the Ombudsman</a:t>
                      </a:r>
                    </a:p>
                  </a:txBody>
                  <a:tcPr/>
                </a:tc>
                <a:extLst>
                  <a:ext uri="{0D108BD9-81ED-4DB2-BD59-A6C34878D82A}">
                    <a16:rowId xmlns:a16="http://schemas.microsoft.com/office/drawing/2014/main" val="2970076945"/>
                  </a:ext>
                </a:extLst>
              </a:tr>
              <a:tr h="152577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300" b="1" u="none">
                          <a:solidFill>
                            <a:schemeClr val="tx1"/>
                          </a:solidFill>
                          <a:latin typeface="Verdana" panose="020B0604030504040204" pitchFamily="34" charset="0"/>
                          <a:ea typeface="Verdana" panose="020B0604030504040204" pitchFamily="34" charset="0"/>
                        </a:rPr>
                        <a:t>Citizens Advice signposting</a:t>
                      </a:r>
                      <a:endParaRPr lang="en-GB" sz="1300" b="0">
                        <a:solidFill>
                          <a:schemeClr val="tx1"/>
                        </a:solidFill>
                        <a:latin typeface="Verdana" panose="020B0604030504040204" pitchFamily="34" charset="0"/>
                        <a:ea typeface="Verdana" panose="020B0604030504040204" pitchFamily="34" charset="0"/>
                      </a:endParaRPr>
                    </a:p>
                  </a:txBody>
                  <a:tcPr/>
                </a:tc>
                <a:tc>
                  <a:txBody>
                    <a:bodyPr/>
                    <a:lstStyle/>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Introduce requirement to signpost Micro Business Consumers to </a:t>
                      </a:r>
                      <a:r>
                        <a:rPr lang="en-GB" sz="1300" err="1">
                          <a:solidFill>
                            <a:schemeClr val="tx1"/>
                          </a:solidFill>
                          <a:latin typeface="Verdana" panose="020B0604030504040204" pitchFamily="34" charset="0"/>
                          <a:ea typeface="Verdana" panose="020B0604030504040204" pitchFamily="34" charset="0"/>
                        </a:rPr>
                        <a:t>CitA</a:t>
                      </a:r>
                      <a:r>
                        <a:rPr lang="en-GB" sz="1300">
                          <a:solidFill>
                            <a:schemeClr val="tx1"/>
                          </a:solidFill>
                          <a:latin typeface="Verdana" panose="020B0604030504040204" pitchFamily="34" charset="0"/>
                          <a:ea typeface="Verdana" panose="020B0604030504040204" pitchFamily="34" charset="0"/>
                        </a:rPr>
                        <a:t> from 1 July.</a:t>
                      </a:r>
                    </a:p>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Rule to apply to Small Business Consumers once small business definition in the 2008 Order and CHS takes effect.</a:t>
                      </a:r>
                    </a:p>
                  </a:txBody>
                  <a:tcPr/>
                </a:tc>
                <a:tc>
                  <a:txBody>
                    <a:bodyPr/>
                    <a:lstStyle/>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Low awareness among Micro Businesses that they can seek advice</a:t>
                      </a:r>
                    </a:p>
                    <a:p>
                      <a:pPr marL="285750" indent="-285750">
                        <a:spcBef>
                          <a:spcPts val="600"/>
                        </a:spcBef>
                        <a:spcAft>
                          <a:spcPts val="600"/>
                        </a:spcAft>
                        <a:buFont typeface="Arial" panose="020B0604020202020204" pitchFamily="34" charset="0"/>
                        <a:buChar char="•"/>
                      </a:pPr>
                      <a:r>
                        <a:rPr lang="en-GB" sz="1300">
                          <a:solidFill>
                            <a:schemeClr val="tx1"/>
                          </a:solidFill>
                          <a:latin typeface="Verdana" panose="020B0604030504040204" pitchFamily="34" charset="0"/>
                          <a:ea typeface="Verdana" panose="020B0604030504040204" pitchFamily="34" charset="0"/>
                        </a:rPr>
                        <a:t>To increase awareness of available support, so businesses can benefit from individual help and resolve issues at an earlier stage</a:t>
                      </a:r>
                    </a:p>
                  </a:txBody>
                  <a:tcPr/>
                </a:tc>
                <a:extLst>
                  <a:ext uri="{0D108BD9-81ED-4DB2-BD59-A6C34878D82A}">
                    <a16:rowId xmlns:a16="http://schemas.microsoft.com/office/drawing/2014/main" val="895037108"/>
                  </a:ext>
                </a:extLst>
              </a:tr>
            </a:tbl>
          </a:graphicData>
        </a:graphic>
      </p:graphicFrame>
      <p:sp>
        <p:nvSpPr>
          <p:cNvPr id="6" name="BJPseudoFooter">
            <a:extLst>
              <a:ext uri="{FF2B5EF4-FFF2-40B4-BE49-F238E27FC236}">
                <a16:creationId xmlns:a16="http://schemas.microsoft.com/office/drawing/2014/main" id="{0009F3F0-E3EF-C1A4-C0FD-1FE0AEEE6688}"/>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22665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61AD4-B597-9168-6147-F544ACAE81B9}"/>
              </a:ext>
            </a:extLst>
          </p:cNvPr>
          <p:cNvSpPr>
            <a:spLocks noGrp="1"/>
          </p:cNvSpPr>
          <p:nvPr>
            <p:ph type="title"/>
          </p:nvPr>
        </p:nvSpPr>
        <p:spPr/>
        <p:txBody>
          <a:bodyPr/>
          <a:lstStyle/>
          <a:p>
            <a:r>
              <a:rPr lang="en-GB"/>
              <a:t>Overview of our decisions</a:t>
            </a:r>
          </a:p>
        </p:txBody>
      </p:sp>
      <p:sp>
        <p:nvSpPr>
          <p:cNvPr id="3" name="Slide Number Placeholder 2">
            <a:extLst>
              <a:ext uri="{FF2B5EF4-FFF2-40B4-BE49-F238E27FC236}">
                <a16:creationId xmlns:a16="http://schemas.microsoft.com/office/drawing/2014/main" id="{211FD0D6-B1C1-DA7D-8115-E4639E1E2AAB}"/>
              </a:ext>
            </a:extLst>
          </p:cNvPr>
          <p:cNvSpPr>
            <a:spLocks noGrp="1"/>
          </p:cNvSpPr>
          <p:nvPr>
            <p:ph type="sldNum" sz="quarter" idx="4"/>
          </p:nvPr>
        </p:nvSpPr>
        <p:spPr/>
        <p:txBody>
          <a:bodyPr/>
          <a:lstStyle/>
          <a:p>
            <a:fld id="{2D0DF9ED-8BA0-410B-84D1-2D8774E69E9E}" type="slidenum">
              <a:rPr lang="en-GB" altLang="en-US" smtClean="0"/>
              <a:pPr/>
              <a:t>5</a:t>
            </a:fld>
            <a:endParaRPr lang="en-GB" altLang="en-US"/>
          </a:p>
        </p:txBody>
      </p:sp>
      <p:graphicFrame>
        <p:nvGraphicFramePr>
          <p:cNvPr id="8" name="Content Placeholder 7">
            <a:extLst>
              <a:ext uri="{FF2B5EF4-FFF2-40B4-BE49-F238E27FC236}">
                <a16:creationId xmlns:a16="http://schemas.microsoft.com/office/drawing/2014/main" id="{0128AA5C-9589-7069-B177-45C3CE333D57}"/>
              </a:ext>
            </a:extLst>
          </p:cNvPr>
          <p:cNvGraphicFramePr>
            <a:graphicFrameLocks noGrp="1"/>
          </p:cNvGraphicFramePr>
          <p:nvPr>
            <p:ph idx="1"/>
            <p:extLst>
              <p:ext uri="{D42A27DB-BD31-4B8C-83A1-F6EECF244321}">
                <p14:modId xmlns:p14="http://schemas.microsoft.com/office/powerpoint/2010/main" val="884569926"/>
              </p:ext>
            </p:extLst>
          </p:nvPr>
        </p:nvGraphicFramePr>
        <p:xfrm>
          <a:off x="336000" y="1095375"/>
          <a:ext cx="11520000" cy="4958600"/>
        </p:xfrm>
        <a:graphic>
          <a:graphicData uri="http://schemas.openxmlformats.org/drawingml/2006/table">
            <a:tbl>
              <a:tblPr firstRow="1" bandRow="1">
                <a:tableStyleId>{93296810-A885-4BE3-A3E7-6D5BEEA58F35}</a:tableStyleId>
              </a:tblPr>
              <a:tblGrid>
                <a:gridCol w="1502632">
                  <a:extLst>
                    <a:ext uri="{9D8B030D-6E8A-4147-A177-3AD203B41FA5}">
                      <a16:colId xmlns:a16="http://schemas.microsoft.com/office/drawing/2014/main" val="2200149090"/>
                    </a:ext>
                  </a:extLst>
                </a:gridCol>
                <a:gridCol w="4939792">
                  <a:extLst>
                    <a:ext uri="{9D8B030D-6E8A-4147-A177-3AD203B41FA5}">
                      <a16:colId xmlns:a16="http://schemas.microsoft.com/office/drawing/2014/main" val="1787100322"/>
                    </a:ext>
                  </a:extLst>
                </a:gridCol>
                <a:gridCol w="5077576">
                  <a:extLst>
                    <a:ext uri="{9D8B030D-6E8A-4147-A177-3AD203B41FA5}">
                      <a16:colId xmlns:a16="http://schemas.microsoft.com/office/drawing/2014/main" val="4216934911"/>
                    </a:ext>
                  </a:extLst>
                </a:gridCol>
              </a:tblGrid>
              <a:tr h="548698">
                <a:tc>
                  <a:txBody>
                    <a:bodyPr/>
                    <a:lstStyle/>
                    <a:p>
                      <a:r>
                        <a:rPr lang="en-GB" sz="1300" dirty="0">
                          <a:solidFill>
                            <a:schemeClr val="tx1"/>
                          </a:solidFill>
                          <a:latin typeface="Verdana" panose="020B0604030504040204" pitchFamily="34" charset="0"/>
                          <a:ea typeface="Verdana" panose="020B0604030504040204" pitchFamily="34" charset="0"/>
                        </a:rPr>
                        <a:t>Policy</a:t>
                      </a:r>
                    </a:p>
                  </a:txBody>
                  <a:tcPr/>
                </a:tc>
                <a:tc>
                  <a:txBody>
                    <a:bodyPr/>
                    <a:lstStyle/>
                    <a:p>
                      <a:r>
                        <a:rPr lang="en-GB" sz="1300">
                          <a:solidFill>
                            <a:schemeClr val="tx1"/>
                          </a:solidFill>
                          <a:latin typeface="Verdana" panose="020B0604030504040204" pitchFamily="34" charset="0"/>
                          <a:ea typeface="Verdana" panose="020B0604030504040204" pitchFamily="34" charset="0"/>
                        </a:rPr>
                        <a:t>Description</a:t>
                      </a:r>
                      <a:endParaRPr lang="en-GB" sz="1300" dirty="0">
                        <a:solidFill>
                          <a:schemeClr val="tx1"/>
                        </a:solidFill>
                        <a:latin typeface="Verdana" panose="020B0604030504040204" pitchFamily="34" charset="0"/>
                        <a:ea typeface="Verdana" panose="020B0604030504040204" pitchFamily="34" charset="0"/>
                      </a:endParaRPr>
                    </a:p>
                  </a:txBody>
                  <a:tcPr/>
                </a:tc>
                <a:tc>
                  <a:txBody>
                    <a:bodyPr/>
                    <a:lstStyle/>
                    <a:p>
                      <a:r>
                        <a:rPr lang="en-GB" sz="1300" dirty="0">
                          <a:solidFill>
                            <a:schemeClr val="tx1"/>
                          </a:solidFill>
                          <a:latin typeface="Verdana" panose="020B0604030504040204" pitchFamily="34" charset="0"/>
                          <a:ea typeface="Verdana" panose="020B0604030504040204" pitchFamily="34" charset="0"/>
                        </a:rPr>
                        <a:t>Reason for change</a:t>
                      </a:r>
                    </a:p>
                  </a:txBody>
                  <a:tcPr/>
                </a:tc>
                <a:extLst>
                  <a:ext uri="{0D108BD9-81ED-4DB2-BD59-A6C34878D82A}">
                    <a16:rowId xmlns:a16="http://schemas.microsoft.com/office/drawing/2014/main" val="4165813298"/>
                  </a:ext>
                </a:extLst>
              </a:tr>
              <a:tr h="295563">
                <a:tc gridSpan="3">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300" b="0" i="1">
                          <a:solidFill>
                            <a:schemeClr val="tx1"/>
                          </a:solidFill>
                          <a:latin typeface="Verdana" panose="020B0604030504040204" pitchFamily="34" charset="0"/>
                          <a:ea typeface="Verdana" panose="020B0604030504040204" pitchFamily="34" charset="0"/>
                        </a:rPr>
                        <a:t>Some customers need more support to resolve issues</a:t>
                      </a:r>
                    </a:p>
                  </a:txBody>
                  <a:tcPr/>
                </a:tc>
                <a:tc hMerge="1">
                  <a:txBody>
                    <a:bodyPr/>
                    <a:lstStyle/>
                    <a:p>
                      <a:endParaRPr lang="en-GB"/>
                    </a:p>
                  </a:txBody>
                  <a:tcPr/>
                </a:tc>
                <a:tc hMerge="1">
                  <a:txBody>
                    <a:bodyPr/>
                    <a:lstStyle/>
                    <a:p>
                      <a:pPr marL="285750" indent="-285750">
                        <a:spcBef>
                          <a:spcPts val="600"/>
                        </a:spcBef>
                        <a:spcAft>
                          <a:spcPts val="600"/>
                        </a:spcAft>
                        <a:buFont typeface="Arial" panose="020B0604020202020204" pitchFamily="34" charset="0"/>
                        <a:buChar char="•"/>
                      </a:pPr>
                      <a:endParaRPr lang="en-GB" sz="1300">
                        <a:solidFill>
                          <a:schemeClr val="tx1"/>
                        </a:solidFill>
                        <a:latin typeface="Verdana" panose="020B0604030504040204" pitchFamily="34" charset="0"/>
                        <a:ea typeface="Verdana" panose="020B0604030504040204" pitchFamily="34" charset="0"/>
                      </a:endParaRPr>
                    </a:p>
                  </a:txBody>
                  <a:tcPr marL="45720" marR="45720"/>
                </a:tc>
                <a:extLst>
                  <a:ext uri="{0D108BD9-81ED-4DB2-BD59-A6C34878D82A}">
                    <a16:rowId xmlns:a16="http://schemas.microsoft.com/office/drawing/2014/main" val="539019058"/>
                  </a:ext>
                </a:extLst>
              </a:tr>
              <a:tr h="1167461">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300" b="1" u="none">
                          <a:solidFill>
                            <a:schemeClr val="tx1"/>
                          </a:solidFill>
                          <a:latin typeface="Verdana" panose="020B0604030504040204" pitchFamily="34" charset="0"/>
                          <a:ea typeface="Verdana" panose="020B0604030504040204" pitchFamily="34" charset="0"/>
                        </a:rPr>
                        <a:t>TPI Alternative Dispute Resolution (ADR) Scheme</a:t>
                      </a:r>
                      <a:endParaRPr lang="en-GB" sz="1300">
                        <a:solidFill>
                          <a:schemeClr val="tx1"/>
                        </a:solidFill>
                        <a:latin typeface="Verdana" panose="020B0604030504040204" pitchFamily="34" charset="0"/>
                        <a:ea typeface="Verdana" panose="020B0604030504040204" pitchFamily="34" charset="0"/>
                      </a:endParaRPr>
                    </a:p>
                  </a:txBody>
                  <a:tcPr/>
                </a:tc>
                <a:tc>
                  <a:txBody>
                    <a:bodyPr/>
                    <a:lstStyle/>
                    <a:p>
                      <a:pPr marL="285750" indent="-285750">
                        <a:spcBef>
                          <a:spcPts val="600"/>
                        </a:spcBef>
                        <a:spcAft>
                          <a:spcPts val="600"/>
                        </a:spcAft>
                        <a:buFont typeface="Arial" panose="020B0604020202020204" pitchFamily="34" charset="0"/>
                        <a:buChar char="•"/>
                      </a:pPr>
                      <a:r>
                        <a:rPr lang="en-GB" sz="1300" dirty="0">
                          <a:solidFill>
                            <a:schemeClr val="tx1"/>
                          </a:solidFill>
                          <a:latin typeface="Verdana" panose="020B0604030504040204" pitchFamily="34" charset="0"/>
                          <a:ea typeface="Verdana" panose="020B0604030504040204" pitchFamily="34" charset="0"/>
                        </a:rPr>
                        <a:t>A new requirement for suppliers to only work with a Third Party Intermediary (TPI) on a Small Business Consumer contract if that TPI is a member of a Qualifying Dispute Settlement Scheme.</a:t>
                      </a:r>
                    </a:p>
                  </a:txBody>
                  <a:tcPr/>
                </a:tc>
                <a:tc>
                  <a:txBody>
                    <a:bodyPr/>
                    <a:lstStyle/>
                    <a:p>
                      <a:pPr marL="285750" indent="-285750">
                        <a:spcBef>
                          <a:spcPts val="600"/>
                        </a:spcBef>
                        <a:spcAft>
                          <a:spcPts val="600"/>
                        </a:spcAft>
                        <a:buFont typeface="Arial" panose="020B0604020202020204" pitchFamily="34" charset="0"/>
                        <a:buChar char="•"/>
                      </a:pPr>
                      <a:r>
                        <a:rPr lang="en-GB" sz="1300" dirty="0">
                          <a:solidFill>
                            <a:schemeClr val="tx1"/>
                          </a:solidFill>
                          <a:latin typeface="Verdana" panose="020B0604030504040204" pitchFamily="34" charset="0"/>
                          <a:ea typeface="Verdana" panose="020B0604030504040204" pitchFamily="34" charset="0"/>
                        </a:rPr>
                        <a:t>Many Small Business Consumers unable to dispute complaint resolution</a:t>
                      </a:r>
                    </a:p>
                    <a:p>
                      <a:pPr marL="285750" indent="-285750">
                        <a:spcBef>
                          <a:spcPts val="600"/>
                        </a:spcBef>
                        <a:spcAft>
                          <a:spcPts val="600"/>
                        </a:spcAft>
                        <a:buFont typeface="Arial" panose="020B0604020202020204" pitchFamily="34" charset="0"/>
                        <a:buChar char="•"/>
                      </a:pPr>
                      <a:r>
                        <a:rPr lang="en-GB" sz="1300" dirty="0">
                          <a:solidFill>
                            <a:schemeClr val="tx1"/>
                          </a:solidFill>
                          <a:latin typeface="Verdana" panose="020B0604030504040204" pitchFamily="34" charset="0"/>
                          <a:ea typeface="Verdana" panose="020B0604030504040204" pitchFamily="34" charset="0"/>
                        </a:rPr>
                        <a:t>Customers can now benefit from support in resolving disputes with a TPI where they may otherwise be unable</a:t>
                      </a:r>
                    </a:p>
                    <a:p>
                      <a:pPr marL="285750" indent="-285750">
                        <a:spcBef>
                          <a:spcPts val="600"/>
                        </a:spcBef>
                        <a:spcAft>
                          <a:spcPts val="600"/>
                        </a:spcAft>
                        <a:buFont typeface="Arial" panose="020B0604020202020204" pitchFamily="34" charset="0"/>
                        <a:buChar char="•"/>
                      </a:pPr>
                      <a:r>
                        <a:rPr lang="en-GB" sz="1300" dirty="0">
                          <a:solidFill>
                            <a:schemeClr val="tx1"/>
                          </a:solidFill>
                          <a:latin typeface="Verdana" panose="020B0604030504040204" pitchFamily="34" charset="0"/>
                          <a:ea typeface="Verdana" panose="020B0604030504040204" pitchFamily="34" charset="0"/>
                        </a:rPr>
                        <a:t>Aligns with government expansion in access to Energy Ombudsman</a:t>
                      </a:r>
                    </a:p>
                  </a:txBody>
                  <a:tcPr/>
                </a:tc>
                <a:extLst>
                  <a:ext uri="{0D108BD9-81ED-4DB2-BD59-A6C34878D82A}">
                    <a16:rowId xmlns:a16="http://schemas.microsoft.com/office/drawing/2014/main" val="2160401932"/>
                  </a:ext>
                </a:extLst>
              </a:tr>
              <a:tr h="304339">
                <a:tc gridSpan="3">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300" b="0" i="1" kern="1200">
                          <a:solidFill>
                            <a:schemeClr val="tx1"/>
                          </a:solidFill>
                          <a:latin typeface="Verdana" panose="020B0604030504040204" pitchFamily="34" charset="0"/>
                          <a:ea typeface="Verdana" panose="020B0604030504040204" pitchFamily="34" charset="0"/>
                          <a:cs typeface="+mn-cs"/>
                        </a:rPr>
                        <a:t>Customers need more transparency of their energy contract prices</a:t>
                      </a:r>
                    </a:p>
                  </a:txBody>
                  <a:tcPr/>
                </a:tc>
                <a:tc hMerge="1">
                  <a:txBody>
                    <a:bodyPr/>
                    <a:lstStyle/>
                    <a:p>
                      <a:endParaRPr lang="en-GB"/>
                    </a:p>
                  </a:txBody>
                  <a:tcPr/>
                </a:tc>
                <a:tc hMerge="1">
                  <a:txBody>
                    <a:bodyPr/>
                    <a:lstStyle/>
                    <a:p>
                      <a:pPr marL="285750" indent="-285750">
                        <a:spcBef>
                          <a:spcPts val="600"/>
                        </a:spcBef>
                        <a:spcAft>
                          <a:spcPts val="600"/>
                        </a:spcAft>
                        <a:buFont typeface="Arial" panose="020B0604020202020204" pitchFamily="34" charset="0"/>
                        <a:buChar char="•"/>
                      </a:pPr>
                      <a:endParaRPr lang="en-GB" sz="1300" i="0">
                        <a:solidFill>
                          <a:schemeClr val="tx1"/>
                        </a:solidFill>
                        <a:latin typeface="Verdana" panose="020B0604030504040204" pitchFamily="34" charset="0"/>
                        <a:ea typeface="Verdana" panose="020B0604030504040204" pitchFamily="34" charset="0"/>
                      </a:endParaRPr>
                    </a:p>
                  </a:txBody>
                  <a:tcPr marL="45720" marR="45720"/>
                </a:tc>
                <a:extLst>
                  <a:ext uri="{0D108BD9-81ED-4DB2-BD59-A6C34878D82A}">
                    <a16:rowId xmlns:a16="http://schemas.microsoft.com/office/drawing/2014/main" val="1895521280"/>
                  </a:ext>
                </a:extLst>
              </a:tr>
              <a:tr h="1167461">
                <a:tc>
                  <a:txBody>
                    <a:bodyPr/>
                    <a:lstStyle/>
                    <a:p>
                      <a:pPr marL="0" marR="0" lvl="0" indent="0" algn="l" defTabSz="914400" rtl="0" eaLnBrk="1" fontAlgn="auto" latinLnBrk="0" hangingPunct="1">
                        <a:lnSpc>
                          <a:spcPct val="100000"/>
                        </a:lnSpc>
                        <a:spcBef>
                          <a:spcPts val="600"/>
                        </a:spcBef>
                        <a:spcAft>
                          <a:spcPts val="600"/>
                        </a:spcAft>
                        <a:buClrTx/>
                        <a:buSzTx/>
                        <a:buFontTx/>
                        <a:buNone/>
                        <a:tabLst/>
                        <a:defRPr/>
                      </a:pPr>
                      <a:r>
                        <a:rPr lang="en-GB" sz="1300" b="1" u="none">
                          <a:solidFill>
                            <a:schemeClr val="tx1"/>
                          </a:solidFill>
                          <a:latin typeface="Verdana" panose="020B0604030504040204" pitchFamily="34" charset="0"/>
                          <a:ea typeface="Verdana" panose="020B0604030504040204" pitchFamily="34" charset="0"/>
                        </a:rPr>
                        <a:t>TPI service fee transparency</a:t>
                      </a:r>
                      <a:endParaRPr lang="en-GB" sz="1300">
                        <a:solidFill>
                          <a:schemeClr val="tx1"/>
                        </a:solidFill>
                        <a:latin typeface="Verdana" panose="020B0604030504040204" pitchFamily="34" charset="0"/>
                        <a:ea typeface="Verdana" panose="020B0604030504040204" pitchFamily="34" charset="0"/>
                      </a:endParaRPr>
                    </a:p>
                  </a:txBody>
                  <a:tcPr/>
                </a:tc>
                <a:tc>
                  <a:txBody>
                    <a:bodyPr/>
                    <a:lstStyle/>
                    <a:p>
                      <a:pPr marL="285750" indent="-285750">
                        <a:spcBef>
                          <a:spcPts val="600"/>
                        </a:spcBef>
                        <a:spcAft>
                          <a:spcPts val="600"/>
                        </a:spcAft>
                        <a:buFont typeface="Arial" panose="020B0604020202020204" pitchFamily="34" charset="0"/>
                        <a:buChar char="•"/>
                      </a:pPr>
                      <a:r>
                        <a:rPr lang="en-GB" sz="1300" i="0" dirty="0">
                          <a:solidFill>
                            <a:schemeClr val="tx1"/>
                          </a:solidFill>
                          <a:latin typeface="Verdana" panose="020B0604030504040204" pitchFamily="34" charset="0"/>
                          <a:ea typeface="Verdana" panose="020B0604030504040204" pitchFamily="34" charset="0"/>
                        </a:rPr>
                        <a:t>All non-domestic customers to be provided TPI service fees on Principal Terms, and upon request. P</a:t>
                      </a:r>
                      <a:r>
                        <a:rPr lang="en-GB" sz="1300" i="0" kern="1200" dirty="0">
                          <a:solidFill>
                            <a:schemeClr val="dk1"/>
                          </a:solidFill>
                          <a:effectLst/>
                          <a:latin typeface="Verdana" panose="020B0604030504040204" pitchFamily="34" charset="0"/>
                          <a:ea typeface="Verdana" panose="020B0604030504040204" pitchFamily="34" charset="0"/>
                          <a:cs typeface="+mn-cs"/>
                        </a:rPr>
                        <a:t>resented as a cost per unit, where it forms part of the unit price of energy, or a cost per day (month) where it forms part of a daily (monthly) standing charge.</a:t>
                      </a:r>
                    </a:p>
                    <a:p>
                      <a:pPr marL="285750" indent="-285750">
                        <a:spcBef>
                          <a:spcPts val="600"/>
                        </a:spcBef>
                        <a:spcAft>
                          <a:spcPts val="600"/>
                        </a:spcAft>
                        <a:buFont typeface="Arial" panose="020B0604020202020204" pitchFamily="34" charset="0"/>
                        <a:buChar char="•"/>
                      </a:pPr>
                      <a:r>
                        <a:rPr lang="en-GB" sz="1300" i="0" kern="1200" dirty="0">
                          <a:solidFill>
                            <a:schemeClr val="dk1"/>
                          </a:solidFill>
                          <a:effectLst/>
                          <a:latin typeface="Verdana" panose="020B0604030504040204" pitchFamily="34" charset="0"/>
                          <a:ea typeface="Verdana" panose="020B0604030504040204" pitchFamily="34" charset="0"/>
                          <a:cs typeface="+mn-cs"/>
                        </a:rPr>
                        <a:t>For Micro Business Consumers they must also be provided costs as monies (lump sum) for the duration of the contract</a:t>
                      </a:r>
                      <a:endParaRPr lang="en-GB" sz="1300" i="0" dirty="0">
                        <a:solidFill>
                          <a:schemeClr val="tx1"/>
                        </a:solidFill>
                        <a:latin typeface="Verdana" panose="020B0604030504040204" pitchFamily="34" charset="0"/>
                        <a:ea typeface="Verdana" panose="020B0604030504040204" pitchFamily="34" charset="0"/>
                      </a:endParaRPr>
                    </a:p>
                  </a:txBody>
                  <a:tcPr/>
                </a:tc>
                <a:tc>
                  <a:txBody>
                    <a:bodyPr/>
                    <a:lstStyle/>
                    <a:p>
                      <a:pPr marL="285750" indent="-285750">
                        <a:spcBef>
                          <a:spcPts val="600"/>
                        </a:spcBef>
                        <a:spcAft>
                          <a:spcPts val="600"/>
                        </a:spcAft>
                        <a:buFont typeface="Arial" panose="020B0604020202020204" pitchFamily="34" charset="0"/>
                        <a:buChar char="•"/>
                      </a:pPr>
                      <a:r>
                        <a:rPr lang="en-GB" sz="1300" i="0" dirty="0">
                          <a:solidFill>
                            <a:schemeClr val="tx1"/>
                          </a:solidFill>
                          <a:latin typeface="Verdana" panose="020B0604030504040204" pitchFamily="34" charset="0"/>
                          <a:ea typeface="Verdana" panose="020B0604030504040204" pitchFamily="34" charset="0"/>
                        </a:rPr>
                        <a:t>Customers had lack of transparency over TPI service fees</a:t>
                      </a:r>
                    </a:p>
                    <a:p>
                      <a:pPr marL="285750" indent="-285750">
                        <a:spcBef>
                          <a:spcPts val="600"/>
                        </a:spcBef>
                        <a:spcAft>
                          <a:spcPts val="600"/>
                        </a:spcAft>
                        <a:buFont typeface="Arial" panose="020B0604020202020204" pitchFamily="34" charset="0"/>
                        <a:buChar char="•"/>
                      </a:pPr>
                      <a:r>
                        <a:rPr lang="en-GB" sz="1300" i="0" dirty="0">
                          <a:solidFill>
                            <a:schemeClr val="tx1"/>
                          </a:solidFill>
                          <a:latin typeface="Verdana" panose="020B0604030504040204" pitchFamily="34" charset="0"/>
                          <a:ea typeface="Verdana" panose="020B0604030504040204" pitchFamily="34" charset="0"/>
                        </a:rPr>
                        <a:t>To help all customers compare costs and know what charges they are agreeing to </a:t>
                      </a:r>
                    </a:p>
                  </a:txBody>
                  <a:tcPr/>
                </a:tc>
                <a:extLst>
                  <a:ext uri="{0D108BD9-81ED-4DB2-BD59-A6C34878D82A}">
                    <a16:rowId xmlns:a16="http://schemas.microsoft.com/office/drawing/2014/main" val="913765426"/>
                  </a:ext>
                </a:extLst>
              </a:tr>
            </a:tbl>
          </a:graphicData>
        </a:graphic>
      </p:graphicFrame>
      <p:sp>
        <p:nvSpPr>
          <p:cNvPr id="6" name="BJPseudoFooter">
            <a:extLst>
              <a:ext uri="{FF2B5EF4-FFF2-40B4-BE49-F238E27FC236}">
                <a16:creationId xmlns:a16="http://schemas.microsoft.com/office/drawing/2014/main" id="{4128378D-9F7E-F5C1-6FE8-6CD07CABC33E}"/>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64480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FCED8-F93D-6DAA-DEFE-6B0FDD677B53}"/>
              </a:ext>
            </a:extLst>
          </p:cNvPr>
          <p:cNvSpPr>
            <a:spLocks noGrp="1"/>
          </p:cNvSpPr>
          <p:nvPr>
            <p:ph type="title"/>
          </p:nvPr>
        </p:nvSpPr>
        <p:spPr/>
        <p:txBody>
          <a:bodyPr/>
          <a:lstStyle/>
          <a:p>
            <a:r>
              <a:rPr lang="en-GB"/>
              <a:t>Implementation timeline</a:t>
            </a:r>
          </a:p>
        </p:txBody>
      </p:sp>
      <p:sp>
        <p:nvSpPr>
          <p:cNvPr id="3" name="Slide Number Placeholder 2">
            <a:extLst>
              <a:ext uri="{FF2B5EF4-FFF2-40B4-BE49-F238E27FC236}">
                <a16:creationId xmlns:a16="http://schemas.microsoft.com/office/drawing/2014/main" id="{41C1E60E-F3AF-88A2-7D59-DF92D3709D19}"/>
              </a:ext>
            </a:extLst>
          </p:cNvPr>
          <p:cNvSpPr>
            <a:spLocks noGrp="1"/>
          </p:cNvSpPr>
          <p:nvPr>
            <p:ph type="sldNum" sz="quarter" idx="4"/>
          </p:nvPr>
        </p:nvSpPr>
        <p:spPr/>
        <p:txBody>
          <a:bodyPr/>
          <a:lstStyle/>
          <a:p>
            <a:fld id="{2D0DF9ED-8BA0-410B-84D1-2D8774E69E9E}" type="slidenum">
              <a:rPr lang="en-GB" altLang="en-US" smtClean="0"/>
              <a:pPr/>
              <a:t>6</a:t>
            </a:fld>
            <a:endParaRPr lang="en-GB" altLang="en-US"/>
          </a:p>
        </p:txBody>
      </p:sp>
      <p:sp>
        <p:nvSpPr>
          <p:cNvPr id="45" name="Arrow: Right 44">
            <a:extLst>
              <a:ext uri="{FF2B5EF4-FFF2-40B4-BE49-F238E27FC236}">
                <a16:creationId xmlns:a16="http://schemas.microsoft.com/office/drawing/2014/main" id="{124B359A-3C7F-CB2F-A9E6-12C0B026667E}"/>
              </a:ext>
            </a:extLst>
          </p:cNvPr>
          <p:cNvSpPr/>
          <p:nvPr/>
        </p:nvSpPr>
        <p:spPr>
          <a:xfrm>
            <a:off x="455773" y="3025690"/>
            <a:ext cx="11157782" cy="268139"/>
          </a:xfrm>
          <a:prstGeom prst="right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lang="en-GB"/>
          </a:p>
        </p:txBody>
      </p:sp>
      <p:cxnSp>
        <p:nvCxnSpPr>
          <p:cNvPr id="125" name="Straight Connector 124">
            <a:extLst>
              <a:ext uri="{FF2B5EF4-FFF2-40B4-BE49-F238E27FC236}">
                <a16:creationId xmlns:a16="http://schemas.microsoft.com/office/drawing/2014/main" id="{0DEA3459-6E68-FA75-7D71-14E478825A04}"/>
              </a:ext>
            </a:extLst>
          </p:cNvPr>
          <p:cNvCxnSpPr>
            <a:cxnSpLocks/>
            <a:stCxn id="72" idx="3"/>
          </p:cNvCxnSpPr>
          <p:nvPr/>
        </p:nvCxnSpPr>
        <p:spPr>
          <a:xfrm>
            <a:off x="6390916" y="1925312"/>
            <a:ext cx="4446894" cy="0"/>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133" name="TextBox 132">
            <a:extLst>
              <a:ext uri="{FF2B5EF4-FFF2-40B4-BE49-F238E27FC236}">
                <a16:creationId xmlns:a16="http://schemas.microsoft.com/office/drawing/2014/main" id="{67075041-1D9B-DEE3-FEED-73E190AD9311}"/>
              </a:ext>
            </a:extLst>
          </p:cNvPr>
          <p:cNvSpPr txBox="1"/>
          <p:nvPr/>
        </p:nvSpPr>
        <p:spPr>
          <a:xfrm>
            <a:off x="7998819" y="1603058"/>
            <a:ext cx="1460464" cy="307777"/>
          </a:xfrm>
          <a:prstGeom prst="rect">
            <a:avLst/>
          </a:prstGeom>
          <a:noFill/>
        </p:spPr>
        <p:txBody>
          <a:bodyPr wrap="none" rtlCol="0">
            <a:spAutoFit/>
          </a:bodyPr>
          <a:lstStyle/>
          <a:p>
            <a:r>
              <a:rPr lang="en-GB" sz="1400"/>
              <a:t>At least 3 months</a:t>
            </a:r>
          </a:p>
        </p:txBody>
      </p:sp>
      <p:cxnSp>
        <p:nvCxnSpPr>
          <p:cNvPr id="140" name="Straight Arrow Connector 139">
            <a:extLst>
              <a:ext uri="{FF2B5EF4-FFF2-40B4-BE49-F238E27FC236}">
                <a16:creationId xmlns:a16="http://schemas.microsoft.com/office/drawing/2014/main" id="{4A6D188A-3616-BB9D-872F-2E71DD9E0444}"/>
              </a:ext>
            </a:extLst>
          </p:cNvPr>
          <p:cNvCxnSpPr>
            <a:cxnSpLocks/>
          </p:cNvCxnSpPr>
          <p:nvPr/>
        </p:nvCxnSpPr>
        <p:spPr>
          <a:xfrm>
            <a:off x="10837812" y="1942635"/>
            <a:ext cx="0" cy="1083438"/>
          </a:xfrm>
          <a:prstGeom prst="straightConnector1">
            <a:avLst/>
          </a:prstGeom>
          <a:ln w="38100">
            <a:prstDash val="dash"/>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CD3A344C-AA15-1587-2CF5-867CEA0916FB}"/>
              </a:ext>
            </a:extLst>
          </p:cNvPr>
          <p:cNvSpPr/>
          <p:nvPr/>
        </p:nvSpPr>
        <p:spPr>
          <a:xfrm>
            <a:off x="276251" y="1282153"/>
            <a:ext cx="989815" cy="1282650"/>
          </a:xfrm>
          <a:prstGeom prst="rect">
            <a:avLst/>
          </a:prstGeom>
          <a:solidFill>
            <a:schemeClr val="accent6">
              <a:lumMod val="60000"/>
              <a:lumOff val="40000"/>
            </a:schemeClr>
          </a:solidFill>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400" b="1">
                <a:solidFill>
                  <a:schemeClr val="tx1"/>
                </a:solidFill>
              </a:rPr>
              <a:t>April 2024</a:t>
            </a:r>
          </a:p>
          <a:p>
            <a:pPr algn="ctr"/>
            <a:r>
              <a:rPr lang="en-GB" sz="1400">
                <a:solidFill>
                  <a:schemeClr val="tx1"/>
                </a:solidFill>
              </a:rPr>
              <a:t>Decision published</a:t>
            </a:r>
          </a:p>
        </p:txBody>
      </p:sp>
      <p:cxnSp>
        <p:nvCxnSpPr>
          <p:cNvPr id="156" name="Straight Connector 155">
            <a:extLst>
              <a:ext uri="{FF2B5EF4-FFF2-40B4-BE49-F238E27FC236}">
                <a16:creationId xmlns:a16="http://schemas.microsoft.com/office/drawing/2014/main" id="{506845D5-4F9D-E611-0596-8F8DCEE7EEED}"/>
              </a:ext>
            </a:extLst>
          </p:cNvPr>
          <p:cNvCxnSpPr>
            <a:cxnSpLocks/>
            <a:stCxn id="51" idx="2"/>
            <a:endCxn id="184" idx="0"/>
          </p:cNvCxnSpPr>
          <p:nvPr/>
        </p:nvCxnSpPr>
        <p:spPr>
          <a:xfrm flipH="1">
            <a:off x="767760" y="2564803"/>
            <a:ext cx="3399" cy="453271"/>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84" name="Oval 183">
            <a:extLst>
              <a:ext uri="{FF2B5EF4-FFF2-40B4-BE49-F238E27FC236}">
                <a16:creationId xmlns:a16="http://schemas.microsoft.com/office/drawing/2014/main" id="{1D798E8B-C445-F12A-D166-A4D9A071A28B}"/>
              </a:ext>
            </a:extLst>
          </p:cNvPr>
          <p:cNvSpPr/>
          <p:nvPr/>
        </p:nvSpPr>
        <p:spPr>
          <a:xfrm>
            <a:off x="633690" y="3018074"/>
            <a:ext cx="268139" cy="268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6" name="Rectangle 55">
            <a:extLst>
              <a:ext uri="{FF2B5EF4-FFF2-40B4-BE49-F238E27FC236}">
                <a16:creationId xmlns:a16="http://schemas.microsoft.com/office/drawing/2014/main" id="{FA070BEF-3B8D-3A6B-9BFD-73664481AB2A}"/>
              </a:ext>
            </a:extLst>
          </p:cNvPr>
          <p:cNvSpPr/>
          <p:nvPr/>
        </p:nvSpPr>
        <p:spPr>
          <a:xfrm>
            <a:off x="2492017" y="3793613"/>
            <a:ext cx="1904214" cy="2465028"/>
          </a:xfrm>
          <a:prstGeom prst="rect">
            <a:avLst/>
          </a:prstGeom>
          <a:solidFill>
            <a:schemeClr val="tx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GB" sz="1400">
              <a:solidFill>
                <a:schemeClr val="tx1"/>
              </a:solidFill>
            </a:endParaRPr>
          </a:p>
          <a:p>
            <a:pPr algn="ctr"/>
            <a:r>
              <a:rPr lang="en-GB" sz="1400" b="1">
                <a:solidFill>
                  <a:schemeClr val="tx1"/>
                </a:solidFill>
              </a:rPr>
              <a:t>1 July 2024</a:t>
            </a:r>
          </a:p>
          <a:p>
            <a:pPr algn="ctr"/>
            <a:endParaRPr lang="en-GB" sz="1400">
              <a:solidFill>
                <a:schemeClr val="tx1"/>
              </a:solidFill>
            </a:endParaRPr>
          </a:p>
          <a:p>
            <a:r>
              <a:rPr lang="en-GB" sz="1400">
                <a:solidFill>
                  <a:schemeClr val="tx1"/>
                </a:solidFill>
              </a:rPr>
              <a:t>For all Non-Domestic:</a:t>
            </a:r>
          </a:p>
          <a:p>
            <a:pPr marL="285750" indent="-285750">
              <a:buFontTx/>
              <a:buChar char="-"/>
            </a:pPr>
            <a:r>
              <a:rPr lang="en-GB" sz="1400">
                <a:solidFill>
                  <a:schemeClr val="tx1"/>
                </a:solidFill>
              </a:rPr>
              <a:t>Standards of Conduct</a:t>
            </a:r>
          </a:p>
          <a:p>
            <a:endParaRPr lang="en-GB" sz="1400">
              <a:solidFill>
                <a:schemeClr val="tx1"/>
              </a:solidFill>
            </a:endParaRPr>
          </a:p>
          <a:p>
            <a:r>
              <a:rPr lang="en-GB" sz="1400">
                <a:solidFill>
                  <a:schemeClr val="tx1"/>
                </a:solidFill>
              </a:rPr>
              <a:t>For Micro Businesses:</a:t>
            </a:r>
          </a:p>
          <a:p>
            <a:pPr marL="285750" indent="-285750">
              <a:buFontTx/>
              <a:buChar char="-"/>
            </a:pPr>
            <a:r>
              <a:rPr lang="en-GB" sz="1400" err="1">
                <a:solidFill>
                  <a:schemeClr val="tx1"/>
                </a:solidFill>
              </a:rPr>
              <a:t>CitA</a:t>
            </a:r>
            <a:r>
              <a:rPr lang="en-GB" sz="1400">
                <a:solidFill>
                  <a:schemeClr val="tx1"/>
                </a:solidFill>
              </a:rPr>
              <a:t> signposting</a:t>
            </a:r>
          </a:p>
        </p:txBody>
      </p:sp>
      <p:cxnSp>
        <p:nvCxnSpPr>
          <p:cNvPr id="110" name="Straight Connector 109">
            <a:extLst>
              <a:ext uri="{FF2B5EF4-FFF2-40B4-BE49-F238E27FC236}">
                <a16:creationId xmlns:a16="http://schemas.microsoft.com/office/drawing/2014/main" id="{730D42A0-191B-7F06-AFE3-91A000345D4D}"/>
              </a:ext>
            </a:extLst>
          </p:cNvPr>
          <p:cNvCxnSpPr>
            <a:cxnSpLocks/>
            <a:stCxn id="56" idx="0"/>
          </p:cNvCxnSpPr>
          <p:nvPr/>
        </p:nvCxnSpPr>
        <p:spPr>
          <a:xfrm flipV="1">
            <a:off x="3444124" y="3309944"/>
            <a:ext cx="0" cy="48366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6" name="Oval 185">
            <a:extLst>
              <a:ext uri="{FF2B5EF4-FFF2-40B4-BE49-F238E27FC236}">
                <a16:creationId xmlns:a16="http://schemas.microsoft.com/office/drawing/2014/main" id="{716CA0D6-E8FD-DA87-4BF8-CFAB822535EA}"/>
              </a:ext>
            </a:extLst>
          </p:cNvPr>
          <p:cNvSpPr/>
          <p:nvPr/>
        </p:nvSpPr>
        <p:spPr>
          <a:xfrm>
            <a:off x="3310055" y="3019128"/>
            <a:ext cx="268139" cy="268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6" name="Rectangle 65">
            <a:extLst>
              <a:ext uri="{FF2B5EF4-FFF2-40B4-BE49-F238E27FC236}">
                <a16:creationId xmlns:a16="http://schemas.microsoft.com/office/drawing/2014/main" id="{F36DB79E-9C1B-F02D-3248-841D9F1C1997}"/>
              </a:ext>
            </a:extLst>
          </p:cNvPr>
          <p:cNvSpPr/>
          <p:nvPr/>
        </p:nvSpPr>
        <p:spPr>
          <a:xfrm>
            <a:off x="2732717" y="1282153"/>
            <a:ext cx="1798948" cy="1282582"/>
          </a:xfrm>
          <a:prstGeom prst="rect">
            <a:avLst/>
          </a:prstGeom>
          <a:solidFill>
            <a:schemeClr val="accent4">
              <a:lumMod val="40000"/>
              <a:lumOff val="60000"/>
            </a:schemeClr>
          </a:solidFill>
          <a:ln>
            <a:prstDash val="dash"/>
          </a:ln>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lang="en-GB" sz="1400" b="1">
                <a:solidFill>
                  <a:schemeClr val="tx1"/>
                </a:solidFill>
              </a:rPr>
              <a:t>June-July 2024 (tbc)</a:t>
            </a:r>
          </a:p>
          <a:p>
            <a:pPr algn="ctr"/>
            <a:r>
              <a:rPr lang="en-GB" sz="1400">
                <a:solidFill>
                  <a:schemeClr val="tx1"/>
                </a:solidFill>
              </a:rPr>
              <a:t>2008 Order (Ombudsman expansion) and CHS legislation laid before parliament/ made</a:t>
            </a:r>
          </a:p>
        </p:txBody>
      </p:sp>
      <p:cxnSp>
        <p:nvCxnSpPr>
          <p:cNvPr id="167" name="Straight Connector 166">
            <a:extLst>
              <a:ext uri="{FF2B5EF4-FFF2-40B4-BE49-F238E27FC236}">
                <a16:creationId xmlns:a16="http://schemas.microsoft.com/office/drawing/2014/main" id="{D92866B3-C4CA-708F-E10D-D2075FABA9B2}"/>
              </a:ext>
            </a:extLst>
          </p:cNvPr>
          <p:cNvCxnSpPr>
            <a:cxnSpLocks/>
            <a:stCxn id="66" idx="2"/>
            <a:endCxn id="188" idx="0"/>
          </p:cNvCxnSpPr>
          <p:nvPr/>
        </p:nvCxnSpPr>
        <p:spPr>
          <a:xfrm>
            <a:off x="3632191" y="2564735"/>
            <a:ext cx="1" cy="453339"/>
          </a:xfrm>
          <a:prstGeom prst="line">
            <a:avLst/>
          </a:prstGeom>
          <a:ln w="381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88" name="Oval 187">
            <a:extLst>
              <a:ext uri="{FF2B5EF4-FFF2-40B4-BE49-F238E27FC236}">
                <a16:creationId xmlns:a16="http://schemas.microsoft.com/office/drawing/2014/main" id="{2A95888F-C66B-42D8-A87A-DBA69E4D6F49}"/>
              </a:ext>
            </a:extLst>
          </p:cNvPr>
          <p:cNvSpPr/>
          <p:nvPr/>
        </p:nvSpPr>
        <p:spPr>
          <a:xfrm>
            <a:off x="3498122" y="3018074"/>
            <a:ext cx="268139" cy="268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2" name="Rectangle 71">
            <a:extLst>
              <a:ext uri="{FF2B5EF4-FFF2-40B4-BE49-F238E27FC236}">
                <a16:creationId xmlns:a16="http://schemas.microsoft.com/office/drawing/2014/main" id="{A30EF408-C32E-BF34-A99C-F4A61EC928EC}"/>
              </a:ext>
            </a:extLst>
          </p:cNvPr>
          <p:cNvSpPr/>
          <p:nvPr/>
        </p:nvSpPr>
        <p:spPr>
          <a:xfrm>
            <a:off x="4591967" y="1282153"/>
            <a:ext cx="1798949" cy="1286317"/>
          </a:xfrm>
          <a:prstGeom prst="rect">
            <a:avLst/>
          </a:prstGeom>
          <a:solidFill>
            <a:schemeClr val="accent6">
              <a:lumMod val="60000"/>
              <a:lumOff val="40000"/>
            </a:schemeClr>
          </a:solidFill>
          <a:ln>
            <a:prstDash val="dash"/>
          </a:ln>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r>
              <a:rPr lang="en-GB" sz="1400" b="1">
                <a:solidFill>
                  <a:schemeClr val="tx1"/>
                </a:solidFill>
              </a:rPr>
              <a:t>Tbc:</a:t>
            </a:r>
          </a:p>
          <a:p>
            <a:pPr algn="ctr"/>
            <a:r>
              <a:rPr lang="en-GB" sz="1400">
                <a:solidFill>
                  <a:schemeClr val="tx1"/>
                </a:solidFill>
              </a:rPr>
              <a:t>Ofgem issues </a:t>
            </a:r>
            <a:r>
              <a:rPr lang="en-GB" sz="1400" b="1">
                <a:solidFill>
                  <a:schemeClr val="tx1"/>
                </a:solidFill>
              </a:rPr>
              <a:t>Notice</a:t>
            </a:r>
            <a:r>
              <a:rPr lang="en-GB" sz="1400">
                <a:solidFill>
                  <a:schemeClr val="tx1"/>
                </a:solidFill>
              </a:rPr>
              <a:t> confirming dates CHS, TPI redress and small business signposting in effect</a:t>
            </a:r>
          </a:p>
        </p:txBody>
      </p:sp>
      <p:cxnSp>
        <p:nvCxnSpPr>
          <p:cNvPr id="174" name="Straight Connector 173">
            <a:extLst>
              <a:ext uri="{FF2B5EF4-FFF2-40B4-BE49-F238E27FC236}">
                <a16:creationId xmlns:a16="http://schemas.microsoft.com/office/drawing/2014/main" id="{4FD8BF05-6695-787E-8D51-04BBAABEA894}"/>
              </a:ext>
            </a:extLst>
          </p:cNvPr>
          <p:cNvCxnSpPr>
            <a:cxnSpLocks/>
            <a:endCxn id="189" idx="0"/>
          </p:cNvCxnSpPr>
          <p:nvPr/>
        </p:nvCxnSpPr>
        <p:spPr>
          <a:xfrm>
            <a:off x="5487119" y="2568470"/>
            <a:ext cx="4324" cy="449604"/>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89" name="Oval 188">
            <a:extLst>
              <a:ext uri="{FF2B5EF4-FFF2-40B4-BE49-F238E27FC236}">
                <a16:creationId xmlns:a16="http://schemas.microsoft.com/office/drawing/2014/main" id="{5A138A00-258C-A8F1-5992-311DD2B97A05}"/>
              </a:ext>
            </a:extLst>
          </p:cNvPr>
          <p:cNvSpPr/>
          <p:nvPr/>
        </p:nvSpPr>
        <p:spPr>
          <a:xfrm>
            <a:off x="5357373" y="3018074"/>
            <a:ext cx="268139" cy="268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2" name="Rectangle 61">
            <a:extLst>
              <a:ext uri="{FF2B5EF4-FFF2-40B4-BE49-F238E27FC236}">
                <a16:creationId xmlns:a16="http://schemas.microsoft.com/office/drawing/2014/main" id="{C1A09FA2-6B37-AC71-98C8-7B7CF7F7BF43}"/>
              </a:ext>
            </a:extLst>
          </p:cNvPr>
          <p:cNvSpPr/>
          <p:nvPr/>
        </p:nvSpPr>
        <p:spPr>
          <a:xfrm>
            <a:off x="6821075" y="3792440"/>
            <a:ext cx="1904214" cy="2465147"/>
          </a:xfrm>
          <a:prstGeom prst="rect">
            <a:avLst/>
          </a:prstGeom>
          <a:solidFill>
            <a:schemeClr val="tx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endParaRPr lang="en-GB" sz="1400">
              <a:solidFill>
                <a:schemeClr val="tx1"/>
              </a:solidFill>
            </a:endParaRPr>
          </a:p>
          <a:p>
            <a:pPr algn="ctr"/>
            <a:r>
              <a:rPr lang="en-GB" sz="1400" b="1">
                <a:solidFill>
                  <a:schemeClr val="tx1"/>
                </a:solidFill>
              </a:rPr>
              <a:t>1 October 2024</a:t>
            </a:r>
          </a:p>
          <a:p>
            <a:pPr algn="ctr"/>
            <a:endParaRPr lang="en-GB" sz="1400">
              <a:solidFill>
                <a:schemeClr val="tx1"/>
              </a:solidFill>
            </a:endParaRPr>
          </a:p>
          <a:p>
            <a:r>
              <a:rPr lang="en-GB" sz="1400">
                <a:solidFill>
                  <a:schemeClr val="tx1"/>
                </a:solidFill>
              </a:rPr>
              <a:t>For all Non-Domestic:</a:t>
            </a:r>
          </a:p>
          <a:p>
            <a:pPr marL="285750" indent="-285750">
              <a:buFontTx/>
              <a:buChar char="-"/>
            </a:pPr>
            <a:r>
              <a:rPr lang="en-GB" sz="1400">
                <a:solidFill>
                  <a:schemeClr val="tx1"/>
                </a:solidFill>
              </a:rPr>
              <a:t>TPI service fee transparency</a:t>
            </a:r>
          </a:p>
        </p:txBody>
      </p:sp>
      <p:cxnSp>
        <p:nvCxnSpPr>
          <p:cNvPr id="115" name="Straight Connector 114">
            <a:extLst>
              <a:ext uri="{FF2B5EF4-FFF2-40B4-BE49-F238E27FC236}">
                <a16:creationId xmlns:a16="http://schemas.microsoft.com/office/drawing/2014/main" id="{A7F5C541-EC2F-C7BC-D37C-FA2FC99CC143}"/>
              </a:ext>
            </a:extLst>
          </p:cNvPr>
          <p:cNvCxnSpPr>
            <a:cxnSpLocks/>
            <a:stCxn id="62" idx="0"/>
          </p:cNvCxnSpPr>
          <p:nvPr/>
        </p:nvCxnSpPr>
        <p:spPr>
          <a:xfrm flipV="1">
            <a:off x="7773182" y="3293829"/>
            <a:ext cx="0" cy="498611"/>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90" name="Oval 189">
            <a:extLst>
              <a:ext uri="{FF2B5EF4-FFF2-40B4-BE49-F238E27FC236}">
                <a16:creationId xmlns:a16="http://schemas.microsoft.com/office/drawing/2014/main" id="{A75C2A5D-07D7-0028-101B-9D3F810D288B}"/>
              </a:ext>
            </a:extLst>
          </p:cNvPr>
          <p:cNvSpPr/>
          <p:nvPr/>
        </p:nvSpPr>
        <p:spPr>
          <a:xfrm>
            <a:off x="7648278" y="3018074"/>
            <a:ext cx="268139" cy="268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9" name="Rectangle 78">
            <a:extLst>
              <a:ext uri="{FF2B5EF4-FFF2-40B4-BE49-F238E27FC236}">
                <a16:creationId xmlns:a16="http://schemas.microsoft.com/office/drawing/2014/main" id="{818017FA-0893-DEB5-8CE9-78D7BF126BAA}"/>
              </a:ext>
            </a:extLst>
          </p:cNvPr>
          <p:cNvSpPr/>
          <p:nvPr/>
        </p:nvSpPr>
        <p:spPr>
          <a:xfrm>
            <a:off x="9885704" y="3777379"/>
            <a:ext cx="1904214" cy="2465147"/>
          </a:xfrm>
          <a:prstGeom prst="rect">
            <a:avLst/>
          </a:prstGeom>
          <a:solidFill>
            <a:schemeClr val="tx2">
              <a:lumMod val="20000"/>
              <a:lumOff val="80000"/>
            </a:schemeClr>
          </a:solid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ctr"/>
            <a:r>
              <a:rPr lang="en-GB" sz="1400" b="1">
                <a:solidFill>
                  <a:srgbClr val="FF0000"/>
                </a:solidFill>
              </a:rPr>
              <a:t>Date TBC</a:t>
            </a:r>
          </a:p>
          <a:p>
            <a:pPr algn="ctr"/>
            <a:r>
              <a:rPr lang="en-GB" sz="1400" b="1">
                <a:solidFill>
                  <a:schemeClr val="tx1"/>
                </a:solidFill>
              </a:rPr>
              <a:t>Provisionally: 1 December 2024</a:t>
            </a:r>
          </a:p>
          <a:p>
            <a:endParaRPr lang="en-GB" sz="1400">
              <a:solidFill>
                <a:schemeClr val="tx1"/>
              </a:solidFill>
            </a:endParaRPr>
          </a:p>
          <a:p>
            <a:r>
              <a:rPr lang="en-GB" sz="1400">
                <a:solidFill>
                  <a:schemeClr val="tx1"/>
                </a:solidFill>
              </a:rPr>
              <a:t>For Small Businesses:</a:t>
            </a:r>
          </a:p>
          <a:p>
            <a:endParaRPr lang="en-GB" sz="1400">
              <a:solidFill>
                <a:schemeClr val="tx1"/>
              </a:solidFill>
            </a:endParaRPr>
          </a:p>
          <a:p>
            <a:pPr marL="285750" indent="-285750">
              <a:buFontTx/>
              <a:buChar char="-"/>
            </a:pPr>
            <a:r>
              <a:rPr lang="en-GB" sz="1400">
                <a:solidFill>
                  <a:schemeClr val="tx1"/>
                </a:solidFill>
              </a:rPr>
              <a:t>Complaints handling standards</a:t>
            </a:r>
          </a:p>
          <a:p>
            <a:pPr marL="285750" indent="-285750">
              <a:buFontTx/>
              <a:buChar char="-"/>
            </a:pPr>
            <a:r>
              <a:rPr lang="en-GB" sz="1400">
                <a:solidFill>
                  <a:schemeClr val="tx1"/>
                </a:solidFill>
              </a:rPr>
              <a:t>TPI redress scheme membership</a:t>
            </a:r>
          </a:p>
          <a:p>
            <a:pPr marL="285750" indent="-285750">
              <a:buFontTx/>
              <a:buChar char="-"/>
            </a:pPr>
            <a:r>
              <a:rPr lang="en-GB" sz="1400" err="1">
                <a:solidFill>
                  <a:schemeClr val="tx1"/>
                </a:solidFill>
              </a:rPr>
              <a:t>CitA</a:t>
            </a:r>
            <a:r>
              <a:rPr lang="en-GB" sz="1400">
                <a:solidFill>
                  <a:schemeClr val="tx1"/>
                </a:solidFill>
              </a:rPr>
              <a:t> signposting</a:t>
            </a:r>
          </a:p>
        </p:txBody>
      </p:sp>
      <p:cxnSp>
        <p:nvCxnSpPr>
          <p:cNvPr id="118" name="Straight Connector 117">
            <a:extLst>
              <a:ext uri="{FF2B5EF4-FFF2-40B4-BE49-F238E27FC236}">
                <a16:creationId xmlns:a16="http://schemas.microsoft.com/office/drawing/2014/main" id="{FA839C8A-2D9F-EEF6-7A47-A8B336B0E173}"/>
              </a:ext>
            </a:extLst>
          </p:cNvPr>
          <p:cNvCxnSpPr>
            <a:cxnSpLocks/>
            <a:stCxn id="79" idx="0"/>
            <a:endCxn id="192" idx="4"/>
          </p:cNvCxnSpPr>
          <p:nvPr/>
        </p:nvCxnSpPr>
        <p:spPr>
          <a:xfrm flipV="1">
            <a:off x="10837811" y="3286213"/>
            <a:ext cx="1" cy="491166"/>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sp>
        <p:nvSpPr>
          <p:cNvPr id="192" name="Oval 191">
            <a:extLst>
              <a:ext uri="{FF2B5EF4-FFF2-40B4-BE49-F238E27FC236}">
                <a16:creationId xmlns:a16="http://schemas.microsoft.com/office/drawing/2014/main" id="{D9D0D1B3-A912-C14D-CC57-4B7C982BF25C}"/>
              </a:ext>
            </a:extLst>
          </p:cNvPr>
          <p:cNvSpPr/>
          <p:nvPr/>
        </p:nvSpPr>
        <p:spPr>
          <a:xfrm>
            <a:off x="10703742" y="3018074"/>
            <a:ext cx="268139" cy="26813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 name="BJPseudoFooter">
            <a:extLst>
              <a:ext uri="{FF2B5EF4-FFF2-40B4-BE49-F238E27FC236}">
                <a16:creationId xmlns:a16="http://schemas.microsoft.com/office/drawing/2014/main" id="{6F0FE6A3-0CE9-ABCB-21E0-17B6F9DA2F07}"/>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2903079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A57E78-0102-262C-D22A-36A55665A1B7}"/>
              </a:ext>
            </a:extLst>
          </p:cNvPr>
          <p:cNvSpPr>
            <a:spLocks noGrp="1"/>
          </p:cNvSpPr>
          <p:nvPr>
            <p:ph type="title"/>
          </p:nvPr>
        </p:nvSpPr>
        <p:spPr/>
        <p:txBody>
          <a:bodyPr/>
          <a:lstStyle/>
          <a:p>
            <a:r>
              <a:rPr lang="en-GB"/>
              <a:t>Next Steps</a:t>
            </a:r>
          </a:p>
        </p:txBody>
      </p:sp>
      <p:sp>
        <p:nvSpPr>
          <p:cNvPr id="3" name="Slide Number Placeholder 2">
            <a:extLst>
              <a:ext uri="{FF2B5EF4-FFF2-40B4-BE49-F238E27FC236}">
                <a16:creationId xmlns:a16="http://schemas.microsoft.com/office/drawing/2014/main" id="{A0C2BA17-A272-AC7F-DAB4-2A2B92AA0119}"/>
              </a:ext>
            </a:extLst>
          </p:cNvPr>
          <p:cNvSpPr>
            <a:spLocks noGrp="1"/>
          </p:cNvSpPr>
          <p:nvPr>
            <p:ph type="sldNum" sz="quarter" idx="4"/>
          </p:nvPr>
        </p:nvSpPr>
        <p:spPr/>
        <p:txBody>
          <a:bodyPr/>
          <a:lstStyle/>
          <a:p>
            <a:fld id="{2D0DF9ED-8BA0-410B-84D1-2D8774E69E9E}" type="slidenum">
              <a:rPr lang="en-GB" altLang="en-US" smtClean="0"/>
              <a:pPr/>
              <a:t>7</a:t>
            </a:fld>
            <a:endParaRPr lang="en-GB" altLang="en-US"/>
          </a:p>
        </p:txBody>
      </p:sp>
      <p:sp>
        <p:nvSpPr>
          <p:cNvPr id="26" name="Rectangle 25">
            <a:extLst>
              <a:ext uri="{FF2B5EF4-FFF2-40B4-BE49-F238E27FC236}">
                <a16:creationId xmlns:a16="http://schemas.microsoft.com/office/drawing/2014/main" id="{A14C7A51-70D3-FFB3-26CB-C45C9B4CBA84}"/>
              </a:ext>
            </a:extLst>
          </p:cNvPr>
          <p:cNvSpPr/>
          <p:nvPr/>
        </p:nvSpPr>
        <p:spPr>
          <a:xfrm>
            <a:off x="337582" y="1170935"/>
            <a:ext cx="5400000" cy="4984768"/>
          </a:xfrm>
          <a:prstGeom prst="rect">
            <a:avLst/>
          </a:prstGeom>
          <a:solidFill>
            <a:schemeClr val="accent6">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t"/>
          <a:lstStyle/>
          <a:p>
            <a:r>
              <a:rPr lang="en-GB" sz="1400" b="1" u="sng">
                <a:solidFill>
                  <a:srgbClr val="495965"/>
                </a:solidFill>
                <a:latin typeface="Verdana" panose="020B0604030504040204" pitchFamily="34" charset="0"/>
                <a:ea typeface="Verdana" panose="020B0604030504040204" pitchFamily="34" charset="0"/>
              </a:rPr>
              <a:t>Progress legislation changes</a:t>
            </a:r>
          </a:p>
          <a:p>
            <a:endParaRPr lang="en-GB" sz="1400">
              <a:solidFill>
                <a:srgbClr val="495965"/>
              </a:solidFill>
              <a:latin typeface="Verdana" panose="020B0604030504040204" pitchFamily="34" charset="0"/>
              <a:ea typeface="Verdana" panose="020B0604030504040204" pitchFamily="34" charset="0"/>
            </a:endParaRPr>
          </a:p>
          <a:p>
            <a:r>
              <a:rPr lang="en-GB" sz="1400">
                <a:solidFill>
                  <a:srgbClr val="495965"/>
                </a:solidFill>
                <a:latin typeface="Verdana" panose="020B0604030504040204" pitchFamily="34" charset="0"/>
                <a:ea typeface="Verdana" panose="020B0604030504040204" pitchFamily="34" charset="0"/>
              </a:rPr>
              <a:t>We are working closely with government to progress changes to:</a:t>
            </a:r>
          </a:p>
          <a:p>
            <a:pPr marL="285750" indent="-285750">
              <a:buFontTx/>
              <a:buChar char="-"/>
            </a:pPr>
            <a:r>
              <a:rPr lang="en-GB" sz="1400">
                <a:solidFill>
                  <a:srgbClr val="495965"/>
                </a:solidFill>
                <a:latin typeface="Verdana" panose="020B0604030504040204" pitchFamily="34" charset="0"/>
                <a:ea typeface="Verdana" panose="020B0604030504040204" pitchFamily="34" charset="0"/>
              </a:rPr>
              <a:t>The 2008 Order (Energy Ombudsman expansion)</a:t>
            </a:r>
          </a:p>
          <a:p>
            <a:pPr marL="285750" indent="-285750">
              <a:buFontTx/>
              <a:buChar char="-"/>
            </a:pPr>
            <a:r>
              <a:rPr lang="en-GB" sz="1400">
                <a:solidFill>
                  <a:srgbClr val="495965"/>
                </a:solidFill>
                <a:latin typeface="Verdana" panose="020B0604030504040204" pitchFamily="34" charset="0"/>
                <a:ea typeface="Verdana" panose="020B0604030504040204" pitchFamily="34" charset="0"/>
              </a:rPr>
              <a:t>The CHS</a:t>
            </a:r>
          </a:p>
          <a:p>
            <a:endParaRPr lang="en-GB" sz="1400">
              <a:solidFill>
                <a:srgbClr val="495965"/>
              </a:solidFill>
              <a:latin typeface="Verdana" panose="020B0604030504040204" pitchFamily="34" charset="0"/>
              <a:ea typeface="Verdana" panose="020B0604030504040204" pitchFamily="34" charset="0"/>
            </a:endParaRPr>
          </a:p>
          <a:p>
            <a:r>
              <a:rPr lang="en-GB" sz="1400">
                <a:solidFill>
                  <a:srgbClr val="495965"/>
                </a:solidFill>
                <a:latin typeface="Verdana" panose="020B0604030504040204" pitchFamily="34" charset="0"/>
                <a:ea typeface="Verdana" panose="020B0604030504040204" pitchFamily="34" charset="0"/>
              </a:rPr>
              <a:t>These changes are dependent on parliamentary processes. Exact dates </a:t>
            </a:r>
            <a:r>
              <a:rPr lang="en-GB" sz="1400" b="1">
                <a:solidFill>
                  <a:srgbClr val="495965"/>
                </a:solidFill>
                <a:latin typeface="Verdana" panose="020B0604030504040204" pitchFamily="34" charset="0"/>
                <a:ea typeface="Verdana" panose="020B0604030504040204" pitchFamily="34" charset="0"/>
              </a:rPr>
              <a:t>cannot be confirmed</a:t>
            </a:r>
            <a:r>
              <a:rPr lang="en-GB" sz="1400">
                <a:solidFill>
                  <a:srgbClr val="495965"/>
                </a:solidFill>
                <a:latin typeface="Verdana" panose="020B0604030504040204" pitchFamily="34" charset="0"/>
                <a:ea typeface="Verdana" panose="020B0604030504040204" pitchFamily="34" charset="0"/>
              </a:rPr>
              <a:t>.</a:t>
            </a:r>
          </a:p>
          <a:p>
            <a:endParaRPr lang="en-GB" sz="1400">
              <a:solidFill>
                <a:srgbClr val="495965"/>
              </a:solidFill>
              <a:latin typeface="Verdana" panose="020B0604030504040204" pitchFamily="34" charset="0"/>
              <a:ea typeface="Verdana" panose="020B0604030504040204" pitchFamily="34" charset="0"/>
            </a:endParaRPr>
          </a:p>
          <a:p>
            <a:r>
              <a:rPr lang="en-GB" sz="1400">
                <a:solidFill>
                  <a:srgbClr val="495965"/>
                </a:solidFill>
                <a:latin typeface="Verdana" panose="020B0604030504040204" pitchFamily="34" charset="0"/>
                <a:ea typeface="Verdana" panose="020B0604030504040204" pitchFamily="34" charset="0"/>
              </a:rPr>
              <a:t>We anticipate legislation to be approved in summer. We will issue a Notice to suppliers confirming the dates that the following rules come into effect for small businesses:</a:t>
            </a:r>
          </a:p>
          <a:p>
            <a:pPr marL="285750" indent="-285750">
              <a:buFontTx/>
              <a:buChar char="-"/>
            </a:pPr>
            <a:r>
              <a:rPr lang="en-GB" sz="1400">
                <a:solidFill>
                  <a:srgbClr val="495965"/>
                </a:solidFill>
                <a:latin typeface="Verdana" panose="020B0604030504040204" pitchFamily="34" charset="0"/>
                <a:ea typeface="Verdana" panose="020B0604030504040204" pitchFamily="34" charset="0"/>
              </a:rPr>
              <a:t>CHS</a:t>
            </a:r>
          </a:p>
          <a:p>
            <a:pPr marL="285750" indent="-285750">
              <a:buFontTx/>
              <a:buChar char="-"/>
            </a:pPr>
            <a:r>
              <a:rPr lang="en-GB" sz="1400">
                <a:solidFill>
                  <a:srgbClr val="495965"/>
                </a:solidFill>
                <a:latin typeface="Verdana" panose="020B0604030504040204" pitchFamily="34" charset="0"/>
                <a:ea typeface="Verdana" panose="020B0604030504040204" pitchFamily="34" charset="0"/>
              </a:rPr>
              <a:t>TPI redress scheme membership</a:t>
            </a:r>
          </a:p>
          <a:p>
            <a:pPr marL="285750" indent="-285750">
              <a:buFontTx/>
              <a:buChar char="-"/>
            </a:pPr>
            <a:r>
              <a:rPr lang="en-GB" sz="1400" err="1">
                <a:solidFill>
                  <a:srgbClr val="495965"/>
                </a:solidFill>
                <a:latin typeface="Verdana" panose="020B0604030504040204" pitchFamily="34" charset="0"/>
                <a:ea typeface="Verdana" panose="020B0604030504040204" pitchFamily="34" charset="0"/>
              </a:rPr>
              <a:t>CitA</a:t>
            </a:r>
            <a:r>
              <a:rPr lang="en-GB" sz="1400">
                <a:solidFill>
                  <a:srgbClr val="495965"/>
                </a:solidFill>
                <a:latin typeface="Verdana" panose="020B0604030504040204" pitchFamily="34" charset="0"/>
                <a:ea typeface="Verdana" panose="020B0604030504040204" pitchFamily="34" charset="0"/>
              </a:rPr>
              <a:t> signposting</a:t>
            </a:r>
          </a:p>
          <a:p>
            <a:pPr marL="285750" indent="-285750">
              <a:buFontTx/>
              <a:buChar char="-"/>
            </a:pPr>
            <a:endParaRPr lang="en-GB" sz="1400">
              <a:solidFill>
                <a:srgbClr val="495965"/>
              </a:solidFill>
              <a:latin typeface="Verdana" panose="020B0604030504040204" pitchFamily="34" charset="0"/>
              <a:ea typeface="Verdana" panose="020B0604030504040204" pitchFamily="34" charset="0"/>
            </a:endParaRPr>
          </a:p>
          <a:p>
            <a:pPr marL="285750" indent="-285750">
              <a:buFontTx/>
              <a:buChar char="-"/>
            </a:pPr>
            <a:endParaRPr lang="en-GB" sz="1400">
              <a:solidFill>
                <a:srgbClr val="495965"/>
              </a:solidFill>
              <a:latin typeface="Verdana" panose="020B0604030504040204" pitchFamily="34" charset="0"/>
              <a:ea typeface="Verdana" panose="020B0604030504040204" pitchFamily="34" charset="0"/>
            </a:endParaRPr>
          </a:p>
          <a:p>
            <a:r>
              <a:rPr lang="en-GB" sz="1400">
                <a:solidFill>
                  <a:srgbClr val="495965"/>
                </a:solidFill>
                <a:latin typeface="Verdana" panose="020B0604030504040204" pitchFamily="34" charset="0"/>
                <a:ea typeface="Verdana" panose="020B0604030504040204" pitchFamily="34" charset="0"/>
              </a:rPr>
              <a:t>This Notice will be published with </a:t>
            </a:r>
            <a:r>
              <a:rPr lang="en-GB" sz="1400" b="1">
                <a:solidFill>
                  <a:srgbClr val="495965"/>
                </a:solidFill>
                <a:latin typeface="Verdana" panose="020B0604030504040204" pitchFamily="34" charset="0"/>
                <a:ea typeface="Verdana" panose="020B0604030504040204" pitchFamily="34" charset="0"/>
              </a:rPr>
              <a:t>at least </a:t>
            </a:r>
            <a:r>
              <a:rPr lang="en-GB" sz="1400">
                <a:solidFill>
                  <a:srgbClr val="495965"/>
                </a:solidFill>
                <a:latin typeface="Verdana" panose="020B0604030504040204" pitchFamily="34" charset="0"/>
                <a:ea typeface="Verdana" panose="020B0604030504040204" pitchFamily="34" charset="0"/>
              </a:rPr>
              <a:t>3 months’ Notice, and changes will </a:t>
            </a:r>
            <a:r>
              <a:rPr lang="en-GB" sz="1400" b="1">
                <a:solidFill>
                  <a:srgbClr val="495965"/>
                </a:solidFill>
                <a:latin typeface="Verdana" panose="020B0604030504040204" pitchFamily="34" charset="0"/>
                <a:ea typeface="Verdana" panose="020B0604030504040204" pitchFamily="34" charset="0"/>
              </a:rPr>
              <a:t>not come into effect before </a:t>
            </a:r>
            <a:r>
              <a:rPr lang="en-GB" sz="1400">
                <a:solidFill>
                  <a:srgbClr val="495965"/>
                </a:solidFill>
                <a:latin typeface="Verdana" panose="020B0604030504040204" pitchFamily="34" charset="0"/>
                <a:ea typeface="Verdana" panose="020B0604030504040204" pitchFamily="34" charset="0"/>
              </a:rPr>
              <a:t>1 December 2024.</a:t>
            </a:r>
          </a:p>
        </p:txBody>
      </p:sp>
      <p:sp>
        <p:nvSpPr>
          <p:cNvPr id="27" name="Rectangle 26">
            <a:extLst>
              <a:ext uri="{FF2B5EF4-FFF2-40B4-BE49-F238E27FC236}">
                <a16:creationId xmlns:a16="http://schemas.microsoft.com/office/drawing/2014/main" id="{8957EE17-B779-8917-C9E7-75FA8763ECB2}"/>
              </a:ext>
            </a:extLst>
          </p:cNvPr>
          <p:cNvSpPr/>
          <p:nvPr/>
        </p:nvSpPr>
        <p:spPr>
          <a:xfrm>
            <a:off x="6454418" y="1170936"/>
            <a:ext cx="5400000" cy="4984767"/>
          </a:xfrm>
          <a:prstGeom prst="rect">
            <a:avLst/>
          </a:prstGeom>
          <a:solidFill>
            <a:schemeClr val="accent3">
              <a:lumMod val="20000"/>
              <a:lumOff val="80000"/>
            </a:schemeClr>
          </a:solidFill>
        </p:spPr>
        <p:style>
          <a:lnRef idx="2">
            <a:schemeClr val="accent3">
              <a:shade val="15000"/>
            </a:schemeClr>
          </a:lnRef>
          <a:fillRef idx="1">
            <a:schemeClr val="accent3"/>
          </a:fillRef>
          <a:effectRef idx="0">
            <a:schemeClr val="accent3"/>
          </a:effectRef>
          <a:fontRef idx="minor">
            <a:schemeClr val="lt1"/>
          </a:fontRef>
        </p:style>
        <p:txBody>
          <a:bodyPr rtlCol="0" anchor="t"/>
          <a:lstStyle/>
          <a:p>
            <a:r>
              <a:rPr lang="en-GB" b="1" u="sng">
                <a:solidFill>
                  <a:srgbClr val="495965"/>
                </a:solidFill>
              </a:rPr>
              <a:t>Expanded monitoring</a:t>
            </a:r>
          </a:p>
          <a:p>
            <a:endParaRPr lang="en-GB" b="1" u="sng">
              <a:solidFill>
                <a:srgbClr val="495965"/>
              </a:solidFill>
            </a:endParaRPr>
          </a:p>
          <a:p>
            <a:r>
              <a:rPr lang="en-GB">
                <a:solidFill>
                  <a:srgbClr val="495965"/>
                </a:solidFill>
              </a:rPr>
              <a:t>We are currently working internally to determine what information we expect to request from suppliers to monitor:</a:t>
            </a:r>
          </a:p>
          <a:p>
            <a:pPr marL="285750" indent="-285750">
              <a:buFont typeface="Arial" panose="020B0604020202020204" pitchFamily="34" charset="0"/>
              <a:buChar char="•"/>
            </a:pPr>
            <a:r>
              <a:rPr lang="en-GB">
                <a:solidFill>
                  <a:srgbClr val="495965"/>
                </a:solidFill>
              </a:rPr>
              <a:t>New non-domestic licence conditions/modifications</a:t>
            </a:r>
          </a:p>
          <a:p>
            <a:pPr marL="285750" indent="-285750">
              <a:buFont typeface="Arial" panose="020B0604020202020204" pitchFamily="34" charset="0"/>
              <a:buChar char="•"/>
            </a:pPr>
            <a:r>
              <a:rPr lang="en-GB">
                <a:solidFill>
                  <a:srgbClr val="495965"/>
                </a:solidFill>
              </a:rPr>
              <a:t>Emerging issues in the non-domestic market</a:t>
            </a:r>
          </a:p>
          <a:p>
            <a:pPr marL="285750" indent="-285750">
              <a:buFont typeface="Arial" panose="020B0604020202020204" pitchFamily="34" charset="0"/>
              <a:buChar char="•"/>
            </a:pPr>
            <a:endParaRPr lang="en-GB">
              <a:solidFill>
                <a:srgbClr val="495965"/>
              </a:solidFill>
            </a:endParaRPr>
          </a:p>
          <a:p>
            <a:r>
              <a:rPr lang="en-GB">
                <a:solidFill>
                  <a:srgbClr val="495965"/>
                </a:solidFill>
              </a:rPr>
              <a:t>Once this work is complete, we will set up a series of workshops with suppliers to </a:t>
            </a:r>
            <a:r>
              <a:rPr lang="en-GB" b="1">
                <a:solidFill>
                  <a:srgbClr val="495965"/>
                </a:solidFill>
              </a:rPr>
              <a:t>refine the routine data requests that we will issue</a:t>
            </a:r>
            <a:r>
              <a:rPr lang="en-GB">
                <a:solidFill>
                  <a:srgbClr val="495965"/>
                </a:solidFill>
              </a:rPr>
              <a:t>.</a:t>
            </a:r>
          </a:p>
          <a:p>
            <a:endParaRPr lang="en-GB">
              <a:solidFill>
                <a:srgbClr val="495965"/>
              </a:solidFill>
            </a:endParaRPr>
          </a:p>
          <a:p>
            <a:r>
              <a:rPr lang="en-GB">
                <a:solidFill>
                  <a:srgbClr val="495965"/>
                </a:solidFill>
              </a:rPr>
              <a:t>We expect to be in touch about the first of these workshops in May.</a:t>
            </a:r>
          </a:p>
        </p:txBody>
      </p:sp>
      <p:sp>
        <p:nvSpPr>
          <p:cNvPr id="6" name="BJPseudoFooter">
            <a:extLst>
              <a:ext uri="{FF2B5EF4-FFF2-40B4-BE49-F238E27FC236}">
                <a16:creationId xmlns:a16="http://schemas.microsoft.com/office/drawing/2014/main" id="{0E897AB6-EA76-18CC-57B7-7D9AD2FF8534}"/>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3006723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F14FE-D13A-1451-F3B9-BC8B224B4202}"/>
              </a:ext>
            </a:extLst>
          </p:cNvPr>
          <p:cNvSpPr>
            <a:spLocks noGrp="1"/>
          </p:cNvSpPr>
          <p:nvPr>
            <p:ph type="title"/>
          </p:nvPr>
        </p:nvSpPr>
        <p:spPr/>
        <p:txBody>
          <a:bodyPr/>
          <a:lstStyle/>
          <a:p>
            <a:r>
              <a:rPr lang="en-GB"/>
              <a:t>Billing Transparency</a:t>
            </a:r>
          </a:p>
        </p:txBody>
      </p:sp>
      <p:sp>
        <p:nvSpPr>
          <p:cNvPr id="3" name="Slide Number Placeholder 2">
            <a:extLst>
              <a:ext uri="{FF2B5EF4-FFF2-40B4-BE49-F238E27FC236}">
                <a16:creationId xmlns:a16="http://schemas.microsoft.com/office/drawing/2014/main" id="{617B33BE-F73F-623D-5FBE-9F1B33DBB676}"/>
              </a:ext>
            </a:extLst>
          </p:cNvPr>
          <p:cNvSpPr>
            <a:spLocks noGrp="1"/>
          </p:cNvSpPr>
          <p:nvPr>
            <p:ph type="sldNum" sz="quarter" idx="4"/>
          </p:nvPr>
        </p:nvSpPr>
        <p:spPr/>
        <p:txBody>
          <a:bodyPr/>
          <a:lstStyle/>
          <a:p>
            <a:fld id="{2D0DF9ED-8BA0-410B-84D1-2D8774E69E9E}" type="slidenum">
              <a:rPr lang="en-GB" altLang="en-US" smtClean="0"/>
              <a:pPr/>
              <a:t>8</a:t>
            </a:fld>
            <a:endParaRPr lang="en-GB" altLang="en-US"/>
          </a:p>
        </p:txBody>
      </p:sp>
      <p:sp>
        <p:nvSpPr>
          <p:cNvPr id="4" name="Content Placeholder 3">
            <a:extLst>
              <a:ext uri="{FF2B5EF4-FFF2-40B4-BE49-F238E27FC236}">
                <a16:creationId xmlns:a16="http://schemas.microsoft.com/office/drawing/2014/main" id="{9E0660AA-2E6E-8E23-3926-8997822591F0}"/>
              </a:ext>
            </a:extLst>
          </p:cNvPr>
          <p:cNvSpPr>
            <a:spLocks noGrp="1"/>
          </p:cNvSpPr>
          <p:nvPr>
            <p:ph idx="1"/>
          </p:nvPr>
        </p:nvSpPr>
        <p:spPr>
          <a:xfrm>
            <a:off x="3979276" y="4338828"/>
            <a:ext cx="7624661" cy="2054001"/>
          </a:xfrm>
        </p:spPr>
        <p:txBody>
          <a:bodyPr lIns="91440" tIns="45720" rIns="91440" bIns="45720" anchor="t"/>
          <a:lstStyle/>
          <a:p>
            <a:pPr marL="285750" indent="-285750">
              <a:buChar char="•"/>
            </a:pPr>
            <a:r>
              <a:rPr lang="en-GB">
                <a:latin typeface="Verdana"/>
                <a:ea typeface="Verdana"/>
              </a:rPr>
              <a:t>Implementation</a:t>
            </a:r>
            <a:endParaRPr lang="en-GB"/>
          </a:p>
          <a:p>
            <a:pPr marL="742950" lvl="1" indent="-457200">
              <a:buFont typeface="Courier New" charset="0"/>
              <a:buChar char="o"/>
            </a:pPr>
            <a:r>
              <a:rPr lang="en-GB" sz="1600">
                <a:solidFill>
                  <a:srgbClr val="495965"/>
                </a:solidFill>
                <a:latin typeface="Verdana"/>
                <a:ea typeface="Verdana"/>
              </a:rPr>
              <a:t>We aim to achieve broad consistency of outcomes for customers. We appreciate that different approaches may be appropriate dependent on customer type and that flexibility is required due to the nature of this market</a:t>
            </a:r>
          </a:p>
          <a:p>
            <a:pPr marL="285750" indent="-285750">
              <a:buChar char="•"/>
            </a:pPr>
            <a:r>
              <a:rPr lang="en-GB">
                <a:latin typeface="Verdana"/>
                <a:ea typeface="Verdana"/>
              </a:rPr>
              <a:t>Case studies</a:t>
            </a:r>
            <a:endParaRPr lang="en-GB" sz="1600"/>
          </a:p>
          <a:p>
            <a:pPr marL="742950" lvl="1" indent="-457200">
              <a:buFont typeface="Courier New" charset="0"/>
              <a:buChar char="o"/>
            </a:pPr>
            <a:r>
              <a:rPr lang="en-GB" sz="1600">
                <a:solidFill>
                  <a:srgbClr val="495965"/>
                </a:solidFill>
                <a:latin typeface="Verdana"/>
                <a:ea typeface="Verdana"/>
              </a:rPr>
              <a:t>Will arrange workshop to discuss soon, followed by broader meet</a:t>
            </a:r>
            <a:endParaRPr lang="en-GB"/>
          </a:p>
          <a:p>
            <a:pPr marL="285750" indent="-285750">
              <a:buChar char="•"/>
            </a:pPr>
            <a:endParaRPr lang="en-GB"/>
          </a:p>
        </p:txBody>
      </p:sp>
      <p:sp>
        <p:nvSpPr>
          <p:cNvPr id="6" name="Freeform: Shape 4">
            <a:extLst>
              <a:ext uri="{FF2B5EF4-FFF2-40B4-BE49-F238E27FC236}">
                <a16:creationId xmlns:a16="http://schemas.microsoft.com/office/drawing/2014/main" id="{BCFB02FC-90C9-8F04-FE5E-874D0C13502A}"/>
              </a:ext>
            </a:extLst>
          </p:cNvPr>
          <p:cNvSpPr/>
          <p:nvPr/>
        </p:nvSpPr>
        <p:spPr>
          <a:xfrm>
            <a:off x="3972471" y="1140818"/>
            <a:ext cx="7797068" cy="1132225"/>
          </a:xfrm>
          <a:custGeom>
            <a:avLst/>
            <a:gdLst>
              <a:gd name="connsiteX0" fmla="*/ 0 w 1705102"/>
              <a:gd name="connsiteY0" fmla="*/ 176617 h 1059682"/>
              <a:gd name="connsiteX1" fmla="*/ 176617 w 1705102"/>
              <a:gd name="connsiteY1" fmla="*/ 0 h 1059682"/>
              <a:gd name="connsiteX2" fmla="*/ 1528485 w 1705102"/>
              <a:gd name="connsiteY2" fmla="*/ 0 h 1059682"/>
              <a:gd name="connsiteX3" fmla="*/ 1705102 w 1705102"/>
              <a:gd name="connsiteY3" fmla="*/ 176617 h 1059682"/>
              <a:gd name="connsiteX4" fmla="*/ 1705102 w 1705102"/>
              <a:gd name="connsiteY4" fmla="*/ 883065 h 1059682"/>
              <a:gd name="connsiteX5" fmla="*/ 1528485 w 1705102"/>
              <a:gd name="connsiteY5" fmla="*/ 1059682 h 1059682"/>
              <a:gd name="connsiteX6" fmla="*/ 176617 w 1705102"/>
              <a:gd name="connsiteY6" fmla="*/ 1059682 h 1059682"/>
              <a:gd name="connsiteX7" fmla="*/ 0 w 1705102"/>
              <a:gd name="connsiteY7" fmla="*/ 883065 h 1059682"/>
              <a:gd name="connsiteX8" fmla="*/ 0 w 1705102"/>
              <a:gd name="connsiteY8" fmla="*/ 176617 h 10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102" h="1059682">
                <a:moveTo>
                  <a:pt x="0" y="176617"/>
                </a:moveTo>
                <a:cubicBezTo>
                  <a:pt x="0" y="79074"/>
                  <a:pt x="79074" y="0"/>
                  <a:pt x="176617" y="0"/>
                </a:cubicBezTo>
                <a:lnTo>
                  <a:pt x="1528485" y="0"/>
                </a:lnTo>
                <a:cubicBezTo>
                  <a:pt x="1626028" y="0"/>
                  <a:pt x="1705102" y="79074"/>
                  <a:pt x="1705102" y="176617"/>
                </a:cubicBezTo>
                <a:lnTo>
                  <a:pt x="1705102" y="883065"/>
                </a:lnTo>
                <a:cubicBezTo>
                  <a:pt x="1705102" y="980608"/>
                  <a:pt x="1626028" y="1059682"/>
                  <a:pt x="1528485" y="1059682"/>
                </a:cubicBezTo>
                <a:lnTo>
                  <a:pt x="176617" y="1059682"/>
                </a:lnTo>
                <a:cubicBezTo>
                  <a:pt x="79074" y="1059682"/>
                  <a:pt x="0" y="980608"/>
                  <a:pt x="0" y="883065"/>
                </a:cubicBezTo>
                <a:lnTo>
                  <a:pt x="0" y="176617"/>
                </a:lnTo>
                <a:close/>
              </a:path>
            </a:pathLst>
          </a:custGeom>
          <a:noFill/>
          <a:ln w="28575">
            <a:solidFill>
              <a:srgbClr val="F47B20"/>
            </a:solidFill>
          </a:ln>
          <a:effectLst/>
        </p:spPr>
        <p:style>
          <a:lnRef idx="1">
            <a:schemeClr val="accent6"/>
          </a:lnRef>
          <a:fillRef idx="2">
            <a:schemeClr val="accent6"/>
          </a:fillRef>
          <a:effectRef idx="1">
            <a:schemeClr val="accent6"/>
          </a:effectRef>
          <a:fontRef idx="minor">
            <a:schemeClr val="dk1">
              <a:hueOff val="0"/>
              <a:satOff val="0"/>
              <a:lumOff val="0"/>
              <a:alphaOff val="0"/>
            </a:schemeClr>
          </a:fontRef>
        </p:style>
        <p:txBody>
          <a:bodyPr spcFirstLastPara="0" vert="horz" wrap="square" lIns="97449" tIns="74589" rIns="97449" bIns="74589" numCol="1" spcCol="1270" anchor="ctr" anchorCtr="0">
            <a:noAutofit/>
          </a:bodyPr>
          <a:lstStyle/>
          <a:p>
            <a:pPr algn="ctr" defTabSz="533400">
              <a:lnSpc>
                <a:spcPct val="90000"/>
              </a:lnSpc>
              <a:spcAft>
                <a:spcPct val="35000"/>
              </a:spcAft>
            </a:pPr>
            <a:endParaRPr lang="en-GB" sz="1200" b="1" kern="1200">
              <a:latin typeface="Verdana" panose="020B0604030504040204" pitchFamily="34" charset="0"/>
              <a:ea typeface="Verdana" panose="020B0604030504040204" pitchFamily="34" charset="0"/>
            </a:endParaRPr>
          </a:p>
        </p:txBody>
      </p:sp>
      <p:sp>
        <p:nvSpPr>
          <p:cNvPr id="7" name="Freeform: Shape 4">
            <a:extLst>
              <a:ext uri="{FF2B5EF4-FFF2-40B4-BE49-F238E27FC236}">
                <a16:creationId xmlns:a16="http://schemas.microsoft.com/office/drawing/2014/main" id="{BFF729B1-8388-2C09-DC2F-10B5358EBA69}"/>
              </a:ext>
            </a:extLst>
          </p:cNvPr>
          <p:cNvSpPr/>
          <p:nvPr/>
        </p:nvSpPr>
        <p:spPr>
          <a:xfrm>
            <a:off x="3972471" y="2354374"/>
            <a:ext cx="7797069" cy="1762520"/>
          </a:xfrm>
          <a:custGeom>
            <a:avLst/>
            <a:gdLst>
              <a:gd name="connsiteX0" fmla="*/ 0 w 1705102"/>
              <a:gd name="connsiteY0" fmla="*/ 176617 h 1059682"/>
              <a:gd name="connsiteX1" fmla="*/ 176617 w 1705102"/>
              <a:gd name="connsiteY1" fmla="*/ 0 h 1059682"/>
              <a:gd name="connsiteX2" fmla="*/ 1528485 w 1705102"/>
              <a:gd name="connsiteY2" fmla="*/ 0 h 1059682"/>
              <a:gd name="connsiteX3" fmla="*/ 1705102 w 1705102"/>
              <a:gd name="connsiteY3" fmla="*/ 176617 h 1059682"/>
              <a:gd name="connsiteX4" fmla="*/ 1705102 w 1705102"/>
              <a:gd name="connsiteY4" fmla="*/ 883065 h 1059682"/>
              <a:gd name="connsiteX5" fmla="*/ 1528485 w 1705102"/>
              <a:gd name="connsiteY5" fmla="*/ 1059682 h 1059682"/>
              <a:gd name="connsiteX6" fmla="*/ 176617 w 1705102"/>
              <a:gd name="connsiteY6" fmla="*/ 1059682 h 1059682"/>
              <a:gd name="connsiteX7" fmla="*/ 0 w 1705102"/>
              <a:gd name="connsiteY7" fmla="*/ 883065 h 1059682"/>
              <a:gd name="connsiteX8" fmla="*/ 0 w 1705102"/>
              <a:gd name="connsiteY8" fmla="*/ 176617 h 10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102" h="1059682">
                <a:moveTo>
                  <a:pt x="0" y="176617"/>
                </a:moveTo>
                <a:cubicBezTo>
                  <a:pt x="0" y="79074"/>
                  <a:pt x="79074" y="0"/>
                  <a:pt x="176617" y="0"/>
                </a:cubicBezTo>
                <a:lnTo>
                  <a:pt x="1528485" y="0"/>
                </a:lnTo>
                <a:cubicBezTo>
                  <a:pt x="1626028" y="0"/>
                  <a:pt x="1705102" y="79074"/>
                  <a:pt x="1705102" y="176617"/>
                </a:cubicBezTo>
                <a:lnTo>
                  <a:pt x="1705102" y="883065"/>
                </a:lnTo>
                <a:cubicBezTo>
                  <a:pt x="1705102" y="980608"/>
                  <a:pt x="1626028" y="1059682"/>
                  <a:pt x="1528485" y="1059682"/>
                </a:cubicBezTo>
                <a:lnTo>
                  <a:pt x="176617" y="1059682"/>
                </a:lnTo>
                <a:cubicBezTo>
                  <a:pt x="79074" y="1059682"/>
                  <a:pt x="0" y="980608"/>
                  <a:pt x="0" y="883065"/>
                </a:cubicBezTo>
                <a:lnTo>
                  <a:pt x="0" y="176617"/>
                </a:lnTo>
                <a:close/>
              </a:path>
            </a:pathLst>
          </a:custGeom>
          <a:noFill/>
          <a:ln w="28575">
            <a:solidFill>
              <a:srgbClr val="F47B20"/>
            </a:solidFill>
          </a:ln>
          <a:effectLst/>
        </p:spPr>
        <p:style>
          <a:lnRef idx="1">
            <a:schemeClr val="accent6"/>
          </a:lnRef>
          <a:fillRef idx="2">
            <a:schemeClr val="accent6"/>
          </a:fillRef>
          <a:effectRef idx="1">
            <a:schemeClr val="accent6"/>
          </a:effectRef>
          <a:fontRef idx="minor">
            <a:schemeClr val="dk1">
              <a:hueOff val="0"/>
              <a:satOff val="0"/>
              <a:lumOff val="0"/>
              <a:alphaOff val="0"/>
            </a:schemeClr>
          </a:fontRef>
        </p:style>
        <p:txBody>
          <a:bodyPr spcFirstLastPara="0" vert="horz" wrap="square" lIns="97449" tIns="74589" rIns="97449" bIns="74589" numCol="1" spcCol="1270" anchor="ctr" anchorCtr="0">
            <a:noAutofit/>
          </a:bodyPr>
          <a:lstStyle/>
          <a:p>
            <a:pPr algn="ctr" defTabSz="533400">
              <a:lnSpc>
                <a:spcPct val="90000"/>
              </a:lnSpc>
              <a:spcAft>
                <a:spcPct val="35000"/>
              </a:spcAft>
            </a:pPr>
            <a:endParaRPr lang="en-GB" sz="1200" b="1" kern="1200">
              <a:latin typeface="Verdana" panose="020B0604030504040204" pitchFamily="34" charset="0"/>
              <a:ea typeface="Verdana" panose="020B0604030504040204" pitchFamily="34" charset="0"/>
            </a:endParaRPr>
          </a:p>
        </p:txBody>
      </p:sp>
      <p:sp>
        <p:nvSpPr>
          <p:cNvPr id="8" name="Freeform: Shape 4">
            <a:extLst>
              <a:ext uri="{FF2B5EF4-FFF2-40B4-BE49-F238E27FC236}">
                <a16:creationId xmlns:a16="http://schemas.microsoft.com/office/drawing/2014/main" id="{85E4E02B-9CA1-56CF-5CDF-7F50DC50880A}"/>
              </a:ext>
            </a:extLst>
          </p:cNvPr>
          <p:cNvSpPr/>
          <p:nvPr/>
        </p:nvSpPr>
        <p:spPr>
          <a:xfrm>
            <a:off x="3972471" y="4207634"/>
            <a:ext cx="7797069" cy="2308150"/>
          </a:xfrm>
          <a:custGeom>
            <a:avLst/>
            <a:gdLst>
              <a:gd name="connsiteX0" fmla="*/ 0 w 1705102"/>
              <a:gd name="connsiteY0" fmla="*/ 176617 h 1059682"/>
              <a:gd name="connsiteX1" fmla="*/ 176617 w 1705102"/>
              <a:gd name="connsiteY1" fmla="*/ 0 h 1059682"/>
              <a:gd name="connsiteX2" fmla="*/ 1528485 w 1705102"/>
              <a:gd name="connsiteY2" fmla="*/ 0 h 1059682"/>
              <a:gd name="connsiteX3" fmla="*/ 1705102 w 1705102"/>
              <a:gd name="connsiteY3" fmla="*/ 176617 h 1059682"/>
              <a:gd name="connsiteX4" fmla="*/ 1705102 w 1705102"/>
              <a:gd name="connsiteY4" fmla="*/ 883065 h 1059682"/>
              <a:gd name="connsiteX5" fmla="*/ 1528485 w 1705102"/>
              <a:gd name="connsiteY5" fmla="*/ 1059682 h 1059682"/>
              <a:gd name="connsiteX6" fmla="*/ 176617 w 1705102"/>
              <a:gd name="connsiteY6" fmla="*/ 1059682 h 1059682"/>
              <a:gd name="connsiteX7" fmla="*/ 0 w 1705102"/>
              <a:gd name="connsiteY7" fmla="*/ 883065 h 1059682"/>
              <a:gd name="connsiteX8" fmla="*/ 0 w 1705102"/>
              <a:gd name="connsiteY8" fmla="*/ 176617 h 10596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705102" h="1059682">
                <a:moveTo>
                  <a:pt x="0" y="176617"/>
                </a:moveTo>
                <a:cubicBezTo>
                  <a:pt x="0" y="79074"/>
                  <a:pt x="79074" y="0"/>
                  <a:pt x="176617" y="0"/>
                </a:cubicBezTo>
                <a:lnTo>
                  <a:pt x="1528485" y="0"/>
                </a:lnTo>
                <a:cubicBezTo>
                  <a:pt x="1626028" y="0"/>
                  <a:pt x="1705102" y="79074"/>
                  <a:pt x="1705102" y="176617"/>
                </a:cubicBezTo>
                <a:lnTo>
                  <a:pt x="1705102" y="883065"/>
                </a:lnTo>
                <a:cubicBezTo>
                  <a:pt x="1705102" y="980608"/>
                  <a:pt x="1626028" y="1059682"/>
                  <a:pt x="1528485" y="1059682"/>
                </a:cubicBezTo>
                <a:lnTo>
                  <a:pt x="176617" y="1059682"/>
                </a:lnTo>
                <a:cubicBezTo>
                  <a:pt x="79074" y="1059682"/>
                  <a:pt x="0" y="980608"/>
                  <a:pt x="0" y="883065"/>
                </a:cubicBezTo>
                <a:lnTo>
                  <a:pt x="0" y="176617"/>
                </a:lnTo>
                <a:close/>
              </a:path>
            </a:pathLst>
          </a:custGeom>
          <a:noFill/>
          <a:ln w="28575">
            <a:solidFill>
              <a:srgbClr val="F47B20"/>
            </a:solidFill>
          </a:ln>
          <a:effectLst/>
        </p:spPr>
        <p:style>
          <a:lnRef idx="1">
            <a:schemeClr val="accent6"/>
          </a:lnRef>
          <a:fillRef idx="2">
            <a:schemeClr val="accent6"/>
          </a:fillRef>
          <a:effectRef idx="1">
            <a:schemeClr val="accent6"/>
          </a:effectRef>
          <a:fontRef idx="minor">
            <a:schemeClr val="dk1">
              <a:hueOff val="0"/>
              <a:satOff val="0"/>
              <a:lumOff val="0"/>
              <a:alphaOff val="0"/>
            </a:schemeClr>
          </a:fontRef>
        </p:style>
        <p:txBody>
          <a:bodyPr spcFirstLastPara="0" vert="horz" wrap="square" lIns="97449" tIns="74589" rIns="97449" bIns="74589" numCol="1" spcCol="1270" anchor="ctr" anchorCtr="0">
            <a:noAutofit/>
          </a:bodyPr>
          <a:lstStyle/>
          <a:p>
            <a:pPr algn="ctr" defTabSz="533400">
              <a:lnSpc>
                <a:spcPct val="90000"/>
              </a:lnSpc>
              <a:spcAft>
                <a:spcPct val="35000"/>
              </a:spcAft>
            </a:pPr>
            <a:endParaRPr lang="en-GB" sz="1200" b="1" kern="1200">
              <a:latin typeface="Verdana" panose="020B0604030504040204" pitchFamily="34" charset="0"/>
              <a:ea typeface="Verdana" panose="020B0604030504040204" pitchFamily="34" charset="0"/>
            </a:endParaRPr>
          </a:p>
        </p:txBody>
      </p:sp>
      <p:sp>
        <p:nvSpPr>
          <p:cNvPr id="10" name="TextBox 9">
            <a:extLst>
              <a:ext uri="{FF2B5EF4-FFF2-40B4-BE49-F238E27FC236}">
                <a16:creationId xmlns:a16="http://schemas.microsoft.com/office/drawing/2014/main" id="{A16B68D3-23A9-BCA4-A122-602FA86D9E6E}"/>
              </a:ext>
            </a:extLst>
          </p:cNvPr>
          <p:cNvSpPr txBox="1"/>
          <p:nvPr/>
        </p:nvSpPr>
        <p:spPr>
          <a:xfrm>
            <a:off x="94202" y="1532706"/>
            <a:ext cx="2949100" cy="36933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solidFill>
                  <a:srgbClr val="495965"/>
                </a:solidFill>
                <a:latin typeface="Verdana"/>
                <a:ea typeface="Verdana"/>
                <a:cs typeface="Calibri"/>
              </a:rPr>
              <a:t>Published documents</a:t>
            </a:r>
            <a:endParaRPr lang="en-US">
              <a:ea typeface="Calibri"/>
              <a:cs typeface="Calibri"/>
            </a:endParaRPr>
          </a:p>
        </p:txBody>
      </p:sp>
      <p:sp>
        <p:nvSpPr>
          <p:cNvPr id="11" name="TextBox 10">
            <a:extLst>
              <a:ext uri="{FF2B5EF4-FFF2-40B4-BE49-F238E27FC236}">
                <a16:creationId xmlns:a16="http://schemas.microsoft.com/office/drawing/2014/main" id="{C7816273-BF68-8434-8C0E-FDBD6711C556}"/>
              </a:ext>
            </a:extLst>
          </p:cNvPr>
          <p:cNvSpPr txBox="1"/>
          <p:nvPr/>
        </p:nvSpPr>
        <p:spPr>
          <a:xfrm>
            <a:off x="3990623" y="1384770"/>
            <a:ext cx="7606829"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Sans-Serif"/>
              <a:buChar char="•"/>
            </a:pPr>
            <a:r>
              <a:rPr lang="en-GB">
                <a:solidFill>
                  <a:srgbClr val="495965"/>
                </a:solidFill>
                <a:latin typeface="Verdana"/>
              </a:rPr>
              <a:t>Best Practice Guide on Billing Transparency</a:t>
            </a:r>
            <a:r>
              <a:rPr lang="en-US">
                <a:latin typeface="Verdana"/>
              </a:rPr>
              <a:t>​​</a:t>
            </a:r>
          </a:p>
          <a:p>
            <a:pPr marL="285750" indent="-285750">
              <a:buFont typeface="Arial,Sans-Serif"/>
              <a:buChar char="•"/>
            </a:pPr>
            <a:r>
              <a:rPr lang="en-GB">
                <a:solidFill>
                  <a:srgbClr val="495965"/>
                </a:solidFill>
                <a:latin typeface="Verdana"/>
              </a:rPr>
              <a:t>Glossary of terms for non-domestic consumers</a:t>
            </a:r>
            <a:r>
              <a:rPr lang="en-GB">
                <a:latin typeface="Verdana"/>
              </a:rPr>
              <a:t>​</a:t>
            </a:r>
          </a:p>
        </p:txBody>
      </p:sp>
      <p:sp>
        <p:nvSpPr>
          <p:cNvPr id="12" name="TextBox 11">
            <a:extLst>
              <a:ext uri="{FF2B5EF4-FFF2-40B4-BE49-F238E27FC236}">
                <a16:creationId xmlns:a16="http://schemas.microsoft.com/office/drawing/2014/main" id="{4FD8DD62-38E9-E6DF-AA26-B8B13E2C365D}"/>
              </a:ext>
            </a:extLst>
          </p:cNvPr>
          <p:cNvSpPr txBox="1"/>
          <p:nvPr/>
        </p:nvSpPr>
        <p:spPr>
          <a:xfrm>
            <a:off x="94202" y="3056707"/>
            <a:ext cx="2949100" cy="36933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solidFill>
                  <a:srgbClr val="495965"/>
                </a:solidFill>
                <a:latin typeface="Verdana"/>
                <a:ea typeface="Verdana"/>
                <a:cs typeface="Calibri"/>
              </a:rPr>
              <a:t>Document structure</a:t>
            </a:r>
            <a:endParaRPr lang="en-US">
              <a:ea typeface="Calibri"/>
              <a:cs typeface="Calibri"/>
            </a:endParaRPr>
          </a:p>
        </p:txBody>
      </p:sp>
      <p:sp>
        <p:nvSpPr>
          <p:cNvPr id="13" name="TextBox 12">
            <a:extLst>
              <a:ext uri="{FF2B5EF4-FFF2-40B4-BE49-F238E27FC236}">
                <a16:creationId xmlns:a16="http://schemas.microsoft.com/office/drawing/2014/main" id="{24EF4C62-62B5-D54C-EAB1-415CCF5B3D4C}"/>
              </a:ext>
            </a:extLst>
          </p:cNvPr>
          <p:cNvSpPr txBox="1"/>
          <p:nvPr/>
        </p:nvSpPr>
        <p:spPr>
          <a:xfrm>
            <a:off x="94202" y="5088707"/>
            <a:ext cx="2949100" cy="369332"/>
          </a:xfrm>
          <a:prstGeom prst="rect">
            <a:avLst/>
          </a:prstGeom>
        </p:spPr>
        <p:style>
          <a:lnRef idx="2">
            <a:schemeClr val="accent6"/>
          </a:lnRef>
          <a:fillRef idx="1">
            <a:schemeClr val="lt1"/>
          </a:fillRef>
          <a:effectRef idx="0">
            <a:schemeClr val="accent6"/>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b="1">
                <a:solidFill>
                  <a:srgbClr val="495965"/>
                </a:solidFill>
                <a:latin typeface="Verdana"/>
                <a:ea typeface="Verdana"/>
                <a:cs typeface="Calibri"/>
              </a:rPr>
              <a:t>Next stage</a:t>
            </a:r>
            <a:endParaRPr lang="en-US">
              <a:ea typeface="Calibri"/>
              <a:cs typeface="Calibri"/>
            </a:endParaRPr>
          </a:p>
        </p:txBody>
      </p:sp>
      <p:sp>
        <p:nvSpPr>
          <p:cNvPr id="9" name="TextBox 8">
            <a:extLst>
              <a:ext uri="{FF2B5EF4-FFF2-40B4-BE49-F238E27FC236}">
                <a16:creationId xmlns:a16="http://schemas.microsoft.com/office/drawing/2014/main" id="{DF6FA9C4-0845-D380-08F3-C81F4C30E8E4}"/>
              </a:ext>
            </a:extLst>
          </p:cNvPr>
          <p:cNvSpPr txBox="1"/>
          <p:nvPr/>
        </p:nvSpPr>
        <p:spPr>
          <a:xfrm>
            <a:off x="3986072" y="2441579"/>
            <a:ext cx="8076382" cy="160659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spcBef>
                <a:spcPct val="20000"/>
              </a:spcBef>
              <a:buFont typeface="Arial,Sans-Serif"/>
              <a:buChar char="•"/>
            </a:pPr>
            <a:r>
              <a:rPr lang="en-GB">
                <a:solidFill>
                  <a:srgbClr val="495965"/>
                </a:solidFill>
                <a:latin typeface="Verdana"/>
                <a:ea typeface="Verdana"/>
              </a:rPr>
              <a:t>Part 1 – lays out principles, the applicable SLCs</a:t>
            </a:r>
            <a:endParaRPr lang="en-GB">
              <a:latin typeface="Verdana"/>
              <a:ea typeface="Verdana"/>
            </a:endParaRPr>
          </a:p>
          <a:p>
            <a:pPr marL="285750" indent="-285750">
              <a:spcBef>
                <a:spcPct val="20000"/>
              </a:spcBef>
              <a:buFont typeface="Arial,Sans-Serif"/>
              <a:buChar char="•"/>
            </a:pPr>
            <a:r>
              <a:rPr lang="en-GB">
                <a:solidFill>
                  <a:srgbClr val="495965"/>
                </a:solidFill>
                <a:latin typeface="Verdana"/>
                <a:ea typeface="Verdana"/>
              </a:rPr>
              <a:t>Part 2 – voluntary standards: commodity and non-commodity costs</a:t>
            </a:r>
            <a:endParaRPr lang="en-US">
              <a:latin typeface="Verdana"/>
              <a:ea typeface="Verdana"/>
            </a:endParaRPr>
          </a:p>
          <a:p>
            <a:pPr marL="742950" lvl="1" indent="-457200">
              <a:spcBef>
                <a:spcPct val="20000"/>
              </a:spcBef>
              <a:buFont typeface="Courier New,monospace"/>
              <a:buChar char="o"/>
            </a:pPr>
            <a:r>
              <a:rPr lang="en-GB" sz="1600">
                <a:solidFill>
                  <a:srgbClr val="495965"/>
                </a:solidFill>
                <a:latin typeface="Verdana"/>
                <a:ea typeface="Verdana"/>
                <a:cs typeface="Arial"/>
              </a:rPr>
              <a:t>Buckets of costs – 5 buckets plus commodity costs</a:t>
            </a:r>
            <a:endParaRPr lang="en-US" sz="1600">
              <a:latin typeface="Verdana"/>
              <a:ea typeface="Verdana"/>
              <a:cs typeface="Arial"/>
            </a:endParaRPr>
          </a:p>
          <a:p>
            <a:pPr marL="285750" indent="-285750">
              <a:spcBef>
                <a:spcPct val="20000"/>
              </a:spcBef>
              <a:buFont typeface="Arial,Sans-Serif"/>
              <a:buChar char="•"/>
            </a:pPr>
            <a:r>
              <a:rPr lang="en-GB">
                <a:solidFill>
                  <a:srgbClr val="495965"/>
                </a:solidFill>
                <a:latin typeface="Verdana"/>
                <a:ea typeface="Verdana"/>
              </a:rPr>
              <a:t>Part 3 – best practices for bills</a:t>
            </a:r>
            <a:endParaRPr lang="en-GB"/>
          </a:p>
        </p:txBody>
      </p:sp>
      <p:sp>
        <p:nvSpPr>
          <p:cNvPr id="14" name="Arrow: Right 13">
            <a:extLst>
              <a:ext uri="{FF2B5EF4-FFF2-40B4-BE49-F238E27FC236}">
                <a16:creationId xmlns:a16="http://schemas.microsoft.com/office/drawing/2014/main" id="{21A7EE42-D44F-21FD-4A18-1538E7DAF5DF}"/>
              </a:ext>
            </a:extLst>
          </p:cNvPr>
          <p:cNvSpPr/>
          <p:nvPr/>
        </p:nvSpPr>
        <p:spPr>
          <a:xfrm>
            <a:off x="3126675" y="1518918"/>
            <a:ext cx="677333" cy="385703"/>
          </a:xfrm>
          <a:prstGeom prst="rightArrow">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Arrow: Right 14">
            <a:extLst>
              <a:ext uri="{FF2B5EF4-FFF2-40B4-BE49-F238E27FC236}">
                <a16:creationId xmlns:a16="http://schemas.microsoft.com/office/drawing/2014/main" id="{5545AFFD-FE82-D5FB-2C18-7316CEF9ACC4}"/>
              </a:ext>
            </a:extLst>
          </p:cNvPr>
          <p:cNvSpPr/>
          <p:nvPr/>
        </p:nvSpPr>
        <p:spPr>
          <a:xfrm>
            <a:off x="3126675" y="3033511"/>
            <a:ext cx="677333" cy="385703"/>
          </a:xfrm>
          <a:prstGeom prst="rightArrow">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Arrow: Right 15">
            <a:extLst>
              <a:ext uri="{FF2B5EF4-FFF2-40B4-BE49-F238E27FC236}">
                <a16:creationId xmlns:a16="http://schemas.microsoft.com/office/drawing/2014/main" id="{A0FE7671-BE90-74AC-B16D-C915D629AA9F}"/>
              </a:ext>
            </a:extLst>
          </p:cNvPr>
          <p:cNvSpPr/>
          <p:nvPr/>
        </p:nvSpPr>
        <p:spPr>
          <a:xfrm>
            <a:off x="3126675" y="5084326"/>
            <a:ext cx="677333" cy="385703"/>
          </a:xfrm>
          <a:prstGeom prst="rightArrow">
            <a:avLst/>
          </a:prstGeom>
          <a:solidFill>
            <a:srgbClr val="ED7D3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BJPseudoFooter">
            <a:extLst>
              <a:ext uri="{FF2B5EF4-FFF2-40B4-BE49-F238E27FC236}">
                <a16:creationId xmlns:a16="http://schemas.microsoft.com/office/drawing/2014/main" id="{0F3C9944-FA5F-EC57-C16F-C0CAE696C73E}"/>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extLst>
      <p:ext uri="{BB962C8B-B14F-4D97-AF65-F5344CB8AC3E}">
        <p14:creationId xmlns:p14="http://schemas.microsoft.com/office/powerpoint/2010/main" val="425115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3215680" y="5805264"/>
            <a:ext cx="7886700" cy="245443"/>
          </a:xfrm>
        </p:spPr>
        <p:txBody>
          <a:bodyPr/>
          <a:lstStyle/>
          <a:p>
            <a:pPr algn="r"/>
            <a:r>
              <a:rPr lang="en-GB" sz="1300">
                <a:solidFill>
                  <a:schemeClr val="bg1"/>
                </a:solidFill>
                <a:latin typeface="Verdana" panose="020B0604030504040204" pitchFamily="34" charset="0"/>
                <a:ea typeface="Verdana" panose="020B0604030504040204" pitchFamily="34" charset="0"/>
                <a:cs typeface="Verdana" panose="020B0604030504040204" pitchFamily="34" charset="0"/>
              </a:rPr>
              <a:t>www.ofgem.gov.uk</a:t>
            </a:r>
          </a:p>
        </p:txBody>
      </p:sp>
      <p:sp>
        <p:nvSpPr>
          <p:cNvPr id="6" name="TextBox 5"/>
          <p:cNvSpPr txBox="1"/>
          <p:nvPr/>
        </p:nvSpPr>
        <p:spPr>
          <a:xfrm>
            <a:off x="1271464" y="1484784"/>
            <a:ext cx="8856984" cy="1431161"/>
          </a:xfrm>
          <a:prstGeom prst="rect">
            <a:avLst/>
          </a:prstGeom>
          <a:noFill/>
        </p:spPr>
        <p:txBody>
          <a:bodyPr wrap="square" rtlCol="0">
            <a:spAutoFit/>
          </a:bodyPr>
          <a:lstStyle/>
          <a:p>
            <a:pPr>
              <a:lnSpc>
                <a:spcPct val="150000"/>
              </a:lnSpc>
            </a:pPr>
            <a:r>
              <a:rPr lang="en-GB" sz="1450" b="1" err="1">
                <a:solidFill>
                  <a:schemeClr val="bg1"/>
                </a:solidFill>
                <a:latin typeface="Verdana" panose="020B0604030504040204" pitchFamily="34" charset="0"/>
                <a:ea typeface="Verdana" panose="020B0604030504040204" pitchFamily="34" charset="0"/>
                <a:cs typeface="Verdana" panose="020B0604030504040204" pitchFamily="34" charset="0"/>
              </a:rPr>
              <a:t>Ofgem</a:t>
            </a:r>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 is the Office of Gas and Electricity Markets. We are a non-ministerial government department and an independent National Regulatory Authority, recognised by EU Directives. Our role is to protect consumers now and in the future by working to deliver a greener, fairer energy system.</a:t>
            </a:r>
          </a:p>
        </p:txBody>
      </p:sp>
      <p:sp>
        <p:nvSpPr>
          <p:cNvPr id="7" name="TextBox 6"/>
          <p:cNvSpPr txBox="1"/>
          <p:nvPr/>
        </p:nvSpPr>
        <p:spPr>
          <a:xfrm>
            <a:off x="1271464" y="3086828"/>
            <a:ext cx="6840760" cy="315471"/>
          </a:xfrm>
          <a:prstGeom prst="rect">
            <a:avLst/>
          </a:prstGeom>
          <a:noFill/>
        </p:spPr>
        <p:txBody>
          <a:bodyPr wrap="square" rtlCol="0">
            <a:spAutoFit/>
          </a:bodyPr>
          <a:lstStyle/>
          <a:p>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We do this by:</a:t>
            </a:r>
          </a:p>
        </p:txBody>
      </p:sp>
      <p:sp>
        <p:nvSpPr>
          <p:cNvPr id="8" name="TextBox 7"/>
          <p:cNvSpPr txBox="1"/>
          <p:nvPr/>
        </p:nvSpPr>
        <p:spPr>
          <a:xfrm>
            <a:off x="1631504" y="3424653"/>
            <a:ext cx="7920880" cy="2254463"/>
          </a:xfrm>
          <a:prstGeom prst="rect">
            <a:avLst/>
          </a:prstGeom>
          <a:noFill/>
        </p:spPr>
        <p:txBody>
          <a:bodyPr wrap="square" rtlCol="0">
            <a:spAutoFit/>
          </a:bodyPr>
          <a:lstStyle/>
          <a:p>
            <a:pPr marL="285750" indent="-285750">
              <a:lnSpc>
                <a:spcPct val="150000"/>
              </a:lnSpc>
              <a:spcAft>
                <a:spcPts val="600"/>
              </a:spcAft>
              <a:buFont typeface="Arial" panose="020B0604020202020204" pitchFamily="34" charset="0"/>
              <a:buChar char="•"/>
            </a:pPr>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working with Government, industry and consumer groups to deliver </a:t>
            </a:r>
            <a:b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br>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a net zero economy at the lowest cost to consumers.</a:t>
            </a:r>
          </a:p>
          <a:p>
            <a:pPr marL="285750" indent="-285750">
              <a:lnSpc>
                <a:spcPct val="150000"/>
              </a:lnSpc>
              <a:spcAft>
                <a:spcPts val="600"/>
              </a:spcAft>
              <a:buFont typeface="Arial" panose="020B0604020202020204" pitchFamily="34" charset="0"/>
              <a:buChar char="•"/>
            </a:pPr>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stamping out sharp and bad practice, ensuring fair treatment for all consumers, especially the vulnerable.</a:t>
            </a:r>
          </a:p>
          <a:p>
            <a:pPr marL="285750" indent="-285750">
              <a:lnSpc>
                <a:spcPct val="150000"/>
              </a:lnSpc>
              <a:spcAft>
                <a:spcPts val="600"/>
              </a:spcAft>
              <a:buFont typeface="Arial" panose="020B0604020202020204" pitchFamily="34" charset="0"/>
              <a:buChar char="•"/>
            </a:pPr>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enabling competition and innovation, which drives down prices and </a:t>
            </a:r>
            <a:b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br>
            <a:r>
              <a:rPr lang="en-GB" sz="1450" b="1">
                <a:solidFill>
                  <a:schemeClr val="bg1"/>
                </a:solidFill>
                <a:latin typeface="Verdana" panose="020B0604030504040204" pitchFamily="34" charset="0"/>
                <a:ea typeface="Verdana" panose="020B0604030504040204" pitchFamily="34" charset="0"/>
                <a:cs typeface="Verdana" panose="020B0604030504040204" pitchFamily="34" charset="0"/>
              </a:rPr>
              <a:t>results in new products and services for consumers.</a:t>
            </a:r>
          </a:p>
        </p:txBody>
      </p:sp>
      <p:sp>
        <p:nvSpPr>
          <p:cNvPr id="4" name="BJPseudoFooter">
            <a:extLst>
              <a:ext uri="{FF2B5EF4-FFF2-40B4-BE49-F238E27FC236}">
                <a16:creationId xmlns:a16="http://schemas.microsoft.com/office/drawing/2014/main" id="{DB1D0733-FE64-6D14-B887-41BA131975D5}"/>
              </a:ext>
            </a:extLst>
          </p:cNvPr>
          <p:cNvSpPr txBox="1"/>
          <p:nvPr>
            <p:custDataLst>
              <p:tags r:id="rId1"/>
            </p:custDataLst>
          </p:nvPr>
        </p:nvSpPr>
        <p:spPr>
          <a:xfrm>
            <a:off x="5863404" y="6488668"/>
            <a:ext cx="465192" cy="369332"/>
          </a:xfrm>
          <a:prstGeom prst="rect">
            <a:avLst/>
          </a:prstGeom>
          <a:noFill/>
        </p:spPr>
        <p:txBody>
          <a:bodyPr vert="horz" wrap="none" rtlCol="0">
            <a:spAutoFit/>
          </a:bodyPr>
          <a:lstStyle/>
          <a:p>
            <a:pPr algn="ctr"/>
            <a:r>
              <a:rPr lang="en-GB" sz="900">
                <a:solidFill>
                  <a:srgbClr val="000000"/>
                </a:solidFill>
                <a:latin typeface="Verdana" panose="020B0604030504040204" pitchFamily="34" charset="0"/>
              </a:rPr>
              <a:t>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10.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2.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3.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4.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5.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6.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7.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8.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ags/tag9.xml><?xml version="1.0" encoding="utf-8"?>
<p:tagLst xmlns:a="http://schemas.openxmlformats.org/drawingml/2006/main" xmlns:r="http://schemas.openxmlformats.org/officeDocument/2006/relationships" xmlns:p="http://schemas.openxmlformats.org/presentationml/2006/main">
  <p:tag name="BJHEADERFOOTERLABEL" val="TRUE"/>
  <p:tag name="BJHEADERFOOTERTEXTLABEL" val="       &#10;  "/>
  <p:tag name="BJHEADERFOOTERTEXTMARKING" val="       &#10;  "/>
</p:tagLst>
</file>

<file path=ppt/theme/theme1.xml><?xml version="1.0" encoding="utf-8"?>
<a:theme xmlns:a="http://schemas.openxmlformats.org/drawingml/2006/main" name="PresentationOfgem20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16-9  -  Read-Only" id="{3AACF480-B48B-4254-8D61-73DD329404C1}" vid="{2E82507E-DCCB-45B1-9F29-B8778E2E4B0B}"/>
    </a:ext>
  </a:extLst>
</a:theme>
</file>

<file path=ppt/theme/theme2.xml><?xml version="1.0" encoding="utf-8"?>
<a:theme xmlns:a="http://schemas.openxmlformats.org/drawingml/2006/main" name="Cover sli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16-9  -  Read-Only" id="{3AACF480-B48B-4254-8D61-73DD329404C1}" vid="{603E67C5-6061-4A51-8260-FBB85ADCCEA1}"/>
    </a:ext>
  </a:extLst>
</a:theme>
</file>

<file path=ppt/theme/theme3.xml><?xml version="1.0" encoding="utf-8"?>
<a:theme xmlns:a="http://schemas.openxmlformats.org/drawingml/2006/main" name="LastSlide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 16-9  -  Read-Only" id="{3AACF480-B48B-4254-8D61-73DD329404C1}" vid="{3817D3BA-06BE-435D-BEC1-4581A8B7E048}"/>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LongProperties xmlns="http://schemas.microsoft.com/office/2006/metadata/long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31A410777C1E42ACB8073676DE5AFC" ma:contentTypeVersion="19" ma:contentTypeDescription="Create a new document." ma:contentTypeScope="" ma:versionID="f28756325d00c5962796a7f82e0b4c3e">
  <xsd:schema xmlns:xsd="http://www.w3.org/2001/XMLSchema" xmlns:xs="http://www.w3.org/2001/XMLSchema" xmlns:p="http://schemas.microsoft.com/office/2006/metadata/properties" xmlns:ns1="http://schemas.microsoft.com/sharepoint/v3" xmlns:ns2="aa7b3cf1-56a3-4230-b041-53566812a720" xmlns:ns3="7c03ef01-3fe7-499e-aa1a-49ae86c67079" targetNamespace="http://schemas.microsoft.com/office/2006/metadata/properties" ma:root="true" ma:fieldsID="e4f045c36d5c0c028f1e031d70fbe625" ns1:_="" ns2:_="" ns3:_="">
    <xsd:import namespace="http://schemas.microsoft.com/sharepoint/v3"/>
    <xsd:import namespace="aa7b3cf1-56a3-4230-b041-53566812a720"/>
    <xsd:import namespace="7c03ef01-3fe7-499e-aa1a-49ae86c67079"/>
    <xsd:element name="properties">
      <xsd:complexType>
        <xsd:sequence>
          <xsd:element name="documentManagement">
            <xsd:complexType>
              <xsd:all>
                <xsd:element ref="ns2:Notes" minOccurs="0"/>
                <xsd:element ref="ns2:Legal_x002d_includeornot" minOccurs="0"/>
                <xsd:element ref="ns2:Redacted" minOccurs="0"/>
                <xsd:element ref="ns2:MediaServiceMetadata" minOccurs="0"/>
                <xsd:element ref="ns2:MediaServiceFastMetadata" minOccurs="0"/>
                <xsd:element ref="ns1:_ip_UnifiedCompliancePolicyProperties" minOccurs="0"/>
                <xsd:element ref="ns1:_ip_UnifiedCompliancePolicyUIAction"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ma:readOnly="false">
      <xsd:simpleType>
        <xsd:restriction base="dms:Note"/>
      </xsd:simpleType>
    </xsd:element>
    <xsd:element name="_ip_UnifiedCompliancePolicyUIAction" ma:index="1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a7b3cf1-56a3-4230-b041-53566812a720" elementFormDefault="qualified">
    <xsd:import namespace="http://schemas.microsoft.com/office/2006/documentManagement/types"/>
    <xsd:import namespace="http://schemas.microsoft.com/office/infopath/2007/PartnerControls"/>
    <xsd:element name="Notes" ma:index="3" nillable="true" ma:displayName="Notes" ma:format="Dropdown" ma:internalName="Notes" ma:readOnly="false">
      <xsd:simpleType>
        <xsd:restriction base="dms:Text">
          <xsd:maxLength value="255"/>
        </xsd:restriction>
      </xsd:simpleType>
    </xsd:element>
    <xsd:element name="Legal_x002d_includeornot" ma:index="4" nillable="true" ma:displayName="Legal- include or not " ma:default="1" ma:format="Dropdown" ma:internalName="Legal_x002d_includeornot" ma:readOnly="false">
      <xsd:simpleType>
        <xsd:restriction base="dms:Boolean"/>
      </xsd:simpleType>
    </xsd:element>
    <xsd:element name="Redacted" ma:index="5" nillable="true" ma:displayName="Redacted" ma:default="1" ma:format="Dropdown" ma:internalName="Redacted" ma:readOnly="false">
      <xsd:simpleType>
        <xsd:restriction base="dms:Boolean"/>
      </xsd:simple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1db303c-1d0a-4523-bf11-6998614b3713" ma:termSetId="09814cd3-568e-fe90-9814-8d621ff8fb84" ma:anchorId="fba54fb3-c3e1-fe81-a776-ca4b69148c4d" ma:open="true" ma:isKeyword="false">
      <xsd:complexType>
        <xsd:sequence>
          <xsd:element ref="pc:Terms" minOccurs="0" maxOccurs="1"/>
        </xsd:sequence>
      </xsd:complexType>
    </xsd:element>
    <xsd:element name="MediaServiceOCR" ma:index="17" nillable="true" ma:displayName="Extracted Text" ma:hidden="true" ma:internalName="MediaServiceOCR"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ServiceDateTaken" ma:index="25"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c03ef01-3fe7-499e-aa1a-49ae86c67079" elementFormDefault="qualified">
    <xsd:import namespace="http://schemas.microsoft.com/office/2006/documentManagement/types"/>
    <xsd:import namespace="http://schemas.microsoft.com/office/infopath/2007/PartnerControls"/>
    <xsd:element name="SharedWithUsers" ma:index="12"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hidden="true" ma:internalName="SharedWithDetails" ma:readOnly="true">
      <xsd:simpleType>
        <xsd:restriction base="dms:Note"/>
      </xsd:simpleType>
    </xsd:element>
    <xsd:element name="TaxCatchAll" ma:index="16" nillable="true" ma:displayName="Taxonomy Catch All Column" ma:hidden="true" ma:list="{1d1d093b-761d-464b-9f7a-677e31ff27c5}" ma:internalName="TaxCatchAll" ma:readOnly="false" ma:showField="CatchAllData" ma:web="7c03ef01-3fe7-499e-aa1a-49ae86c670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TaxCatchAll xmlns="7c03ef01-3fe7-499e-aa1a-49ae86c67079" xsi:nil="true"/>
    <Legal_x002d_includeornot xmlns="aa7b3cf1-56a3-4230-b041-53566812a720">true</Legal_x002d_includeornot>
    <_ip_UnifiedCompliancePolicyUIAction xmlns="http://schemas.microsoft.com/sharepoint/v3" xsi:nil="true"/>
    <_ip_UnifiedCompliancePolicyProperties xmlns="http://schemas.microsoft.com/sharepoint/v3" xsi:nil="true"/>
    <lcf76f155ced4ddcb4097134ff3c332f xmlns="aa7b3cf1-56a3-4230-b041-53566812a720">
      <Terms xmlns="http://schemas.microsoft.com/office/infopath/2007/PartnerControls"/>
    </lcf76f155ced4ddcb4097134ff3c332f>
    <Notes xmlns="aa7b3cf1-56a3-4230-b041-53566812a720" xsi:nil="true"/>
    <Redacted xmlns="aa7b3cf1-56a3-4230-b041-53566812a720">true</Redacted>
    <SharedWithUsers xmlns="7c03ef01-3fe7-499e-aa1a-49ae86c67079">
      <UserInfo>
        <DisplayName>Joanne Thrower</DisplayName>
        <AccountId>421</AccountId>
        <AccountType/>
      </UserInfo>
      <UserInfo>
        <DisplayName>Holly Jalota</DisplayName>
        <AccountId>1695</AccountId>
        <AccountType/>
      </UserInfo>
      <UserInfo>
        <DisplayName>Kate Addiscott</DisplayName>
        <AccountId>18</AccountId>
        <AccountType/>
      </UserInfo>
      <UserInfo>
        <DisplayName>Jemma Baker1</DisplayName>
        <AccountId>153</AccountId>
        <AccountType/>
      </UserInfo>
    </SharedWithUsers>
  </documentManagement>
</p:properties>
</file>

<file path=customXml/item5.xml><?xml version="1.0" encoding="utf-8"?>
<sisl xmlns:xsd="http://www.w3.org/2001/XMLSchema" xmlns:xsi="http://www.w3.org/2001/XMLSchema-instance" xmlns="http://www.boldonjames.com/2008/01/sie/internal/label" sislVersion="0" policy="973096ae-7329-4b3b-9368-47aeba6959e1" origin="userSelected">
  <element uid="id_classification_nonbusiness" value=""/>
</sisl>
</file>

<file path=customXml/itemProps1.xml><?xml version="1.0" encoding="utf-8"?>
<ds:datastoreItem xmlns:ds="http://schemas.openxmlformats.org/officeDocument/2006/customXml" ds:itemID="{36A027AB-5571-45BF-A09B-CD586F29C7F6}">
  <ds:schemaRefs>
    <ds:schemaRef ds:uri="http://schemas.microsoft.com/sharepoint/v3/contenttype/forms"/>
  </ds:schemaRefs>
</ds:datastoreItem>
</file>

<file path=customXml/itemProps2.xml><?xml version="1.0" encoding="utf-8"?>
<ds:datastoreItem xmlns:ds="http://schemas.openxmlformats.org/officeDocument/2006/customXml" ds:itemID="{CD58DE50-8B4A-4B95-AEA4-84A9EAAFA14B}">
  <ds:schemaRefs>
    <ds:schemaRef ds:uri="http://schemas.microsoft.com/office/2006/metadata/longProperties"/>
  </ds:schemaRefs>
</ds:datastoreItem>
</file>

<file path=customXml/itemProps3.xml><?xml version="1.0" encoding="utf-8"?>
<ds:datastoreItem xmlns:ds="http://schemas.openxmlformats.org/officeDocument/2006/customXml" ds:itemID="{BB6BD5D7-E42B-4609-BEC5-3EE6D6CD78FB}">
  <ds:schemaRefs>
    <ds:schemaRef ds:uri="7c03ef01-3fe7-499e-aa1a-49ae86c67079"/>
    <ds:schemaRef ds:uri="aa7b3cf1-56a3-4230-b041-53566812a72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4.xml><?xml version="1.0" encoding="utf-8"?>
<ds:datastoreItem xmlns:ds="http://schemas.openxmlformats.org/officeDocument/2006/customXml" ds:itemID="{9756DD58-AE62-4809-BEE7-BD36130ED116}">
  <ds:schemaRefs>
    <ds:schemaRef ds:uri="http://purl.org/dc/terms/"/>
    <ds:schemaRef ds:uri="http://purl.org/dc/elements/1.1/"/>
    <ds:schemaRef ds:uri="http://purl.org/dc/dcmitype/"/>
    <ds:schemaRef ds:uri="http://www.w3.org/XML/1998/namespace"/>
    <ds:schemaRef ds:uri="http://schemas.microsoft.com/sharepoint/v3"/>
    <ds:schemaRef ds:uri="aa7b3cf1-56a3-4230-b041-53566812a720"/>
    <ds:schemaRef ds:uri="http://schemas.microsoft.com/office/2006/documentManagement/types"/>
    <ds:schemaRef ds:uri="7c03ef01-3fe7-499e-aa1a-49ae86c67079"/>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5.xml><?xml version="1.0" encoding="utf-8"?>
<ds:datastoreItem xmlns:ds="http://schemas.openxmlformats.org/officeDocument/2006/customXml" ds:itemID="{A8B3080C-B42A-4735-839A-830BBA3B5707}">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Presentation template 16 9</Template>
  <TotalTime>0</TotalTime>
  <Words>1184</Words>
  <Application>Microsoft Office PowerPoint</Application>
  <PresentationFormat>Widescreen</PresentationFormat>
  <Paragraphs>164</Paragraphs>
  <Slides>9</Slides>
  <Notes>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9</vt:i4>
      </vt:variant>
    </vt:vector>
  </HeadingPairs>
  <TitlesOfParts>
    <vt:vector size="18" baseType="lpstr">
      <vt:lpstr>Arial</vt:lpstr>
      <vt:lpstr>Arial,Sans-Serif</vt:lpstr>
      <vt:lpstr>Calibri</vt:lpstr>
      <vt:lpstr>Courier New</vt:lpstr>
      <vt:lpstr>Courier New,monospace</vt:lpstr>
      <vt:lpstr>Verdana</vt:lpstr>
      <vt:lpstr>PresentationOfgem2015</vt:lpstr>
      <vt:lpstr>Cover slide</vt:lpstr>
      <vt:lpstr>LastSlideMaster</vt:lpstr>
      <vt:lpstr>Non-Domestic Market Review Decision summary and next steps</vt:lpstr>
      <vt:lpstr>Introduction</vt:lpstr>
      <vt:lpstr>Summary</vt:lpstr>
      <vt:lpstr>Overview of our decisions</vt:lpstr>
      <vt:lpstr>Overview of our decisions</vt:lpstr>
      <vt:lpstr>Implementation timeline</vt:lpstr>
      <vt:lpstr>Next Steps</vt:lpstr>
      <vt:lpstr>Billing Transparency</vt:lpstr>
      <vt:lpstr>www.ofgem.gov.uk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 Description</dc:title>
  <dc:creator>Holly Jackson</dc:creator>
  <cp:lastModifiedBy>Holly Jalota</cp:lastModifiedBy>
  <cp:revision>1</cp:revision>
  <dcterms:created xsi:type="dcterms:W3CDTF">2023-06-21T15:55:55Z</dcterms:created>
  <dcterms:modified xsi:type="dcterms:W3CDTF">2024-04-10T12:33:40Z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51a779fd-b4b0-4fa5-819e-942586363b92</vt:lpwstr>
  </property>
  <property fmtid="{D5CDD505-2E9C-101B-9397-08002B2CF9AE}" pid="3" name="bjSaver">
    <vt:lpwstr>JFqlsOTkwRVacl8PSat7KL1bBgwaDqzV</vt:lpwstr>
  </property>
  <property fmtid="{D5CDD505-2E9C-101B-9397-08002B2CF9AE}" pid="4" name="ContentTypeId">
    <vt:lpwstr>0x0101004831A410777C1E42ACB8073676DE5AFC</vt:lpwstr>
  </property>
  <property fmtid="{D5CDD505-2E9C-101B-9397-08002B2CF9AE}" pid="5" name="_Status">
    <vt:lpwstr>Draft</vt:lpwstr>
  </property>
  <property fmtid="{D5CDD505-2E9C-101B-9397-08002B2CF9AE}" pid="6" name="Meeting Date">
    <vt:lpwstr/>
  </property>
  <property fmtid="{D5CDD505-2E9C-101B-9397-08002B2CF9AE}" pid="7" name="Descriptor">
    <vt:lpwstr/>
  </property>
  <property fmtid="{D5CDD505-2E9C-101B-9397-08002B2CF9AE}" pid="8" name="Classification">
    <vt:lpwstr>Unclassified</vt:lpwstr>
  </property>
  <property fmtid="{D5CDD505-2E9C-101B-9397-08002B2CF9AE}" pid="9" name="Recipient">
    <vt:lpwstr/>
  </property>
  <property fmtid="{D5CDD505-2E9C-101B-9397-08002B2CF9AE}" pid="10" name="Organisation">
    <vt:lpwstr>Choose an Organisation</vt:lpwstr>
  </property>
  <property fmtid="{D5CDD505-2E9C-101B-9397-08002B2CF9AE}" pid="11" name="Publication Date:">
    <vt:lpwstr>2017-11-06T09:27:04Z</vt:lpwstr>
  </property>
  <property fmtid="{D5CDD505-2E9C-101B-9397-08002B2CF9AE}" pid="12" name="OIAssociatedTeam">
    <vt:lpwstr>728;#Channels, Content and Design|fe69d01e-fbce-48bc-9175-10fea5643d4d</vt:lpwstr>
  </property>
  <property fmtid="{D5CDD505-2E9C-101B-9397-08002B2CF9AE}" pid="13" name="bjClsUserRVM">
    <vt:lpwstr>[]</vt:lpwstr>
  </property>
  <property fmtid="{D5CDD505-2E9C-101B-9397-08002B2CF9AE}" pid="14" name="MediaServiceImageTags">
    <vt:lpwstr/>
  </property>
  <property fmtid="{D5CDD505-2E9C-101B-9397-08002B2CF9AE}" pid="15" name="MSIP_Label_38144ccb-b10a-4c0f-b070-7a3b00ac7463_Enabled">
    <vt:lpwstr>true</vt:lpwstr>
  </property>
  <property fmtid="{D5CDD505-2E9C-101B-9397-08002B2CF9AE}" pid="16" name="MSIP_Label_38144ccb-b10a-4c0f-b070-7a3b00ac7463_SetDate">
    <vt:lpwstr>2024-02-26T12:55:21Z</vt:lpwstr>
  </property>
  <property fmtid="{D5CDD505-2E9C-101B-9397-08002B2CF9AE}" pid="17" name="MSIP_Label_38144ccb-b10a-4c0f-b070-7a3b00ac7463_Method">
    <vt:lpwstr>Standard</vt:lpwstr>
  </property>
  <property fmtid="{D5CDD505-2E9C-101B-9397-08002B2CF9AE}" pid="18" name="MSIP_Label_38144ccb-b10a-4c0f-b070-7a3b00ac7463_Name">
    <vt:lpwstr>InternalOnly</vt:lpwstr>
  </property>
  <property fmtid="{D5CDD505-2E9C-101B-9397-08002B2CF9AE}" pid="19" name="MSIP_Label_38144ccb-b10a-4c0f-b070-7a3b00ac7463_SiteId">
    <vt:lpwstr>185562ad-39bc-4840-8e40-be6216340c52</vt:lpwstr>
  </property>
  <property fmtid="{D5CDD505-2E9C-101B-9397-08002B2CF9AE}" pid="20" name="MSIP_Label_38144ccb-b10a-4c0f-b070-7a3b00ac7463_ActionId">
    <vt:lpwstr>ce94ca9d-9050-4a1f-8185-cfe69169d6b2</vt:lpwstr>
  </property>
  <property fmtid="{D5CDD505-2E9C-101B-9397-08002B2CF9AE}" pid="21" name="MSIP_Label_38144ccb-b10a-4c0f-b070-7a3b00ac7463_ContentBits">
    <vt:lpwstr>2</vt:lpwstr>
  </property>
  <property fmtid="{D5CDD505-2E9C-101B-9397-08002B2CF9AE}" pid="22" name="ClassificationContentMarkingFooterLocations">
    <vt:lpwstr>PresentationOfgem2015:3\Cover slide:3\LastSlideMaster:3</vt:lpwstr>
  </property>
  <property fmtid="{D5CDD505-2E9C-101B-9397-08002B2CF9AE}" pid="23" name="ClassificationContentMarkingFooterText">
    <vt:lpwstr>OFFICIAL-InternalOnly</vt:lpwstr>
  </property>
  <property fmtid="{D5CDD505-2E9C-101B-9397-08002B2CF9AE}" pid="24" name="bjDocumentLabelXML">
    <vt:lpwstr>&lt;?xml version="1.0" encoding="us-ascii"?&gt;&lt;sisl xmlns:xsd="http://www.w3.org/2001/XMLSchema" xmlns:xsi="http://www.w3.org/2001/XMLSchema-instance" sislVersion="0" policy="973096ae-7329-4b3b-9368-47aeba6959e1" origin="userSelected" xmlns="http://www.boldonj</vt:lpwstr>
  </property>
  <property fmtid="{D5CDD505-2E9C-101B-9397-08002B2CF9AE}" pid="25" name="bjDocumentLabelXML-0">
    <vt:lpwstr>ames.com/2008/01/sie/internal/label"&gt;&lt;element uid="id_classification_nonbusiness" value="" /&gt;&lt;/sisl&gt;</vt:lpwstr>
  </property>
  <property fmtid="{D5CDD505-2E9C-101B-9397-08002B2CF9AE}" pid="26" name="bjDocumentSecurityLabel">
    <vt:lpwstr>OFFICIAL</vt:lpwstr>
  </property>
  <property fmtid="{D5CDD505-2E9C-101B-9397-08002B2CF9AE}" pid="27" name="bjSlideMasterFooterText">
    <vt:lpwstr>       
  </vt:lpwstr>
  </property>
</Properties>
</file>